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63" y="265987"/>
            <a:ext cx="7855675" cy="46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125" y="743252"/>
            <a:ext cx="2437405" cy="365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99" y="375625"/>
            <a:ext cx="3179448" cy="211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4001" y="2571750"/>
            <a:ext cx="3179448" cy="21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