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6403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>
        <p:guide orient="horz" pos="2160"/>
        <p:guide pos="3840"/>
        <p:guide pos="1277"/>
        <p:guide pos="640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1E5F1-741F-4D49-A692-9D0C435E6C4A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A8977-26F9-43D2-B540-C60A370F3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 txBox="1">
            <a:spLocks/>
          </p:cNvSpPr>
          <p:nvPr userDrawn="1"/>
        </p:nvSpPr>
        <p:spPr>
          <a:xfrm>
            <a:off x="0" y="0"/>
            <a:ext cx="12192000" cy="580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224799" y="796969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3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35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2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5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0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EC33-F81F-477C-87A5-DA4BD2958281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0068-CD70-4AF8-9479-9915DFEC3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875" y="2220686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GPT</a:t>
            </a:r>
            <a:r>
              <a:rPr lang="ko-KR" altLang="en-US" sz="2800" b="1" dirty="0" smtClean="0"/>
              <a:t>를 활용한 </a:t>
            </a:r>
            <a:r>
              <a:rPr lang="ko-KR" altLang="en-US" sz="2800" b="1" dirty="0" err="1" smtClean="0"/>
              <a:t>틱택토</a:t>
            </a:r>
            <a:r>
              <a:rPr lang="ko-KR" altLang="en-US" sz="2800" b="1" dirty="0" smtClean="0"/>
              <a:t> 구현</a:t>
            </a:r>
            <a:endParaRPr lang="ko-KR" altLang="en-US" sz="28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2434"/>
              </p:ext>
            </p:extLst>
          </p:nvPr>
        </p:nvGraphicFramePr>
        <p:xfrm>
          <a:off x="4703081" y="3190724"/>
          <a:ext cx="2785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919">
                  <a:extLst>
                    <a:ext uri="{9D8B030D-6E8A-4147-A177-3AD203B41FA5}">
                      <a16:colId xmlns:a16="http://schemas.microsoft.com/office/drawing/2014/main" val="3625317535"/>
                    </a:ext>
                  </a:extLst>
                </a:gridCol>
                <a:gridCol w="1392919">
                  <a:extLst>
                    <a:ext uri="{9D8B030D-6E8A-4147-A177-3AD203B41FA5}">
                      <a16:colId xmlns:a16="http://schemas.microsoft.com/office/drawing/2014/main" val="311054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V1.1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90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2023.11.23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85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2023.12.18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7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202210085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5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김태영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16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95890" y="15418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26021" y="2492829"/>
            <a:ext cx="1939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업데이트 내역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목록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업데이트 내역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46298"/>
              </p:ext>
            </p:extLst>
          </p:nvPr>
        </p:nvGraphicFramePr>
        <p:xfrm>
          <a:off x="2027237" y="1688616"/>
          <a:ext cx="8137525" cy="1740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432">
                  <a:extLst>
                    <a:ext uri="{9D8B030D-6E8A-4147-A177-3AD203B41FA5}">
                      <a16:colId xmlns:a16="http://schemas.microsoft.com/office/drawing/2014/main" val="2461174993"/>
                    </a:ext>
                  </a:extLst>
                </a:gridCol>
                <a:gridCol w="996571">
                  <a:extLst>
                    <a:ext uri="{9D8B030D-6E8A-4147-A177-3AD203B41FA5}">
                      <a16:colId xmlns:a16="http://schemas.microsoft.com/office/drawing/2014/main" val="3683916725"/>
                    </a:ext>
                  </a:extLst>
                </a:gridCol>
                <a:gridCol w="5263139">
                  <a:extLst>
                    <a:ext uri="{9D8B030D-6E8A-4147-A177-3AD203B41FA5}">
                      <a16:colId xmlns:a16="http://schemas.microsoft.com/office/drawing/2014/main" val="861008619"/>
                    </a:ext>
                  </a:extLst>
                </a:gridCol>
                <a:gridCol w="1112383">
                  <a:extLst>
                    <a:ext uri="{9D8B030D-6E8A-4147-A177-3AD203B41FA5}">
                      <a16:colId xmlns:a16="http://schemas.microsoft.com/office/drawing/2014/main" val="1403891200"/>
                    </a:ext>
                  </a:extLst>
                </a:gridCol>
              </a:tblGrid>
              <a:tr h="435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버전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작성자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일자</a:t>
                      </a:r>
                      <a:endParaRPr lang="ko-KR" altLang="en-US" sz="1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52761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v0.1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기획서 초안 작성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2023.11.23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25570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기획서 완성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2023.12.2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644738"/>
                  </a:ext>
                </a:extLst>
              </a:tr>
              <a:tr h="435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v1.1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김태영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화면구조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화면목록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스토리보드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화면</a:t>
                      </a:r>
                      <a:r>
                        <a:rPr lang="en-US" altLang="ko-KR" sz="1400" dirty="0" smtClean="0"/>
                        <a:t>UI </a:t>
                      </a:r>
                      <a:r>
                        <a:rPr lang="ko-KR" altLang="en-US" sz="1400" dirty="0" smtClean="0"/>
                        <a:t>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2023.12.18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6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개요</a:t>
            </a:r>
            <a:endParaRPr lang="ko-KR" altLang="en-US" b="1" dirty="0"/>
          </a:p>
        </p:txBody>
      </p:sp>
      <p:pic>
        <p:nvPicPr>
          <p:cNvPr id="2" name="그림 1" descr="물음표 Question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6" y="1416631"/>
            <a:ext cx="1187576" cy="118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167" y="1736457"/>
            <a:ext cx="47852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인공지능인 </a:t>
            </a:r>
            <a:r>
              <a:rPr lang="en-US" altLang="ko-KR" sz="1400" dirty="0" smtClean="0"/>
              <a:t>GPT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호출을 통해 프롬프트를 게임으로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게임을 프롬프트로 변환하는 기술을 이용해 인공지능과 </a:t>
            </a:r>
            <a:endParaRPr lang="en-US" altLang="ko-KR" sz="1400" dirty="0" smtClean="0"/>
          </a:p>
          <a:p>
            <a:r>
              <a:rPr lang="ko-KR" altLang="en-US" sz="1400" dirty="0" smtClean="0"/>
              <a:t>간단한 게임을 할 수 있게 해주는 웹페이지이다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4167" y="4471203"/>
            <a:ext cx="50962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이번 웹 페이지 제작을 하며 웹 기술 뿐만 아니라 </a:t>
            </a:r>
            <a:endParaRPr lang="en-US" altLang="ko-KR" sz="1400" dirty="0" smtClean="0"/>
          </a:p>
          <a:p>
            <a:r>
              <a:rPr lang="ko-KR" altLang="en-US" sz="1400" dirty="0" smtClean="0"/>
              <a:t>인공지능에 대한 이해와 사용 스킬 등을 배워 </a:t>
            </a:r>
            <a:endParaRPr lang="en-US" altLang="ko-KR" sz="1400" dirty="0" smtClean="0"/>
          </a:p>
          <a:p>
            <a:r>
              <a:rPr lang="ko-KR" altLang="en-US" sz="1400" dirty="0" smtClean="0"/>
              <a:t>추후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차 산업혁명에 걸맞는 기술 스택을 쌓기 위한 </a:t>
            </a:r>
            <a:endParaRPr lang="en-US" altLang="ko-KR" sz="1400" dirty="0" smtClean="0"/>
          </a:p>
          <a:p>
            <a:r>
              <a:rPr lang="ko-KR" altLang="en-US" sz="1400" dirty="0" smtClean="0"/>
              <a:t>목표를 가지고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쌓은 경험을 통해 실제로 수익 창출이 </a:t>
            </a:r>
            <a:endParaRPr lang="en-US" altLang="ko-KR" sz="1400" dirty="0" smtClean="0"/>
          </a:p>
          <a:p>
            <a:r>
              <a:rPr lang="ko-KR" altLang="en-US" sz="1400" dirty="0" smtClean="0"/>
              <a:t>가능한 상업적 가치가 있는 프로젝트에 기여를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54167" y="3103830"/>
            <a:ext cx="4572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최근 떠오르는 인공지능 모델인 </a:t>
            </a:r>
            <a:r>
              <a:rPr lang="en-US" altLang="ko-KR" sz="1400" dirty="0" smtClean="0"/>
              <a:t>GPT</a:t>
            </a:r>
            <a:r>
              <a:rPr lang="ko-KR" altLang="en-US" sz="1400" dirty="0" smtClean="0"/>
              <a:t>를 사용해 </a:t>
            </a:r>
            <a:endParaRPr lang="en-US" altLang="ko-KR" sz="1400" dirty="0" smtClean="0"/>
          </a:p>
          <a:p>
            <a:r>
              <a:rPr lang="ko-KR" altLang="en-US" sz="1400" dirty="0" smtClean="0"/>
              <a:t>웹과 결합을 시켜보고 싶었고 그중 프롬프트를 이용해 </a:t>
            </a:r>
            <a:endParaRPr lang="en-US" altLang="ko-KR" sz="1400" dirty="0" smtClean="0"/>
          </a:p>
          <a:p>
            <a:r>
              <a:rPr lang="ko-KR" altLang="en-US" sz="1400" dirty="0" smtClean="0"/>
              <a:t>게임을 하는 기술을 구현해보고 싶었다</a:t>
            </a:r>
            <a:r>
              <a:rPr lang="en-US" altLang="ko-KR" sz="1400" dirty="0" smtClean="0"/>
              <a:t>. </a:t>
            </a:r>
            <a:endParaRPr lang="ko-KR" altLang="en-US" sz="1400" dirty="0"/>
          </a:p>
        </p:txBody>
      </p:sp>
      <p:pic>
        <p:nvPicPr>
          <p:cNvPr id="6" name="그림 5" descr="보호 샷 최적화 · Pixabay의 무료 벡터 그래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6" y="4184182"/>
            <a:ext cx="1458007" cy="1538368"/>
          </a:xfrm>
          <a:prstGeom prst="rect">
            <a:avLst/>
          </a:prstGeom>
        </p:spPr>
      </p:pic>
      <p:pic>
        <p:nvPicPr>
          <p:cNvPr id="10" name="그림 9" descr="Check Mark Icon Free Stock Photo - Public Domain Pictur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22" y="2962065"/>
            <a:ext cx="917143" cy="917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4167" y="141663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chatGPT</a:t>
            </a:r>
            <a:r>
              <a:rPr lang="ko-KR" altLang="en-US" b="1" dirty="0" smtClean="0"/>
              <a:t>를 활용한 </a:t>
            </a:r>
            <a:r>
              <a:rPr lang="en-US" altLang="ko-KR" b="1" dirty="0" smtClean="0"/>
              <a:t>AI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인간 체스 대결 구현 이란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4167" y="2836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제작 취지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4167" y="417670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목표 및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구조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325835" y="2579914"/>
            <a:ext cx="1540329" cy="375558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5835" y="3006157"/>
            <a:ext cx="1540329" cy="275886"/>
          </a:xfrm>
          <a:prstGeom prst="roundRect">
            <a:avLst>
              <a:gd name="adj" fmla="val 23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시작하기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6073140" y="3348808"/>
            <a:ext cx="45719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25835" y="3606073"/>
            <a:ext cx="1540329" cy="375558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게임 화면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25835" y="4032316"/>
            <a:ext cx="1540329" cy="275886"/>
          </a:xfrm>
          <a:prstGeom prst="roundRect">
            <a:avLst>
              <a:gd name="adj" fmla="val 233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게임판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목록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10933"/>
              </p:ext>
            </p:extLst>
          </p:nvPr>
        </p:nvGraphicFramePr>
        <p:xfrm>
          <a:off x="2036763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529">
                  <a:extLst>
                    <a:ext uri="{9D8B030D-6E8A-4147-A177-3AD203B41FA5}">
                      <a16:colId xmlns:a16="http://schemas.microsoft.com/office/drawing/2014/main" val="3417418565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56442363"/>
                    </a:ext>
                  </a:extLst>
                </a:gridCol>
                <a:gridCol w="4887685">
                  <a:extLst>
                    <a:ext uri="{9D8B030D-6E8A-4147-A177-3AD203B41FA5}">
                      <a16:colId xmlns:a16="http://schemas.microsoft.com/office/drawing/2014/main" val="2580851467"/>
                    </a:ext>
                  </a:extLst>
                </a:gridCol>
                <a:gridCol w="1032329">
                  <a:extLst>
                    <a:ext uri="{9D8B030D-6E8A-4147-A177-3AD203B41FA5}">
                      <a16:colId xmlns:a16="http://schemas.microsoft.com/office/drawing/2014/main" val="278124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컴포넌트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0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 화면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시작하기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화면으로 이동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2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화면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개의 그리드가 있고 선택하여 게임 진행 가능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31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스토리보드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4512128" y="1191986"/>
            <a:ext cx="3167743" cy="18832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6073140" y="3348808"/>
            <a:ext cx="45719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89268" y="3812901"/>
            <a:ext cx="3167743" cy="18832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81272" y="1191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시작화면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1272" y="3812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게임화면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33874" y="2177143"/>
            <a:ext cx="1324249" cy="375167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게임 시작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9752" y="171888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GPT vs </a:t>
            </a:r>
            <a:r>
              <a:rPr lang="ko-KR" altLang="en-US" b="1" dirty="0" smtClean="0"/>
              <a:t>인간</a:t>
            </a:r>
            <a:endParaRPr lang="ko-KR" altLang="en-US" b="1" dirty="0"/>
          </a:p>
        </p:txBody>
      </p:sp>
      <p:sp>
        <p:nvSpPr>
          <p:cNvPr id="7" name="덧셈 기호 6"/>
          <p:cNvSpPr/>
          <p:nvPr/>
        </p:nvSpPr>
        <p:spPr>
          <a:xfrm>
            <a:off x="5347607" y="4049486"/>
            <a:ext cx="1490359" cy="1412600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46271" y="4223657"/>
            <a:ext cx="1104900" cy="1050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5921829" y="4566557"/>
            <a:ext cx="0" cy="506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259286" y="4528457"/>
            <a:ext cx="0" cy="506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47261" y="4925786"/>
            <a:ext cx="4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870121" y="4577443"/>
            <a:ext cx="45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0516" y="3978458"/>
            <a:ext cx="1533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그리드를 클릭하여 게임 진행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020298" y="313987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을 누름</a:t>
            </a:r>
            <a:endParaRPr lang="ko-KR" altLang="en-US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58332" y="3156739"/>
            <a:ext cx="785677" cy="220183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95000"/>
                  </a:schemeClr>
                </a:solidFill>
              </a:rPr>
              <a:t>게임 시작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</a:t>
            </a:r>
            <a:r>
              <a:rPr lang="en-US" altLang="ko-KR" sz="2400" b="1" dirty="0" smtClean="0"/>
              <a:t>UI – </a:t>
            </a:r>
            <a:r>
              <a:rPr lang="ko-KR" altLang="en-US" sz="2400" b="1" dirty="0" smtClean="0"/>
              <a:t>시작 화면 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69537" y="3810001"/>
            <a:ext cx="3252926" cy="990599"/>
          </a:xfrm>
          <a:prstGeom prst="roundRect">
            <a:avLst>
              <a:gd name="adj" fmla="val 233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bg1">
                    <a:lumMod val="95000"/>
                  </a:schemeClr>
                </a:solidFill>
              </a:rPr>
              <a:t>게임 시작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3042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GPT vs </a:t>
            </a:r>
            <a:r>
              <a:rPr lang="ko-KR" altLang="en-US" sz="4400" b="1" dirty="0" smtClean="0"/>
              <a:t>인간</a:t>
            </a:r>
            <a:endParaRPr lang="ko-KR" altLang="en-US" sz="4400" b="1" dirty="0"/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2563586" y="3995057"/>
            <a:ext cx="2139043" cy="163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68652" y="36257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버튼을 눌러 게임 시작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7565571" y="2536371"/>
            <a:ext cx="1055915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21486" y="2351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타이틀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활용한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틱택토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084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화면 </a:t>
            </a:r>
            <a:r>
              <a:rPr lang="en-US" altLang="ko-KR" sz="2400" b="1" dirty="0" smtClean="0"/>
              <a:t>UI – </a:t>
            </a:r>
            <a:r>
              <a:rPr lang="ko-KR" altLang="en-US" sz="2400" b="1" dirty="0" smtClean="0"/>
              <a:t>게임 화면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15504"/>
              </p:ext>
            </p:extLst>
          </p:nvPr>
        </p:nvGraphicFramePr>
        <p:xfrm>
          <a:off x="4299856" y="2302327"/>
          <a:ext cx="3592287" cy="34235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val="1490641312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76720043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312001864"/>
                    </a:ext>
                  </a:extLst>
                </a:gridCol>
              </a:tblGrid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73863"/>
                  </a:ext>
                </a:extLst>
              </a:tr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896263"/>
                  </a:ext>
                </a:extLst>
              </a:tr>
              <a:tr h="11411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174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0393" y="1781617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그리드를 클릭하여 게임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737757" y="1943100"/>
            <a:ext cx="1905000" cy="5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467600" y="2732314"/>
            <a:ext cx="1273629" cy="17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4325" y="17816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진행 방법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6544" y="249623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클릭하면</a:t>
            </a:r>
            <a:endParaRPr lang="en-US" altLang="ko-KR" dirty="0" smtClean="0"/>
          </a:p>
          <a:p>
            <a:r>
              <a:rPr lang="ko-KR" altLang="en-US" dirty="0" smtClean="0"/>
              <a:t>색이 </a:t>
            </a:r>
            <a:r>
              <a:rPr lang="ko-KR" altLang="en-US" dirty="0" err="1" smtClean="0"/>
              <a:t>채워짐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5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284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  <vt:lpstr>GPT를 활용한 틱택토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체스 GPT</dc:title>
  <dc:creator>김태영</dc:creator>
  <cp:lastModifiedBy>김태영</cp:lastModifiedBy>
  <cp:revision>17</cp:revision>
  <dcterms:created xsi:type="dcterms:W3CDTF">2023-11-23T13:30:45Z</dcterms:created>
  <dcterms:modified xsi:type="dcterms:W3CDTF">2023-12-19T15:34:44Z</dcterms:modified>
</cp:coreProperties>
</file>