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0669e81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0669e81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e1d85ec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e1d85ec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e0669e81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e0669e81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e0669e81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e0669e8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e0669e81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e0669e81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e0669e81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e0669e81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e0669e81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e0669e81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e0669e81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e0669e81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e0669e81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e0669e81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e0669e81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e0669e81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0669e81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0669e81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e0669e81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e0669e81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e0669e81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e0669e81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e0669e81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e0669e81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e0669e81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e0669e81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e0669e81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e0669e81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e0669e81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e0669e81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e0669e81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e0669e81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e0669e81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e0669e81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1d85ec4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e1d85ec4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e1d85ec4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e1d85ec4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e0669e81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e0669e81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e05b36b5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e05b36b5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e1d85ec4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e1d85ec4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e0669e81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e0669e81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e0669e81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e0669e81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0669e81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0669e81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e0669e81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e0669e81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e0669e81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e0669e81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0514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vllWZ9tIDtIe_bcp_QMLVtL-WE8e9OZJ/view" TargetMode="External"/><Relationship Id="rId4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rIGnFLHNWoHmfn6XOr54JLCCyxtHUeYa/view" TargetMode="External"/><Relationship Id="rId4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drive.google.com/file/d/1G9nSbQcw3Q5bGdJskJiphN-T4bNW8Fy7/view" TargetMode="External"/><Relationship Id="rId4" Type="http://schemas.openxmlformats.org/officeDocument/2006/relationships/image" Target="../media/image1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cTzlcLRI4tDO0YsoiIpDfA6ED3THIklo/view" TargetMode="External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9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674500"/>
            <a:ext cx="85206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Web Based Data Explorer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Presentation by Alec Helbling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63" y="932500"/>
            <a:ext cx="7682475" cy="16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1426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47713" y="1615900"/>
            <a:ext cx="25773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Plotly.js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3283338" y="1615900"/>
            <a:ext cx="25773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D3.js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6318950" y="1615900"/>
            <a:ext cx="25773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Sklearn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1860138" y="506550"/>
            <a:ext cx="5423700" cy="10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Plotting and ML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75" y="2531338"/>
            <a:ext cx="20574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5525" y="2397950"/>
            <a:ext cx="2312950" cy="23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6000" y="2691301"/>
            <a:ext cx="2803200" cy="1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1999050"/>
            <a:ext cx="85206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What I did?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Newly Introduced Plot Types (part 1)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Histogram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Heatmap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 Series Plot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Violin Plot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Box Plot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23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Newly Introduced Plot Types (part 2)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176" y="1053325"/>
            <a:ext cx="3735624" cy="369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200" y="1095940"/>
            <a:ext cx="3735624" cy="3614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1426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23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Newly Introduced Plot Types (part 3)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75" y="1335328"/>
            <a:ext cx="2791274" cy="2802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6660" y="1335325"/>
            <a:ext cx="2812928" cy="280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9600" y="1281987"/>
            <a:ext cx="3022200" cy="290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Linking Data Across Dimensions(part 1)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CODEX supports the ability to make selections of data in one plot and see it in another plot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allows you to visually see possible correlations in data and the higher dimensional shape of the data using only 2D representations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19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Linking Data Across Dimensions(part 2)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63" y="895524"/>
            <a:ext cx="7995077" cy="393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9" title="Screen Recording 2019-07-29 at 11.21.29 A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8" y="0"/>
            <a:ext cx="903954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1685275"/>
            <a:ext cx="8520600" cy="16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General Interface Development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Selections Panel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152475"/>
            <a:ext cx="532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llows users to make selections 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 subsets of the data 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Allows users to manipulate these  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elections and change various options 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bout them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650" y="445025"/>
            <a:ext cx="2599949" cy="4309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999050"/>
            <a:ext cx="85206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What is CODEX?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Feature Statistics Panel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Side panel that a user 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expand to show various 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tatistics about the loaded features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363" y="2097400"/>
            <a:ext cx="5163275" cy="2725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3" title="Screen Recording 2019-07-29 at 11.14.08 A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8" y="0"/>
            <a:ext cx="903954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1117650" y="1701000"/>
            <a:ext cx="69087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Find More Like This Workflow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Find More Like This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11700" y="1152475"/>
            <a:ext cx="545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workflow that allows a user to construct a model of data from a single selection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model is then queried for more samples that are similar to that selection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Little to no statistical knowledge needed to understand 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175" y="767225"/>
            <a:ext cx="3323949" cy="369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Find More Like This Training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 with a random parameter sweep using cross validation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Positive-</a:t>
            </a: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unlabeled</a:t>
            </a: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learning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○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Needed because there are only positive labels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○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semi </a:t>
            </a: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supervised</a:t>
            </a: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learning method that utilizes a random subset of unlabeled points as negative examples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○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done with several random samples and ensambled at the end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forests are fast and easy to train, but the PU framework is model agnostic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2147100"/>
            <a:ext cx="85206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Explain This Workflow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Explain This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311700" y="1062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is the difference between these two selections of points?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user makes two selections in their data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These selections are then used to train a decision tree classifier, which is then visualized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750" y="2916025"/>
            <a:ext cx="1905000" cy="190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38"/>
          <p:cNvCxnSpPr/>
          <p:nvPr/>
        </p:nvCxnSpPr>
        <p:spPr>
          <a:xfrm>
            <a:off x="3641175" y="3888450"/>
            <a:ext cx="15801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38"/>
          <p:cNvSpPr/>
          <p:nvPr/>
        </p:nvSpPr>
        <p:spPr>
          <a:xfrm>
            <a:off x="2466217" y="2983405"/>
            <a:ext cx="896350" cy="1073600"/>
          </a:xfrm>
          <a:custGeom>
            <a:rect b="b" l="l" r="r" t="t"/>
            <a:pathLst>
              <a:path extrusionOk="0" h="42944" w="35854">
                <a:moveTo>
                  <a:pt x="5312" y="343"/>
                </a:moveTo>
                <a:cubicBezTo>
                  <a:pt x="15574" y="343"/>
                  <a:pt x="32880" y="-1203"/>
                  <a:pt x="34896" y="8859"/>
                </a:cubicBezTo>
                <a:cubicBezTo>
                  <a:pt x="36462" y="16673"/>
                  <a:pt x="36305" y="25781"/>
                  <a:pt x="32206" y="32616"/>
                </a:cubicBezTo>
                <a:cubicBezTo>
                  <a:pt x="29265" y="37520"/>
                  <a:pt x="23172" y="39904"/>
                  <a:pt x="17863" y="42029"/>
                </a:cubicBezTo>
                <a:cubicBezTo>
                  <a:pt x="12850" y="44036"/>
                  <a:pt x="5170" y="42487"/>
                  <a:pt x="2174" y="37995"/>
                </a:cubicBezTo>
                <a:cubicBezTo>
                  <a:pt x="-3380" y="29667"/>
                  <a:pt x="4136" y="17779"/>
                  <a:pt x="2174" y="7963"/>
                </a:cubicBezTo>
                <a:cubicBezTo>
                  <a:pt x="1511" y="4648"/>
                  <a:pt x="7834" y="-2233"/>
                  <a:pt x="9346" y="791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Google Shape;237;p38"/>
          <p:cNvSpPr/>
          <p:nvPr/>
        </p:nvSpPr>
        <p:spPr>
          <a:xfrm>
            <a:off x="1491524" y="3888450"/>
            <a:ext cx="896355" cy="756166"/>
          </a:xfrm>
          <a:custGeom>
            <a:rect b="b" l="l" r="r" t="t"/>
            <a:pathLst>
              <a:path extrusionOk="0" h="29159" w="35300">
                <a:moveTo>
                  <a:pt x="35232" y="25807"/>
                </a:moveTo>
                <a:cubicBezTo>
                  <a:pt x="30143" y="25807"/>
                  <a:pt x="24820" y="25095"/>
                  <a:pt x="19992" y="26703"/>
                </a:cubicBezTo>
                <a:cubicBezTo>
                  <a:pt x="15164" y="28311"/>
                  <a:pt x="8823" y="30654"/>
                  <a:pt x="4752" y="27600"/>
                </a:cubicBezTo>
                <a:cubicBezTo>
                  <a:pt x="-1354" y="23020"/>
                  <a:pt x="-1171" y="10848"/>
                  <a:pt x="3407" y="4740"/>
                </a:cubicBezTo>
                <a:cubicBezTo>
                  <a:pt x="6103" y="1143"/>
                  <a:pt x="12809" y="-1542"/>
                  <a:pt x="16406" y="1154"/>
                </a:cubicBezTo>
                <a:cubicBezTo>
                  <a:pt x="21988" y="5338"/>
                  <a:pt x="25167" y="12210"/>
                  <a:pt x="30749" y="16394"/>
                </a:cubicBezTo>
                <a:cubicBezTo>
                  <a:pt x="33702" y="18607"/>
                  <a:pt x="36435" y="30003"/>
                  <a:pt x="34783" y="26703"/>
                </a:cubicBezTo>
              </a:path>
            </a:pathLst>
          </a:cu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238" name="Google Shape;23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7375" y="2816600"/>
            <a:ext cx="2103875" cy="21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25" y="971900"/>
            <a:ext cx="3077201" cy="30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287" y="805325"/>
            <a:ext cx="582571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40" title="Screen Recording 2019-07-30 at 8.40.25 A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Acknowledgements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Jack Lightholder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Josh Rodriguez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Rob Tapella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Patrick Kage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Lukas Mandrake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CODEX Description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COmplex Data EXplorer 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web based data exploration tool for generating insight from data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Breaks high dimensional data down into understandable parts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Allows a non-data scientist to harness the power of statistics and machine learning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50425" y="3485746"/>
            <a:ext cx="15729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443803" y="3485746"/>
            <a:ext cx="33561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Visuals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407260" y="3505550"/>
            <a:ext cx="22863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Insight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154" y="3528651"/>
            <a:ext cx="1217344" cy="86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255" y="3528646"/>
            <a:ext cx="1217344" cy="865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311700" y="347850"/>
            <a:ext cx="8520600" cy="44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6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475" y="484588"/>
            <a:ext cx="3500351" cy="40061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700600" y="1425888"/>
            <a:ext cx="2454000" cy="1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Python, Statistics,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Math, etc.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-23512" y="644313"/>
            <a:ext cx="2803500" cy="1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Non-data scientist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6340500" y="2005850"/>
            <a:ext cx="2803500" cy="1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Insight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902" y="857625"/>
            <a:ext cx="1619147" cy="40061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3171175" y="4176550"/>
            <a:ext cx="1243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CODEX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flipH="1" rot="10800000">
            <a:off x="3960575" y="3630525"/>
            <a:ext cx="1082100" cy="618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3" name="Google Shape;83;p16"/>
          <p:cNvPicPr preferRelativeResize="0"/>
          <p:nvPr/>
        </p:nvPicPr>
        <p:blipFill rotWithShape="1">
          <a:blip r:embed="rId5">
            <a:alphaModFix/>
          </a:blip>
          <a:srcRect b="0" l="0" r="0" t="-46284"/>
          <a:stretch/>
        </p:blipFill>
        <p:spPr>
          <a:xfrm>
            <a:off x="353524" y="766051"/>
            <a:ext cx="2454000" cy="35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750"/>
            <a:ext cx="9144000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 title="Screen Recording 2019-07-28 at 7.53.45 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Presentation Outline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Tools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New Plot Types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Cross Plot Selections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General Interface Development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More Like This Workflow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Explain This Workflow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1999050"/>
            <a:ext cx="85206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Tools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1426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247713" y="1615900"/>
            <a:ext cx="25773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React.js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75" y="2397950"/>
            <a:ext cx="2095575" cy="20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661" y="2397950"/>
            <a:ext cx="2318672" cy="20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type="title"/>
          </p:nvPr>
        </p:nvSpPr>
        <p:spPr>
          <a:xfrm>
            <a:off x="3283338" y="1615900"/>
            <a:ext cx="25773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Redux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5">
            <a:alphaModFix/>
          </a:blip>
          <a:srcRect b="38496" l="49735" r="36922" t="38138"/>
          <a:stretch/>
        </p:blipFill>
        <p:spPr>
          <a:xfrm>
            <a:off x="6506013" y="2397950"/>
            <a:ext cx="2203174" cy="24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type="title"/>
          </p:nvPr>
        </p:nvSpPr>
        <p:spPr>
          <a:xfrm>
            <a:off x="6318950" y="1615900"/>
            <a:ext cx="25773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Tornado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1860138" y="506550"/>
            <a:ext cx="5423700" cy="10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 Frameworks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