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500" r:id="rId3"/>
    <p:sldId id="503" r:id="rId4"/>
    <p:sldId id="387" r:id="rId5"/>
    <p:sldId id="502" r:id="rId6"/>
    <p:sldId id="476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8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2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r">
              <a:defRPr sz="1200"/>
            </a:lvl1pPr>
          </a:lstStyle>
          <a:p>
            <a:fld id="{1A208D3E-7743-204F-A449-FE9F597FCE02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5325"/>
            <a:ext cx="4651375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8" rIns="92738" bIns="46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2738" tIns="46368" rIns="92738" bIns="463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r">
              <a:defRPr sz="1200"/>
            </a:lvl1pPr>
          </a:lstStyle>
          <a:p>
            <a:fld id="{5415AFA8-A6CC-654F-8B0D-015A6303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val="718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1" name="Picture 20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76375"/>
            <a:ext cx="9144000" cy="4816474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476374"/>
            <a:ext cx="9144000" cy="481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658" r:id="rId4"/>
    <p:sldLayoutId id="2147483649" r:id="rId5"/>
    <p:sldLayoutId id="2147483651" r:id="rId6"/>
    <p:sldLayoutId id="2147483698" r:id="rId7"/>
    <p:sldLayoutId id="2147483701" r:id="rId8"/>
    <p:sldLayoutId id="2147483700" r:id="rId9"/>
    <p:sldLayoutId id="2147483697" r:id="rId10"/>
    <p:sldLayoutId id="2147483655" r:id="rId11"/>
    <p:sldLayoutId id="2147483696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55087" y="2552604"/>
            <a:ext cx="7524221" cy="1556845"/>
          </a:xfrm>
        </p:spPr>
        <p:txBody>
          <a:bodyPr/>
          <a:lstStyle/>
          <a:p>
            <a:r>
              <a:rPr lang="en-US" dirty="0"/>
              <a:t>Instrument Data Processing</a:t>
            </a:r>
          </a:p>
          <a:p>
            <a:r>
              <a:rPr lang="en-US" dirty="0"/>
              <a:t>MMR June 2020</a:t>
            </a:r>
          </a:p>
          <a:p>
            <a:r>
              <a:rPr lang="en-US" dirty="0"/>
              <a:t>AMMOS Technology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0315" y="4202453"/>
            <a:ext cx="7498993" cy="804438"/>
          </a:xfrm>
        </p:spPr>
        <p:txBody>
          <a:bodyPr/>
          <a:lstStyle/>
          <a:p>
            <a:r>
              <a:rPr lang="en-US" sz="1800" dirty="0"/>
              <a:t>Jack </a:t>
            </a:r>
            <a:r>
              <a:rPr lang="en-US" sz="1800" dirty="0" err="1"/>
              <a:t>Lightholder</a:t>
            </a:r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5" name="Picture 9" descr="Cover 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Data Processing (CODEX)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8039E-8841-5D47-BCBA-D12FA3B67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45862"/>
              </p:ext>
            </p:extLst>
          </p:nvPr>
        </p:nvGraphicFramePr>
        <p:xfrm>
          <a:off x="77926" y="1419524"/>
          <a:ext cx="8984973" cy="489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70769298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486572642"/>
                    </a:ext>
                  </a:extLst>
                </a:gridCol>
                <a:gridCol w="964095">
                  <a:extLst>
                    <a:ext uri="{9D8B030D-6E8A-4147-A177-3AD203B41FA5}">
                      <a16:colId xmlns:a16="http://schemas.microsoft.com/office/drawing/2014/main" val="3925706117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104345825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435999507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397210528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403806483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421687368"/>
                    </a:ext>
                  </a:extLst>
                </a:gridCol>
                <a:gridCol w="775251">
                  <a:extLst>
                    <a:ext uri="{9D8B030D-6E8A-4147-A177-3AD203B41FA5}">
                      <a16:colId xmlns:a16="http://schemas.microsoft.com/office/drawing/2014/main" val="2510132158"/>
                    </a:ext>
                  </a:extLst>
                </a:gridCol>
              </a:tblGrid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549250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CODEX - Complex Data Explorer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9/25/20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61231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"Data Quality Scan"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72046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Feature Bar Extension to Support Multiple Interaction Windows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710621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Server Data Reader Capabilities to for Additional Data Types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3/2/20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41115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Runtime Prediction Model to Support Features/Samples in Calculation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4/16/20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41959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"Model Training"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26983"/>
                  </a:ext>
                </a:extLst>
              </a:tr>
              <a:tr h="450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Enable Session Saving / Loading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606330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Data / Code / Selection / Feature Export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8/3/20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134938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Advanced User Guidance Through Dynamic Error Reporting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8/26/20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10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Usability Improvements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35A71-A188-A047-9FD1-B037D9017561}"/>
              </a:ext>
            </a:extLst>
          </p:cNvPr>
          <p:cNvSpPr txBox="1"/>
          <p:nvPr/>
        </p:nvSpPr>
        <p:spPr>
          <a:xfrm>
            <a:off x="474135" y="1706306"/>
            <a:ext cx="4637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multiple users on a shared server (mission need).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Improvements to session saving/loading.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of feature groupings to be re-used in downstream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of metadata describing the configuration for how results were attained (science need).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lines on multiple graph types.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E0FB5-53A5-224F-A93D-2F28B3BB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58" y="1441062"/>
            <a:ext cx="6308035" cy="40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Infusion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700" dirty="0"/>
              <a:t>Presented to VIPER mission team</a:t>
            </a:r>
          </a:p>
          <a:p>
            <a:pPr lvl="1"/>
            <a:r>
              <a:rPr lang="en-US" sz="1700" dirty="0"/>
              <a:t>Considering CODEX for telemetry analysis and mission planning</a:t>
            </a:r>
          </a:p>
          <a:p>
            <a:pPr lvl="1"/>
            <a:r>
              <a:rPr lang="en-US" sz="1700" dirty="0"/>
              <a:t>Reaching out to schedule follow-on meetings (Luke Dahl leading)</a:t>
            </a:r>
          </a:p>
          <a:p>
            <a:endParaRPr lang="en-US" sz="1700" dirty="0">
              <a:latin typeface="Arial" pitchFamily="34" charset="0"/>
              <a:cs typeface="Arial" pitchFamily="34" charset="0"/>
            </a:endParaRPr>
          </a:p>
          <a:p>
            <a:endParaRPr lang="en-US" sz="1700" dirty="0">
              <a:latin typeface="Arial" pitchFamily="34" charset="0"/>
              <a:cs typeface="Arial" pitchFamily="34" charset="0"/>
            </a:endParaRP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MAIA Mission Integration Conversations</a:t>
            </a:r>
          </a:p>
          <a:p>
            <a:pPr lvl="1"/>
            <a:r>
              <a:rPr lang="en-US" sz="1700" dirty="0"/>
              <a:t>Initial meeting with science data systems and instrument data systems team leads.</a:t>
            </a:r>
          </a:p>
          <a:p>
            <a:pPr lvl="1"/>
            <a:r>
              <a:rPr lang="en-US" sz="1700" dirty="0"/>
              <a:t>Provided access to CODEX for the team to explore</a:t>
            </a:r>
          </a:p>
          <a:p>
            <a:pPr lvl="1"/>
            <a:r>
              <a:rPr lang="en-US" sz="1700" dirty="0"/>
              <a:t>Planning another demonstration of the tool for the larger team</a:t>
            </a:r>
          </a:p>
          <a:p>
            <a:pPr lvl="1"/>
            <a:endParaRPr lang="en-US" sz="1700" dirty="0"/>
          </a:p>
          <a:p>
            <a:r>
              <a:rPr lang="en-US" sz="1700" dirty="0"/>
              <a:t>Planning demonstration day with section 398 science data system and instrument data system groups to get user feedback.</a:t>
            </a:r>
          </a:p>
          <a:p>
            <a:pPr lvl="1"/>
            <a:r>
              <a:rPr lang="en-US" sz="1700" dirty="0"/>
              <a:t>Workshop where users bring their own data to use in CODEX </a:t>
            </a:r>
          </a:p>
          <a:p>
            <a:pPr lvl="1"/>
            <a:r>
              <a:rPr lang="en-US" sz="1700" dirty="0"/>
              <a:t>Design feedback for team on how users use the tool and features they desire.</a:t>
            </a:r>
          </a:p>
          <a:p>
            <a:pPr marL="457200" lvl="1" indent="0">
              <a:buNone/>
            </a:pPr>
            <a:endParaRPr lang="en-US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Plans for Next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4026" y="2097613"/>
            <a:ext cx="6549072" cy="3617388"/>
          </a:xfrm>
        </p:spPr>
        <p:txBody>
          <a:bodyPr/>
          <a:lstStyle/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Performance improvements on larger data sets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Host live demonstration server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User testing and future usability improvement documentation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Design data filtration page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SDDA testing with MSL data</a:t>
            </a:r>
          </a:p>
          <a:p>
            <a:pPr marL="0" indent="0">
              <a:buNone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fr-F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6673" y="1665807"/>
            <a:ext cx="8248650" cy="160748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Complex Data Explorer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altLang="en-US" sz="2000" dirty="0"/>
              <a:t>Actual YTD costs are $164K versus plan of $122K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Slowing down while team committed to M2020 deliverables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Could support additional funding with additional deliverables if available</a:t>
            </a:r>
          </a:p>
          <a:p>
            <a:pPr marL="914400" lvl="2" indent="0">
              <a:buNone/>
            </a:pPr>
            <a:endParaRPr lang="en-US" alt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5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4324</TotalTime>
  <Words>445</Words>
  <Application>Microsoft Macintosh PowerPoint</Application>
  <PresentationFormat>On-screen Show (4:3)</PresentationFormat>
  <Paragraphs>152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Theme</vt:lpstr>
      <vt:lpstr>PowerPoint Presentation</vt:lpstr>
      <vt:lpstr>Instrument Data Processing (CODEX)</vt:lpstr>
      <vt:lpstr>CODEX</vt:lpstr>
      <vt:lpstr>CODEX</vt:lpstr>
      <vt:lpstr>CODEX</vt:lpstr>
      <vt:lpstr>CODEX</vt:lpstr>
    </vt:vector>
  </TitlesOfParts>
  <Company>Jet Propulsion Laboratory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Jay Wyatt</dc:creator>
  <cp:lastModifiedBy>Microsoft Office User</cp:lastModifiedBy>
  <cp:revision>325</cp:revision>
  <cp:lastPrinted>2019-07-16T21:41:58Z</cp:lastPrinted>
  <dcterms:created xsi:type="dcterms:W3CDTF">2015-05-18T19:57:09Z</dcterms:created>
  <dcterms:modified xsi:type="dcterms:W3CDTF">2020-06-10T03:29:37Z</dcterms:modified>
</cp:coreProperties>
</file>