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74" r:id="rId4"/>
    <p:sldId id="260" r:id="rId5"/>
    <p:sldId id="268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5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11A0B-1268-9846-B59F-8491DD9BD82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3D368-0F47-854B-B09C-35F22C2A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is defined as “dependent on Redux, not dependent on singletons, and has testing”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D368-0F47-854B-B09C-35F22C2A8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God knows what’s in the UI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D368-0F47-854B-B09C-35F22C2A8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D368-0F47-854B-B09C-35F22C2A8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D6E0-5B0B-6249-90D6-484B0489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F743-F949-EE49-9917-75450F60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0EEA1-CA41-D945-B929-FD4D3726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53F3-2535-1F4F-9F98-3862FBBA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53EE-CAE8-8C45-9E85-FB6BA2C5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8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4496-2B8D-B744-AFF7-F118CAC1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B555-749C-B342-905D-F1FDE860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F211-4A45-3949-BB59-A40040EB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0F97-EBF2-274B-A533-ABC6468B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C4E4-B5B1-6246-A4B6-74350A96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95CEE-A26E-FC41-B101-282CC5849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0D2B5-2D8A-B049-BF34-7A880E1DC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F1A1-3E60-6A4C-BC61-90FD93C5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CA8B-505C-C148-ADDA-010B7F3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EFB-8C0E-F242-8021-292C6C88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BB77-F340-404A-97D8-3B4A3EE4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000E-FB7A-B445-B7C6-638BDE66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CE66-C6DD-E54C-AF1D-C3CF7DDF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449D-1778-964B-B41F-74AB73E9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4E41-93A6-204F-8612-43A0CCB4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1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17FD-A981-794D-A27D-3D163465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6212A-0DEE-6840-A1CF-2BE23E82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845B-FEB2-7C4F-9C26-EA066FCD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2446-660F-974E-8209-5EF65B3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F5F5-C74C-C846-9E47-2F0D08DB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91DB-3320-A040-9884-3149AE5A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D03F-3ACA-6D4E-83B2-375BAD26B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34A6B-B3E3-3B48-AA0D-FE5D64A2C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3D63-50F1-4E45-8108-90F4359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27621-AF12-814F-BB21-DB782B7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417E1-7300-814F-88B9-1031C7A3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5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25CE-61DA-ED44-8398-2EE4BBD2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3B49-DE94-A747-AE72-9A9CAC49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65D61-A7B5-7146-8698-0758E7D63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66CE-0F3E-FC45-A1F2-2CAC4E84E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54444-886F-0B48-80BD-978B51A0F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08840-AA9A-514F-8FF0-39A5341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6BF0B-5F8E-DB49-B75E-6DA3B18D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1C166-2399-E64C-82B5-07560C5C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D6AC-58D9-8C40-B267-D78D0DB7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2D2F8-8A97-A742-ABB7-410AC070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2730D-F6F7-B44B-B1CB-D798D33F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70B7-C789-524A-A4ED-6453A41F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1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D5C4E-A10F-B144-93CD-1F2EF978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5B5A1-CE03-1A4A-8F05-CFC182F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A256E-347B-D046-9B60-438C618E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02F8-40C3-904D-B301-A52FCCE0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3EDB-9BE7-1943-B003-117164DF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DCF48-ABA5-2048-9E62-488ED0FD6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BED34-841B-9044-ACD4-BFC23B9A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2BEB-554F-4B4B-8151-F5934A85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188E1-0FF1-484C-82A9-5EF52AAB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8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421C-4623-224C-9FCD-AB530571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8D16-2CFC-7242-9E02-A0BAF42F5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CB33D-70B6-294D-BF1B-CA18DF43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8F200-8204-4B4D-AD1A-596ED1D8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A26E-59E0-F040-8B6A-C92D6DCC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AD18E-00BE-E440-AE3C-94FEDBCA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DD961-BBED-954B-960D-4FC8335C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EEE64-A55D-9240-8125-4F7BEB42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D0B6-E5F3-9149-ABB5-688EEEC08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01/28/2019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FD8F-8466-6B46-A206-F32A9E86F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45B-905D-7242-827E-2F2830376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2753-5E5D-3C41-BAD6-134F0B60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x-status.jpl.nasa.gov/dep/index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BF1A-E41B-0F4F-AA63-0DAB46C15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 Refactor Targets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3C224-C1DB-3B49-A20D-73ADAFBEB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</a:t>
            </a:r>
            <a:r>
              <a:rPr lang="en-US" dirty="0" err="1"/>
              <a:t>Kage</a:t>
            </a:r>
            <a:r>
              <a:rPr lang="en-US" dirty="0"/>
              <a:t>, Q1 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C429-9E93-3746-BA8D-4169DEF8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9418-78D8-7D4E-9DD1-C0109D8E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2291-01D6-BF4B-8358-0D5BA55B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8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736F-68A2-B447-AEE2-E8D534A5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28A4-765E-1F4A-8C64-751AB45D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in acceptable shape</a:t>
            </a:r>
          </a:p>
          <a:p>
            <a:pPr lvl="1"/>
            <a:r>
              <a:rPr lang="en-US" dirty="0"/>
              <a:t>Fully utilizes Redux patterns</a:t>
            </a:r>
          </a:p>
          <a:p>
            <a:pPr lvl="1"/>
            <a:r>
              <a:rPr lang="en-US" dirty="0"/>
              <a:t>Test suite</a:t>
            </a:r>
          </a:p>
          <a:p>
            <a:pPr lvl="1"/>
            <a:r>
              <a:rPr lang="en-US" dirty="0"/>
              <a:t>Self-contained</a:t>
            </a:r>
          </a:p>
          <a:p>
            <a:r>
              <a:rPr lang="en-US" dirty="0"/>
              <a:t>Improvement areas</a:t>
            </a:r>
          </a:p>
          <a:p>
            <a:pPr lvl="1"/>
            <a:r>
              <a:rPr lang="en-US" dirty="0"/>
              <a:t>Visual polish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E1F19-2589-B745-A566-D02F4C3F6B2C}"/>
              </a:ext>
            </a:extLst>
          </p:cNvPr>
          <p:cNvSpPr txBox="1"/>
          <p:nvPr/>
        </p:nvSpPr>
        <p:spPr>
          <a:xfrm>
            <a:off x="37981" y="112991"/>
            <a:ext cx="212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GOOD</a:t>
            </a:r>
            <a:r>
              <a:rPr lang="en-US" dirty="0">
                <a:solidFill>
                  <a:schemeClr val="accent6"/>
                </a:solidFill>
              </a:rPr>
              <a:t> features (3/4)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91A0-70E0-2743-8BF2-97FA1422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9436-2C5B-9B4D-ADD6-2159328B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61B33-2375-9546-8B98-001DC055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C243C-0EA9-2240-9443-5111E3154000}"/>
              </a:ext>
            </a:extLst>
          </p:cNvPr>
          <p:cNvSpPr txBox="1"/>
          <p:nvPr/>
        </p:nvSpPr>
        <p:spPr>
          <a:xfrm>
            <a:off x="3690257" y="185738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/scripts/algorithms/Filter/</a:t>
            </a:r>
            <a:r>
              <a:rPr lang="en-US" dirty="0" err="1">
                <a:latin typeface="Courier" pitchFamily="2" charset="0"/>
              </a:rPr>
              <a:t>Filter.js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1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D0FA-2F1A-E844-A2B6-AEC3C879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050C-53C0-2140-BE65-33A06619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D6BC-B522-A64A-AEAF-007F83D1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26C06-0FE2-7F45-ABA8-ECBDA2A1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D7BD-92A1-484B-90BE-6631A6D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B853-2199-FF48-A1A4-D1B6B366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Graphing is best described as “functional”</a:t>
            </a:r>
          </a:p>
          <a:p>
            <a:pPr lvl="1"/>
            <a:r>
              <a:rPr lang="en-US" dirty="0"/>
              <a:t>Scatter plots only</a:t>
            </a:r>
          </a:p>
          <a:p>
            <a:pPr lvl="2"/>
            <a:r>
              <a:rPr lang="en-US" dirty="0"/>
              <a:t>No plot switching</a:t>
            </a:r>
          </a:p>
          <a:p>
            <a:pPr lvl="1"/>
            <a:r>
              <a:rPr lang="en-US" dirty="0"/>
              <a:t>Brushing works</a:t>
            </a:r>
          </a:p>
          <a:p>
            <a:pPr lvl="1"/>
            <a:r>
              <a:rPr lang="en-US" dirty="0"/>
              <a:t>Saves/loads from Redux store</a:t>
            </a:r>
          </a:p>
          <a:p>
            <a:r>
              <a:rPr lang="en-US" dirty="0"/>
              <a:t>Encapsulated imperative code</a:t>
            </a:r>
          </a:p>
          <a:p>
            <a:pPr lvl="1"/>
            <a:r>
              <a:rPr lang="en-US" dirty="0"/>
              <a:t>“Sausage philosophy”</a:t>
            </a:r>
          </a:p>
          <a:p>
            <a:pPr lvl="1"/>
            <a:r>
              <a:rPr lang="en-US" dirty="0"/>
              <a:t>Will eventually need a rewrite, functional for now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093B-27C0-E142-BEA2-3759D45B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8392-D8E9-BD45-B962-BEBC608C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ACDB-F27B-AA40-9F18-8B7964E2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4A70F-F53D-1C46-A919-3D5C0041149A}"/>
              </a:ext>
            </a:extLst>
          </p:cNvPr>
          <p:cNvSpPr txBox="1"/>
          <p:nvPr/>
        </p:nvSpPr>
        <p:spPr>
          <a:xfrm>
            <a:off x="3690257" y="185738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/scripts/Components/</a:t>
            </a:r>
            <a:r>
              <a:rPr lang="en-US" dirty="0" err="1">
                <a:latin typeface="Courier" pitchFamily="2" charset="0"/>
              </a:rPr>
              <a:t>GraphWork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GraphWork.js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D3B3B-F2D2-1A42-9EBC-9F1E803F9702}"/>
              </a:ext>
            </a:extLst>
          </p:cNvPr>
          <p:cNvSpPr txBox="1"/>
          <p:nvPr/>
        </p:nvSpPr>
        <p:spPr>
          <a:xfrm>
            <a:off x="37981" y="112991"/>
            <a:ext cx="212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GOOD</a:t>
            </a:r>
            <a:r>
              <a:rPr lang="en-US" dirty="0">
                <a:solidFill>
                  <a:schemeClr val="accent6"/>
                </a:solidFill>
              </a:rPr>
              <a:t> features (4/4)</a:t>
            </a:r>
          </a:p>
        </p:txBody>
      </p:sp>
    </p:spTree>
    <p:extLst>
      <p:ext uri="{BB962C8B-B14F-4D97-AF65-F5344CB8AC3E}">
        <p14:creationId xmlns:p14="http://schemas.microsoft.com/office/powerpoint/2010/main" val="247704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BA86-3F40-914D-9B2B-890C902C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Bad</a:t>
            </a:r>
            <a:r>
              <a:rPr lang="en-US" dirty="0"/>
              <a:t>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016D-A8E5-A943-A4B9-1A6384425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be dragons.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EFBD-C436-8A4F-B744-6FB44812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DF4C-1E4A-4643-B480-F188EF58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E8F0-BF53-1049-A61C-BDEA4894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E9E7-261D-664A-8752-05BB4654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7440-9308-4946-A4CB-EAD0284A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Uploads to server then works locally</a:t>
            </a:r>
          </a:p>
          <a:p>
            <a:r>
              <a:rPr lang="en-US" dirty="0"/>
              <a:t>Imperative and fragile</a:t>
            </a:r>
          </a:p>
          <a:p>
            <a:pPr lvl="1"/>
            <a:r>
              <a:rPr lang="en-US" dirty="0"/>
              <a:t>Parser code potentially reusable</a:t>
            </a:r>
          </a:p>
          <a:p>
            <a:r>
              <a:rPr lang="en-US" dirty="0"/>
              <a:t>Patches directly onto Redux store</a:t>
            </a:r>
          </a:p>
          <a:p>
            <a:r>
              <a:rPr lang="en-US" dirty="0"/>
              <a:t>Almost certainly needs to be completely reworked</a:t>
            </a:r>
          </a:p>
          <a:p>
            <a:r>
              <a:rPr lang="en-US" dirty="0"/>
              <a:t>No tests (!)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5095-9E5E-074C-9E5A-B9753D40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B41A-A113-7E47-8495-4D3C7FD1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FCD6-CB74-BF4F-8621-0EFD1B91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09018-CB47-6645-84EF-6CC07AFC145D}"/>
              </a:ext>
            </a:extLst>
          </p:cNvPr>
          <p:cNvSpPr txBox="1"/>
          <p:nvPr/>
        </p:nvSpPr>
        <p:spPr>
          <a:xfrm>
            <a:off x="37981" y="112991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BAD</a:t>
            </a:r>
            <a:r>
              <a:rPr lang="en-US" dirty="0">
                <a:solidFill>
                  <a:srgbClr val="C00000"/>
                </a:solidFill>
              </a:rPr>
              <a:t> features (1/4)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F3369-1AB2-AC46-9FFA-DBB3509E3112}"/>
              </a:ext>
            </a:extLst>
          </p:cNvPr>
          <p:cNvSpPr txBox="1"/>
          <p:nvPr/>
        </p:nvSpPr>
        <p:spPr>
          <a:xfrm>
            <a:off x="3690257" y="185738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/scripts/Components/Import/</a:t>
            </a:r>
            <a:r>
              <a:rPr lang="en-US" dirty="0" err="1">
                <a:latin typeface="Courier" pitchFamily="2" charset="0"/>
              </a:rPr>
              <a:t>Import.js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3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EA56-251A-4A48-B822-A75E361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BEDE-1BF3-B44A-82DE-D5DCA637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Fragile, imperative code</a:t>
            </a:r>
          </a:p>
          <a:p>
            <a:r>
              <a:rPr lang="en-US" dirty="0"/>
              <a:t>No reusability</a:t>
            </a:r>
          </a:p>
          <a:p>
            <a:pPr lvl="1"/>
            <a:r>
              <a:rPr lang="en-US" dirty="0"/>
              <a:t>Entire interface is tightly coupled together</a:t>
            </a:r>
          </a:p>
          <a:p>
            <a:pPr lvl="1"/>
            <a:r>
              <a:rPr lang="en-US" dirty="0"/>
              <a:t>Ref abuse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innerHTML</a:t>
            </a:r>
            <a:r>
              <a:rPr lang="en-US" dirty="0"/>
              <a:t> abuse</a:t>
            </a:r>
          </a:p>
          <a:p>
            <a:r>
              <a:rPr lang="en-US" dirty="0"/>
              <a:t>No tests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CC31-1CBE-494B-9347-8E257048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9915-C719-8D43-8FAF-A961F45C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CA89-0A3B-7848-B8E8-27F8A09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E3C8C-6E7A-834C-8262-42B40B369BD9}"/>
              </a:ext>
            </a:extLst>
          </p:cNvPr>
          <p:cNvSpPr txBox="1"/>
          <p:nvPr/>
        </p:nvSpPr>
        <p:spPr>
          <a:xfrm>
            <a:off x="37981" y="112991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BAD</a:t>
            </a:r>
            <a:r>
              <a:rPr lang="en-US" dirty="0">
                <a:solidFill>
                  <a:srgbClr val="C00000"/>
                </a:solidFill>
              </a:rPr>
              <a:t> features (2/4)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22297-7DEB-E249-8605-5F5F0CE07B71}"/>
              </a:ext>
            </a:extLst>
          </p:cNvPr>
          <p:cNvSpPr txBox="1"/>
          <p:nvPr/>
        </p:nvSpPr>
        <p:spPr>
          <a:xfrm>
            <a:off x="3690257" y="185738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/scripts/reports/</a:t>
            </a:r>
            <a:r>
              <a:rPr lang="en-US" dirty="0" err="1">
                <a:latin typeface="Courier" pitchFamily="2" charset="0"/>
              </a:rPr>
              <a:t>QualityScan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QualityScan.js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2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8889-71F8-0C4A-9A08-05EF25EE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235C-C636-9A4F-A5A2-71661504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before: highly imperative, non-reusable</a:t>
            </a:r>
          </a:p>
          <a:p>
            <a:pPr lvl="1"/>
            <a:r>
              <a:rPr lang="en-US" dirty="0"/>
              <a:t>”Wizard” interface is hardcoded</a:t>
            </a:r>
          </a:p>
          <a:p>
            <a:pPr lvl="1"/>
            <a:r>
              <a:rPr lang="en-US" dirty="0"/>
              <a:t>The usual suspects: Ref, .</a:t>
            </a:r>
            <a:r>
              <a:rPr lang="en-US" dirty="0" err="1"/>
              <a:t>innerHTML</a:t>
            </a:r>
            <a:endParaRPr lang="en-US" dirty="0"/>
          </a:p>
          <a:p>
            <a:r>
              <a:rPr lang="en-US" dirty="0"/>
              <a:t>The good:</a:t>
            </a:r>
          </a:p>
          <a:p>
            <a:pPr lvl="1"/>
            <a:r>
              <a:rPr lang="en-US" dirty="0"/>
              <a:t>Encapsulated, imports from Redux + exports selections</a:t>
            </a:r>
          </a:p>
          <a:p>
            <a:pPr lvl="1"/>
            <a:r>
              <a:rPr lang="en-US" dirty="0"/>
              <a:t>Functional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A1BD-8A07-3544-9C09-78A38B18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0D4A-08B4-3048-AA6A-A4E9FFFC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E4C6-9811-F24D-BB2D-A7B92CDF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5B1A9-270C-6F4F-9F7C-375DBE15C996}"/>
              </a:ext>
            </a:extLst>
          </p:cNvPr>
          <p:cNvSpPr txBox="1"/>
          <p:nvPr/>
        </p:nvSpPr>
        <p:spPr>
          <a:xfrm>
            <a:off x="37981" y="112991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BAD</a:t>
            </a:r>
            <a:r>
              <a:rPr lang="en-US" dirty="0">
                <a:solidFill>
                  <a:srgbClr val="C00000"/>
                </a:solidFill>
              </a:rPr>
              <a:t> features (3/4)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42879-02F2-0F40-A4DA-9753E5E3C61D}"/>
              </a:ext>
            </a:extLst>
          </p:cNvPr>
          <p:cNvSpPr txBox="1"/>
          <p:nvPr/>
        </p:nvSpPr>
        <p:spPr>
          <a:xfrm>
            <a:off x="3690257" y="185738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/scripts/algorithms/Cluster/</a:t>
            </a:r>
            <a:r>
              <a:rPr lang="en-US" dirty="0" err="1">
                <a:latin typeface="Courier" pitchFamily="2" charset="0"/>
              </a:rPr>
              <a:t>Cluster.js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6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3BDB-1618-924B-B493-8089001C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RWindowManager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9572-818F-2745-BA13-3E714707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core component of CODEX</a:t>
            </a:r>
          </a:p>
          <a:p>
            <a:pPr lvl="1"/>
            <a:r>
              <a:rPr lang="en-US" dirty="0"/>
              <a:t>Suffers from the classic Ref/.</a:t>
            </a:r>
            <a:r>
              <a:rPr lang="en-US" dirty="0" err="1"/>
              <a:t>innerHTML</a:t>
            </a:r>
            <a:r>
              <a:rPr lang="en-US" dirty="0"/>
              <a:t> abuse</a:t>
            </a:r>
          </a:p>
          <a:p>
            <a:pPr lvl="1"/>
            <a:r>
              <a:rPr lang="en-US" dirty="0"/>
              <a:t>No tests</a:t>
            </a:r>
          </a:p>
          <a:p>
            <a:pPr lvl="1"/>
            <a:r>
              <a:rPr lang="en-US" dirty="0"/>
              <a:t>Dependence on global singleton for state (!)</a:t>
            </a:r>
          </a:p>
          <a:p>
            <a:r>
              <a:rPr lang="en-US" dirty="0"/>
              <a:t>Functional</a:t>
            </a:r>
          </a:p>
          <a:p>
            <a:pPr lvl="1"/>
            <a:r>
              <a:rPr lang="en-US" dirty="0"/>
              <a:t>Lots of grouping/saving features</a:t>
            </a:r>
          </a:p>
          <a:p>
            <a:pPr lvl="1"/>
            <a:r>
              <a:rPr lang="en-US" dirty="0"/>
              <a:t>Can probably be ignored for now, but needs a rewrite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CC64-754C-0748-8871-EDE0665B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B39F-2584-C540-99B8-DFA2D5F0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3F1B-E5A4-844D-8555-739E74DF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901BB-B335-C14A-A3E2-669781FE008F}"/>
              </a:ext>
            </a:extLst>
          </p:cNvPr>
          <p:cNvSpPr txBox="1"/>
          <p:nvPr/>
        </p:nvSpPr>
        <p:spPr>
          <a:xfrm>
            <a:off x="37981" y="112991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BAD</a:t>
            </a:r>
            <a:r>
              <a:rPr lang="en-US" dirty="0">
                <a:solidFill>
                  <a:srgbClr val="C00000"/>
                </a:solidFill>
              </a:rPr>
              <a:t> features (4/4)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C5A67-100B-F643-A855-567677E3F157}"/>
              </a:ext>
            </a:extLst>
          </p:cNvPr>
          <p:cNvSpPr txBox="1"/>
          <p:nvPr/>
        </p:nvSpPr>
        <p:spPr>
          <a:xfrm>
            <a:off x="3690257" y="185738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/scripts/Components/</a:t>
            </a:r>
            <a:r>
              <a:rPr lang="en-US" dirty="0" err="1">
                <a:latin typeface="Courier" pitchFamily="2" charset="0"/>
              </a:rPr>
              <a:t>RWindowManager</a:t>
            </a:r>
            <a:r>
              <a:rPr lang="en-US" dirty="0">
                <a:latin typeface="Courier" pitchFamily="2" charset="0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416255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7174A5-9764-7148-8B54-55796466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https://codex-</a:t>
            </a:r>
            <a:r>
              <a:rPr lang="en-US" dirty="0" err="1">
                <a:hlinkClick r:id="rId2"/>
              </a:rPr>
              <a:t>status.jpl.nasa.gov</a:t>
            </a:r>
            <a:r>
              <a:rPr lang="en-US" dirty="0">
                <a:hlinkClick r:id="rId2"/>
              </a:rPr>
              <a:t>/dep/</a:t>
            </a:r>
            <a:r>
              <a:rPr lang="en-US" dirty="0" err="1">
                <a:hlinkClick r:id="rId2"/>
              </a:rPr>
              <a:t>index.html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C0627-1945-7946-814D-3EB1ACBF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EAE2E-4D7A-5D4F-92C3-0D20C44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4DA83-EA77-3F42-809F-CBFC9A94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8F83E-02BD-FA45-898E-CD290AEB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" y="-1"/>
            <a:ext cx="12199621" cy="762476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E20B3-8DEF-0D41-B83B-F76B101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E11A-B278-4E49-AAAC-1E18D1A9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946DA-026A-8445-8FD5-CA17F1E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370AE5-4CE6-CD4C-AA6C-BCC8160C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26064-4A4F-B542-A025-3D3F0ABD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broken, unfixable code</a:t>
            </a:r>
          </a:p>
          <a:p>
            <a:pPr lvl="1"/>
            <a:r>
              <a:rPr lang="en-US" dirty="0"/>
              <a:t>Imperative, (extremely) fragile React code</a:t>
            </a:r>
          </a:p>
          <a:p>
            <a:pPr lvl="1"/>
            <a:r>
              <a:rPr lang="en-US" dirty="0"/>
              <a:t>Non-existent unit tests</a:t>
            </a:r>
          </a:p>
          <a:p>
            <a:pPr lvl="2"/>
            <a:r>
              <a:rPr lang="en-US" dirty="0"/>
              <a:t>“Render tests” which fail</a:t>
            </a:r>
          </a:p>
          <a:p>
            <a:pPr lvl="1"/>
            <a:r>
              <a:rPr lang="en-US" dirty="0"/>
              <a:t>Dependency on 3-4 singleton state managers</a:t>
            </a:r>
          </a:p>
          <a:p>
            <a:r>
              <a:rPr lang="en-US" dirty="0"/>
              <a:t>Core Redux data store &amp; data model are solid</a:t>
            </a:r>
          </a:p>
          <a:p>
            <a:pPr lvl="1"/>
            <a:r>
              <a:rPr lang="en-US" dirty="0"/>
              <a:t>Outlined on </a:t>
            </a:r>
            <a:r>
              <a:rPr lang="en-US" sz="2000" dirty="0">
                <a:latin typeface="Courier" pitchFamily="2" charset="0"/>
              </a:rPr>
              <a:t>docs/redux-</a:t>
            </a:r>
            <a:r>
              <a:rPr lang="en-US" sz="2000" dirty="0" err="1">
                <a:latin typeface="Courier" pitchFamily="2" charset="0"/>
              </a:rPr>
              <a:t>docs.md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Full test coverage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5073-DDE3-1B4B-BE6D-545A85B9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60024-95B5-054F-9DFD-B6B32CF7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18A9-5ADC-F24A-B533-E829A17D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AA17-341E-C548-95C0-4DA1EFAD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65A1-08C1-4B48-923C-B1FF9ADB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foundations</a:t>
            </a:r>
          </a:p>
          <a:p>
            <a:pPr lvl="1"/>
            <a:r>
              <a:rPr lang="en-US" dirty="0"/>
              <a:t>Redux data store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Bad code abounds</a:t>
            </a:r>
          </a:p>
          <a:p>
            <a:pPr lvl="1"/>
            <a:r>
              <a:rPr lang="en-US" dirty="0"/>
              <a:t>Most of the messy code is encapsulated</a:t>
            </a:r>
          </a:p>
          <a:p>
            <a:pPr lvl="1"/>
            <a:r>
              <a:rPr lang="en-US" dirty="0"/>
              <a:t>Can be ignored for now, but needs rewriting</a:t>
            </a:r>
          </a:p>
          <a:p>
            <a:pPr lvl="1"/>
            <a:r>
              <a:rPr lang="en-US" dirty="0"/>
              <a:t>Missing unit testing</a:t>
            </a:r>
          </a:p>
          <a:p>
            <a:pPr lvl="1"/>
            <a:r>
              <a:rPr lang="en-US" dirty="0"/>
              <a:t>Fragile/imperative code</a:t>
            </a:r>
          </a:p>
          <a:p>
            <a:pPr lvl="1"/>
            <a:r>
              <a:rPr lang="en-US" dirty="0"/>
              <a:t>Ref/.</a:t>
            </a:r>
            <a:r>
              <a:rPr lang="en-US" dirty="0" err="1"/>
              <a:t>innerHTML</a:t>
            </a:r>
            <a:r>
              <a:rPr lang="en-US" dirty="0"/>
              <a:t> abuse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A505-5DDA-DD4C-A1BD-1C83374E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3B1A-E24C-DC43-82CC-3D3314D8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B88A-7FDF-6643-B011-C9E1EE25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5A18-50D4-6446-9A25-0D446403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9014-D9B7-FA4A-B9BE-7BA2F5B83A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GOOD</a:t>
            </a:r>
          </a:p>
          <a:p>
            <a:r>
              <a:rPr lang="en-US" dirty="0"/>
              <a:t>Redux data store</a:t>
            </a:r>
          </a:p>
          <a:p>
            <a:r>
              <a:rPr lang="en-US" dirty="0"/>
              <a:t>Selections/features view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Graphing 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43C43-7F64-B24D-8E81-939AD9FFE3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BAD</a:t>
            </a:r>
          </a:p>
          <a:p>
            <a:r>
              <a:rPr lang="en-US" dirty="0"/>
              <a:t>File import</a:t>
            </a:r>
          </a:p>
          <a:p>
            <a:r>
              <a:rPr lang="en-US" dirty="0"/>
              <a:t>Quality scan</a:t>
            </a:r>
          </a:p>
          <a:p>
            <a:r>
              <a:rPr lang="en-US" dirty="0"/>
              <a:t>Cluster 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r>
              <a:rPr lang="en-US" dirty="0" err="1"/>
              <a:t>RWindowManager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4EAA17-190F-9846-95CF-5A51F5B8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69EE21-5C60-DD4C-8FA3-692BDF70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907BB4-DE07-F642-A464-CBD5211F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84A2-4AD1-9244-B90D-8DE6D771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Good</a:t>
            </a:r>
            <a:r>
              <a:rPr lang="en-US" dirty="0"/>
              <a:t>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24098-2DA1-BE44-A1E2-EE152F3EF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designed, or at least salvageable.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8861F-FD73-0F44-AB6E-4C938628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1857-C091-5A4D-BEA8-15B71C32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B15B-C61C-1C48-9A73-0D9F50E3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884A-E8D2-4F4D-A825-69420EF5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A3C3-B374-FF45-96C2-40B0819E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6637"/>
          </a:xfrm>
        </p:spPr>
        <p:txBody>
          <a:bodyPr>
            <a:normAutofit/>
          </a:bodyPr>
          <a:lstStyle/>
          <a:p>
            <a:r>
              <a:rPr lang="en-US" dirty="0"/>
              <a:t>Two </a:t>
            </a:r>
            <a:r>
              <a:rPr lang="en-US" dirty="0" err="1"/>
              <a:t>Immutable.js</a:t>
            </a:r>
            <a:r>
              <a:rPr lang="en-US" dirty="0"/>
              <a:t> Redux stores</a:t>
            </a:r>
          </a:p>
          <a:p>
            <a:pPr lvl="1"/>
            <a:r>
              <a:rPr lang="en-US" dirty="0"/>
              <a:t>Data store for operations on the underlying data set</a:t>
            </a:r>
          </a:p>
          <a:p>
            <a:pPr lvl="1"/>
            <a:r>
              <a:rPr lang="en-US" dirty="0"/>
              <a:t>UI store for UI operations</a:t>
            </a:r>
          </a:p>
          <a:p>
            <a:r>
              <a:rPr lang="en-US" dirty="0"/>
              <a:t>Data store + selectors against store are tested</a:t>
            </a:r>
          </a:p>
          <a:p>
            <a:pPr lvl="1"/>
            <a:r>
              <a:rPr lang="en-US" dirty="0"/>
              <a:t>”Ideal” data store in </a:t>
            </a:r>
            <a:r>
              <a:rPr lang="en-US" sz="2000" dirty="0">
                <a:latin typeface="Courier" pitchFamily="2" charset="0"/>
              </a:rPr>
              <a:t>docs/redux-</a:t>
            </a:r>
            <a:r>
              <a:rPr lang="en-US" sz="2000" dirty="0" err="1">
                <a:latin typeface="Courier" pitchFamily="2" charset="0"/>
              </a:rPr>
              <a:t>docs.md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Might be a bit messy—some strange stuff in there</a:t>
            </a:r>
          </a:p>
          <a:p>
            <a:pPr lvl="2"/>
            <a:r>
              <a:rPr lang="en-US" dirty="0"/>
              <a:t>Cursory overview shows </a:t>
            </a:r>
            <a:r>
              <a:rPr lang="en-US" dirty="0" err="1"/>
              <a:t>featureSelect</a:t>
            </a:r>
            <a:r>
              <a:rPr lang="en-US" dirty="0"/>
              <a:t> polluting store, and a dependence on a singleton in a reducer (???)</a:t>
            </a:r>
          </a:p>
          <a:p>
            <a:pPr lvl="2"/>
            <a:r>
              <a:rPr lang="en-US" dirty="0"/>
              <a:t>Should be easy to refactor</a:t>
            </a:r>
          </a:p>
          <a:p>
            <a:r>
              <a:rPr lang="en-US" dirty="0"/>
              <a:t>UI store is an unknown</a:t>
            </a:r>
          </a:p>
          <a:p>
            <a:pPr lvl="1"/>
            <a:r>
              <a:rPr lang="en-US" dirty="0"/>
              <a:t>Cursory </a:t>
            </a:r>
            <a:r>
              <a:rPr lang="en-US" dirty="0" err="1"/>
              <a:t>eval</a:t>
            </a:r>
            <a:r>
              <a:rPr lang="en-US" dirty="0"/>
              <a:t> shows </a:t>
            </a:r>
            <a:r>
              <a:rPr lang="en-US" u="sng" dirty="0"/>
              <a:t>global singleton dependence in reducer (!)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A474F-B955-464E-B146-08F37AD10DEA}"/>
              </a:ext>
            </a:extLst>
          </p:cNvPr>
          <p:cNvSpPr txBox="1"/>
          <p:nvPr/>
        </p:nvSpPr>
        <p:spPr>
          <a:xfrm>
            <a:off x="37981" y="112991"/>
            <a:ext cx="212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GOOD</a:t>
            </a:r>
            <a:r>
              <a:rPr lang="en-US" dirty="0">
                <a:solidFill>
                  <a:schemeClr val="accent6"/>
                </a:solidFill>
              </a:rPr>
              <a:t> features (1/4)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09C87-7219-544D-9CDB-85BE2238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87806-F74B-9541-994B-6481DE40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4AD7-067B-D442-A1D3-A3F2FCA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140B1-F025-A84B-A83B-B42908C1FBDC}"/>
              </a:ext>
            </a:extLst>
          </p:cNvPr>
          <p:cNvSpPr txBox="1"/>
          <p:nvPr/>
        </p:nvSpPr>
        <p:spPr>
          <a:xfrm>
            <a:off x="3690257" y="185738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store.js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7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54E27-181D-0C42-A2A4-EF78A2FE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7E91691-807D-E543-9C4E-53C23FD02879}"/>
              </a:ext>
            </a:extLst>
          </p:cNvPr>
          <p:cNvSpPr/>
          <p:nvPr/>
        </p:nvSpPr>
        <p:spPr>
          <a:xfrm>
            <a:off x="-631370" y="-87086"/>
            <a:ext cx="3320143" cy="6063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35A4F1-DF6A-1048-BA69-ECB45A17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6362C-ECC6-0244-872C-9823D4B7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919A4-2DFD-6641-B507-BB5A0FCC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7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5889-4241-FB42-9E55-BC348520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Selections/Feature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474A-5162-8649-9345-5CDA96AB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in good shape</a:t>
            </a:r>
          </a:p>
          <a:p>
            <a:pPr lvl="1"/>
            <a:r>
              <a:rPr lang="en-US" dirty="0"/>
              <a:t>Non-trivial test suites</a:t>
            </a:r>
          </a:p>
          <a:p>
            <a:pPr lvl="1"/>
            <a:r>
              <a:rPr lang="en-US" dirty="0"/>
              <a:t>Functional</a:t>
            </a:r>
          </a:p>
          <a:p>
            <a:r>
              <a:rPr lang="en-US" dirty="0"/>
              <a:t>Still needs some polish</a:t>
            </a:r>
          </a:p>
          <a:p>
            <a:pPr lvl="1"/>
            <a:r>
              <a:rPr lang="en-US" dirty="0"/>
              <a:t>Slightly slow—may be due to underlying data store</a:t>
            </a:r>
          </a:p>
          <a:p>
            <a:r>
              <a:rPr lang="en-US" dirty="0"/>
              <a:t>Selections list is reorderable, Features is not</a:t>
            </a:r>
          </a:p>
          <a:p>
            <a:pPr lvl="1"/>
            <a:r>
              <a:rPr lang="en-US" dirty="0"/>
              <a:t>Eventually these should be both reorderable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ACB64-7167-7C4F-BBF1-387CB1EFB409}"/>
              </a:ext>
            </a:extLst>
          </p:cNvPr>
          <p:cNvSpPr txBox="1"/>
          <p:nvPr/>
        </p:nvSpPr>
        <p:spPr>
          <a:xfrm>
            <a:off x="37981" y="112991"/>
            <a:ext cx="212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GOOD</a:t>
            </a:r>
            <a:r>
              <a:rPr lang="en-US" dirty="0">
                <a:solidFill>
                  <a:schemeClr val="accent6"/>
                </a:solidFill>
              </a:rPr>
              <a:t> features (2/4)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0912-7262-2341-94B5-F2C30C04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C5080-49DE-A84A-A099-D86E9798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595C0-1768-8044-9F3F-EB24E677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0C6DC-3D93-384A-BCA5-3BAE01414C50}"/>
              </a:ext>
            </a:extLst>
          </p:cNvPr>
          <p:cNvSpPr txBox="1"/>
          <p:nvPr/>
        </p:nvSpPr>
        <p:spPr>
          <a:xfrm>
            <a:off x="3690257" y="45522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/scripts/Components/</a:t>
            </a:r>
            <a:r>
              <a:rPr lang="en-US" dirty="0" err="1">
                <a:latin typeface="Courier" pitchFamily="2" charset="0"/>
              </a:rPr>
              <a:t>FeaturesList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FeaturesList.js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EA536-A091-D74B-A12C-9179787D949A}"/>
              </a:ext>
            </a:extLst>
          </p:cNvPr>
          <p:cNvSpPr txBox="1"/>
          <p:nvPr/>
        </p:nvSpPr>
        <p:spPr>
          <a:xfrm>
            <a:off x="3864429" y="365125"/>
            <a:ext cx="80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/scripts/Components/</a:t>
            </a:r>
            <a:r>
              <a:rPr lang="en-US" dirty="0" err="1">
                <a:latin typeface="Courier" pitchFamily="2" charset="0"/>
              </a:rPr>
              <a:t>SelectionsList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SelectionsList.js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14945-5455-DF45-8B9D-D965F0A8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F5F915-48F4-5043-B191-0927C7F6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01/28/2019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395433-762F-8A4F-836C-5DC37DE4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JPL/Caltech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6FB8F9-CDBE-A44C-B405-2228ADAA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2753-5E5D-3C41-BAD6-134F0B60BB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730</Words>
  <Application>Microsoft Macintosh PowerPoint</Application>
  <PresentationFormat>Widescreen</PresentationFormat>
  <Paragraphs>182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CODEX Refactor Targets</vt:lpstr>
      <vt:lpstr>Current Status</vt:lpstr>
      <vt:lpstr>Summary of problems</vt:lpstr>
      <vt:lpstr>Brief overview</vt:lpstr>
      <vt:lpstr>The Good Stuff</vt:lpstr>
      <vt:lpstr>Redux Status</vt:lpstr>
      <vt:lpstr>PowerPoint Presentation</vt:lpstr>
      <vt:lpstr>Selections/Feature View</vt:lpstr>
      <vt:lpstr>PowerPoint Presentation</vt:lpstr>
      <vt:lpstr>Filter Interface</vt:lpstr>
      <vt:lpstr>PowerPoint Presentation</vt:lpstr>
      <vt:lpstr>Graphing</vt:lpstr>
      <vt:lpstr>The Bad Stuff</vt:lpstr>
      <vt:lpstr>File Import</vt:lpstr>
      <vt:lpstr>Quality Scan</vt:lpstr>
      <vt:lpstr>Cluster Interface</vt:lpstr>
      <vt:lpstr>RWindowManager</vt:lpstr>
      <vt:lpstr>https://codex-status.jpl.nasa.gov/dep/index.html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CODEX Refactor Targets</dc:title>
  <dc:creator>KAGE Patrick</dc:creator>
  <cp:lastModifiedBy>KAGE Patrick</cp:lastModifiedBy>
  <cp:revision>13</cp:revision>
  <dcterms:created xsi:type="dcterms:W3CDTF">2019-01-26T22:25:03Z</dcterms:created>
  <dcterms:modified xsi:type="dcterms:W3CDTF">2019-01-28T15:54:04Z</dcterms:modified>
</cp:coreProperties>
</file>