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5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9" r:id="rId10"/>
    <p:sldId id="270" r:id="rId11"/>
    <p:sldId id="263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216B8-8C2A-2445-945A-98DE105C3766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AAB1-6D16-1740-92C4-5D63FA0FA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Dependency hierarchy with strictly circular deps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Dependency hierarchy with all cross deps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Dependency hierarchy zoomed in on </a:t>
            </a:r>
            <a:r>
              <a:rPr lang="en-US" dirty="0" err="1"/>
              <a:t>controller.js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4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overview of Flux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4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Flux data flow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Flux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7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Flux reducer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FAAB1-6D16-1740-92C4-5D63FA0FAD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E7EA-3695-4448-BCBD-6A33CF8ED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617C2-0290-8A4D-A929-297368712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FEFF-58CB-3B47-8B99-A638FDA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18FC-D56F-484C-B787-FD624EE1B038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DA5C-693F-BF4A-A27D-B889A52C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A748-90E8-EC41-AAB5-F2FA9AF4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1FD4-5B16-AD43-B05F-59D97033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06A12-8B57-2D44-A97A-C5229FF1C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1497A-5C1A-A24B-A921-25649C77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247D-E665-2345-8C8B-0B32F18AE30E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5C1F-EBE1-434E-8A81-1E8EE2E6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CDFB-723D-0144-8C6E-8DC514A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5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E84E7-31D1-4D49-87AC-0640D7E3A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9342-2227-9A4F-BD3F-547F80737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9F61-242E-8C49-A320-DA99251C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4A1C-936C-A845-8498-1A78851DD6D5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4DA4-6313-904A-8988-9BB4F994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EF02-720B-1A41-9FC8-9C0B721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A5C1-9FAA-A546-9BC0-114C8285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AE5B-190D-304E-B183-14E242EE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22B4-3103-474F-8157-35C79387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7F8D-828D-0A49-857C-3BB4AB6F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EA999-E353-7F4A-945E-9E1C3DC8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1AE-7D14-D346-AA59-8FB2EF03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F7A2-CAAA-6746-989F-3D254B8D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9C-D0CD-EA4F-B741-A65E90F5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155C-CF29-3945-B9CF-85BFE195FBAC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F44A-4D95-9445-A208-9F20B32F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ACD0-CA92-8744-8477-7CB1BEDF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27B7-573E-244E-B480-0EE7A17D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6A8F-B019-6D46-BE40-5C6A3172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7D254-CE1B-BD4E-81F9-263A0DC0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D6EA6-177D-5746-AC9F-AFE2CDD4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A3F3D-2944-3D48-B2F4-8DF96268FFFE}" type="datetime4">
              <a:rPr lang="en-US" smtClean="0"/>
              <a:t>July 13,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F3C99-40E3-7A41-81B4-B10AB24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14A0-87EF-DE4A-BAE4-CC3A6EE4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3B56-5B32-2047-87EC-23B5D01A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3519D-CFC3-0743-97F9-C99E3140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91BAC-FAEE-3F43-8C27-546C2848C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4CB71-6ACA-BD4E-99AC-CAFDE0320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15DD-A50E-6D46-B774-544F4F628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3B9F4-40B8-314B-BE4E-E324BAD7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B1A7-2ACC-D54C-99C5-E3990816B60C}" type="datetime4">
              <a:rPr lang="en-US" smtClean="0"/>
              <a:t>July 13,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C0A5D-ABC7-AC49-B316-138604AA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07435-EB04-1341-AD52-CF67B690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AF60-528F-114D-A6D9-E7E89D74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8C900-B816-E14D-B9F5-588B7318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25B93-74B7-7E4B-88FC-000B8A1CE7C6}" type="datetime4">
              <a:rPr lang="en-US" smtClean="0"/>
              <a:t>July 13, 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389F5-D9FF-1A4F-91FE-DF0CCA84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3FD60-2D39-E845-B1A4-D41B2E79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80168-9D92-604C-903C-C6684ABA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21DE-57FF-FE4B-9780-04CDE17E6386}" type="datetime4">
              <a:rPr lang="en-US" smtClean="0"/>
              <a:t>July 13,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971AA-4025-DD4E-A4E5-5F56A872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748F5-69EB-8842-8CCD-0716C3B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F4C-695D-8C40-8D0C-8FEA316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4312-CA9D-5C4B-8FD0-36494F47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9611-2699-B045-BD67-84CE3E194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19AE3-11B5-5E45-B927-6F3F98E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A3CE-F56D-2B43-942A-BDC5DFB23078}" type="datetime4">
              <a:rPr lang="en-US" smtClean="0"/>
              <a:t>July 13,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B44C-DB95-5548-B766-9420DE78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64DBA-D667-5849-83D3-1045552B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521B-6EF0-FB4C-9A30-2EF5D6BD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0C091-1EDD-E346-85E0-ECD1BF999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0D875-A454-9546-864F-130F078D6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79C8-A840-E049-9DA0-D8973140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B390-1623-BA4A-B7C3-6D53E3DCC491}" type="datetime4">
              <a:rPr lang="en-US" smtClean="0"/>
              <a:t>July 13, 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C20EE-70EF-874C-B33F-ED3FD03F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8985-9F46-274C-B622-6BEA27B4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2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0FDE8-5B8E-6240-B0B7-8139F490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887D-B01A-0342-986F-1B0E80BC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AB8CC-244B-0641-8277-27475AEE5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381B-3971-B244-B9BC-66043EC38FF2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7175-6855-9743-A269-076E4F45F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B6BA-9FCA-5F4C-A924-9BEE390C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06E1E-E926-BA42-975D-982614BCF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C187-1BB0-2845-A04A-B76E97B81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 Redux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DCF4-00ED-6F4E-963D-9E94AD789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Patrick Kage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0D9F12-2CD4-6D4B-9C5D-BE774B59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EBEA-627A-CB4D-B4BE-AB154A4086FA}" type="datetime4">
              <a:rPr lang="en-US" smtClean="0"/>
              <a:t>July 13, 2018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F677B28-00A6-BB42-B330-CF66CE8C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B223F3-5346-BC4E-8EC9-E6543384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664-02DE-944F-AC93-6802668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Flux/Redux 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47D-4126-3D42-A845-D5321E9C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17,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7AAB-9BD2-2A4A-8214-3FD47A1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B08B-DCFE-F743-ADD2-6AA8329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9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E0A0900-76C4-F34E-817F-82D1393E1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311" y="1913860"/>
            <a:ext cx="10030587" cy="4104168"/>
          </a:xfrm>
        </p:spPr>
      </p:pic>
    </p:spTree>
    <p:extLst>
      <p:ext uri="{BB962C8B-B14F-4D97-AF65-F5344CB8AC3E}">
        <p14:creationId xmlns:p14="http://schemas.microsoft.com/office/powerpoint/2010/main" val="28007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CD1499-DC1E-F84C-8285-63747D2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Redux the Solution?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3A278-5DF7-D545-BB6C-5E8642E3C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BD588F-BF45-D64B-9B38-C5C1490BE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Central state</a:t>
            </a:r>
          </a:p>
          <a:p>
            <a:r>
              <a:rPr lang="en-US" dirty="0"/>
              <a:t>Clear, unidirectional state flow</a:t>
            </a:r>
          </a:p>
          <a:p>
            <a:r>
              <a:rPr lang="en-US" u="sng" dirty="0"/>
              <a:t>Testable actions</a:t>
            </a:r>
          </a:p>
          <a:p>
            <a:r>
              <a:rPr lang="en-US" dirty="0"/>
              <a:t>Cleaner codebase</a:t>
            </a:r>
          </a:p>
          <a:p>
            <a:r>
              <a:rPr lang="en-US" dirty="0"/>
              <a:t>Piecewise upgrade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2C87E6-89C1-484A-8E1D-DE8B48B6C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AAF5D6-6C54-2F40-9B42-FA29D82CA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Existing code needs to be ported</a:t>
            </a:r>
          </a:p>
          <a:p>
            <a:r>
              <a:rPr lang="en-US" dirty="0"/>
              <a:t>Spin-up time</a:t>
            </a:r>
          </a:p>
          <a:p>
            <a:r>
              <a:rPr lang="en-US" dirty="0"/>
              <a:t>Singleton mgrs. already exist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F6779-091E-DA43-833B-F2E4F007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21DE-57FF-FE4B-9780-04CDE17E6386}" type="datetime4">
              <a:rPr lang="en-US" smtClean="0"/>
              <a:t>July 13,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D79A9-C88E-E049-B3F6-35DF68B0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CODEX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D0D92-BC27-974D-8316-696E5B91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2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743F-1894-8248-944C-3279C1EF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Redux the Solution?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5EDA-0A21-7743-A576-AD610F8B8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013F6-419F-794A-A1D8-6FFF3B406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Existing code needs to be ported</a:t>
            </a:r>
          </a:p>
          <a:p>
            <a:r>
              <a:rPr lang="en-US" dirty="0"/>
              <a:t>Spin-up time</a:t>
            </a:r>
          </a:p>
          <a:p>
            <a:r>
              <a:rPr lang="en-US" dirty="0"/>
              <a:t>Singleton mgrs. already exist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EA8FD-3569-2142-895B-CB14CE2B6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… weighed by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E5316-18CA-C040-8677-F160B513A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Cost of not porting</a:t>
            </a:r>
          </a:p>
          <a:p>
            <a:r>
              <a:rPr lang="en-US" dirty="0"/>
              <a:t>Spin-up time of new developers</a:t>
            </a:r>
          </a:p>
          <a:p>
            <a:r>
              <a:rPr lang="en-US" dirty="0"/>
              <a:t>Singletons are easy to port to reducers/stores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DB99D-E863-5149-A265-CAEA757A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B1A7-2ACC-D54C-99C5-E3990816B60C}" type="datetime4">
              <a:rPr lang="en-US" smtClean="0"/>
              <a:t>July 13,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64843-947B-3D4B-845A-B4EC60B7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24D13-0EAA-7F4B-87D4-96BC4157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8D93D0-55E7-EB4B-9098-5ADDAF5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Lowest-Friction Integration Path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F532449-E372-684F-9CF7-7DD5009D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data controllers</a:t>
            </a:r>
          </a:p>
          <a:p>
            <a:pPr lvl="1"/>
            <a:r>
              <a:rPr lang="en-US" dirty="0"/>
              <a:t>Start with </a:t>
            </a:r>
            <a:r>
              <a:rPr lang="en-US" sz="2000" dirty="0" err="1">
                <a:latin typeface="Andale Mono" panose="020B0509000000000004" pitchFamily="49" charset="0"/>
              </a:rPr>
              <a:t>controller.js</a:t>
            </a:r>
            <a:endParaRPr lang="en-US" sz="2000" dirty="0">
              <a:latin typeface="Andale Mono" panose="020B0509000000000004" pitchFamily="49" charset="0"/>
            </a:endParaRPr>
          </a:p>
          <a:p>
            <a:pPr lvl="1"/>
            <a:r>
              <a:rPr lang="en-US" dirty="0"/>
              <a:t>Redux-based data operations</a:t>
            </a:r>
          </a:p>
          <a:p>
            <a:r>
              <a:rPr lang="en-US" dirty="0"/>
              <a:t>Keeps development fast</a:t>
            </a:r>
          </a:p>
          <a:p>
            <a:pPr lvl="1"/>
            <a:r>
              <a:rPr lang="en-US" dirty="0"/>
              <a:t>Local state allowed for presentational components</a:t>
            </a:r>
          </a:p>
          <a:p>
            <a:r>
              <a:rPr lang="en-US" dirty="0"/>
              <a:t>Allows for easier management of data</a:t>
            </a:r>
          </a:p>
          <a:p>
            <a:pPr lvl="1"/>
            <a:r>
              <a:rPr lang="en-US" dirty="0"/>
              <a:t>Centralized state</a:t>
            </a:r>
          </a:p>
          <a:p>
            <a:pPr lvl="1"/>
            <a:r>
              <a:rPr lang="en-US" dirty="0"/>
              <a:t>State restoration</a:t>
            </a:r>
          </a:p>
          <a:p>
            <a:pPr lvl="1"/>
            <a:r>
              <a:rPr lang="en-US" u="sng" dirty="0"/>
              <a:t>Testable reducers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6C42-00DA-D340-89A6-49ABAFD1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B1A7-2ACC-D54C-99C5-E3990816B60C}" type="datetime4">
              <a:rPr lang="en-US" smtClean="0"/>
              <a:t>July 13,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56309-25C0-0E45-B5B0-B03370D7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B72BF-F384-8040-8AF0-A9A7E357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2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9C4B2C-FECF-A343-BB67-540DA664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0560FC-5B9A-F848-B794-27F026EB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Redux boilerplate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Example Redux-enabled component (Filter)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sz="2400" dirty="0" err="1">
                <a:latin typeface="Andale Mono" panose="020B0509000000000004" pitchFamily="49" charset="0"/>
              </a:rPr>
              <a:t>controller.js</a:t>
            </a:r>
            <a:endParaRPr lang="en-US" sz="2400" dirty="0">
              <a:latin typeface="Andale Mono" panose="020B05090000000000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sz="2400" dirty="0" err="1">
                <a:latin typeface="Andale Mono" panose="020B0509000000000004" pitchFamily="49" charset="0"/>
              </a:rPr>
              <a:t>model.js</a:t>
            </a:r>
            <a:endParaRPr lang="en-US" dirty="0">
              <a:latin typeface="Andale Mono" panose="020B05090000000000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Don’t port </a:t>
            </a:r>
            <a:r>
              <a:rPr lang="en-US" sz="2400" dirty="0" err="1">
                <a:latin typeface="Andale Mono" panose="020B0509000000000004" pitchFamily="49" charset="0"/>
              </a:rPr>
              <a:t>manager.js</a:t>
            </a:r>
            <a:r>
              <a:rPr lang="en-US" sz="2400" dirty="0"/>
              <a:t> </a:t>
            </a:r>
            <a:r>
              <a:rPr lang="en-US" dirty="0"/>
              <a:t>(</a:t>
            </a:r>
            <a:r>
              <a:rPr lang="en-US" dirty="0" err="1"/>
              <a:t>RWindowManager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D40E4-2187-F04A-9294-376A6A24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B1A7-2ACC-D54C-99C5-E3990816B60C}" type="datetime4">
              <a:rPr lang="en-US" smtClean="0"/>
              <a:t>July 13, 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D3D2C-E8C1-C947-9B36-A8C7ACC4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18920-1097-A94C-9912-80A31C4A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57A-058D-CE43-8655-8678D754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CODEX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F7BB-D34F-EC49-8B4F-87C392558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difficult to manage across application</a:t>
            </a:r>
          </a:p>
          <a:p>
            <a:pPr lvl="1"/>
            <a:r>
              <a:rPr lang="en-US" dirty="0"/>
              <a:t>Individual components manage a lot of their own state</a:t>
            </a:r>
          </a:p>
          <a:p>
            <a:pPr lvl="1"/>
            <a:r>
              <a:rPr lang="en-US" dirty="0"/>
              <a:t>Several separate controllers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model</a:t>
            </a:r>
            <a:r>
              <a:rPr lang="en-US" dirty="0"/>
              <a:t>, </a:t>
            </a:r>
            <a:r>
              <a:rPr lang="en-US" dirty="0">
                <a:latin typeface="Andale Mono" panose="020B0509000000000004" pitchFamily="49" charset="0"/>
              </a:rPr>
              <a:t>controller</a:t>
            </a:r>
            <a:r>
              <a:rPr lang="en-US" dirty="0"/>
              <a:t>, </a:t>
            </a:r>
            <a:r>
              <a:rPr lang="en-US" dirty="0">
                <a:latin typeface="Andale Mono" panose="020B0509000000000004" pitchFamily="49" charset="0"/>
              </a:rPr>
              <a:t>manager</a:t>
            </a:r>
          </a:p>
          <a:p>
            <a:pPr lvl="1"/>
            <a:r>
              <a:rPr lang="en-US" dirty="0"/>
              <a:t>Unclear which direction data flows</a:t>
            </a:r>
          </a:p>
          <a:p>
            <a:r>
              <a:rPr lang="en-US" dirty="0"/>
              <a:t>Difficult to test</a:t>
            </a:r>
          </a:p>
          <a:p>
            <a:pPr lvl="1"/>
            <a:r>
              <a:rPr lang="en-US" dirty="0"/>
              <a:t>Singleton model creates dependency loops</a:t>
            </a:r>
          </a:p>
          <a:p>
            <a:pPr lvl="2"/>
            <a:r>
              <a:rPr lang="en-US" dirty="0"/>
              <a:t>Exacerbates run-on-import code issues</a:t>
            </a:r>
          </a:p>
          <a:p>
            <a:pPr lvl="2"/>
            <a:r>
              <a:rPr lang="en-US" dirty="0"/>
              <a:t>Extremely difficult to mock state</a:t>
            </a:r>
          </a:p>
          <a:p>
            <a:pPr lvl="1"/>
            <a:r>
              <a:rPr lang="en-US" dirty="0"/>
              <a:t>Component state depends on singleton config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5BEE-2EF5-C34F-A612-C64BA844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730E-7649-CA45-953E-C8461B28A5EC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C25F-9848-9545-8C96-AAAB722F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A0A9-3E3C-294E-9A9A-BF3017A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5AFE-EB07-9648-88CA-D847865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1FBE-44C4-1044-A930-1F5EACB7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4A3-8FE4-1847-9A03-15038EB5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DF81E4-9583-244E-BF4E-9BF94F6B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685800"/>
            <a:ext cx="11696700" cy="502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3ACB7D-F5C5-B643-A532-12779012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80882" cy="1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5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5AFE-EB07-9648-88CA-D847865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1FBE-44C4-1044-A930-1F5EACB7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4A3-8FE4-1847-9A03-15038EB5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DF81E4-9583-244E-BF4E-9BF94F6B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685800"/>
            <a:ext cx="1169670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8F6D8-850A-864F-976E-10156E22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80882" cy="1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B5AFE-EB07-9648-88CA-D847865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F1FBE-44C4-1044-A930-1F5EACB7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4A3-8FE4-1847-9A03-15038EB5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DF81E4-9583-244E-BF4E-9BF94F6B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" y="685800"/>
            <a:ext cx="11696700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3A82F0-B6BA-8046-9E0C-1B350188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80882" cy="1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8B0A9-B46E-3B41-A300-D6A90F0A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21DE-57FF-FE4B-9780-04CDE17E6386}" type="datetime4">
              <a:rPr lang="en-US" smtClean="0"/>
              <a:t>July 13, 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8F6E1-5372-1247-8371-DB2E1E71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656AD-F46A-BE41-8D91-2ACC7D01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37EF4-2C8A-FD43-8374-7FDE941E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92" y="-1673"/>
            <a:ext cx="9593615" cy="6358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68402-B13B-154E-AB5E-DE6AA4CE8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80882" cy="163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664-02DE-944F-AC93-6802668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Flux/Redux Recap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FA5984-4726-5040-BB04-454E5E5D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</a:t>
            </a:r>
          </a:p>
          <a:p>
            <a:pPr lvl="1"/>
            <a:r>
              <a:rPr lang="en-US" dirty="0"/>
              <a:t>Developed at Facebook to address large application state mgmt.</a:t>
            </a:r>
          </a:p>
          <a:p>
            <a:pPr lvl="1"/>
            <a:r>
              <a:rPr lang="en-US" dirty="0"/>
              <a:t>Not a library (zero code)</a:t>
            </a:r>
          </a:p>
          <a:p>
            <a:pPr lvl="1"/>
            <a:r>
              <a:rPr lang="en-US" dirty="0"/>
              <a:t>Centralizes state, application is a function of central state</a:t>
            </a:r>
          </a:p>
          <a:p>
            <a:pPr lvl="1"/>
            <a:r>
              <a:rPr lang="en-US" dirty="0"/>
              <a:t>Central state is immutable</a:t>
            </a:r>
          </a:p>
          <a:p>
            <a:pPr lvl="1"/>
            <a:r>
              <a:rPr lang="en-US" dirty="0"/>
              <a:t>Modified by actions emitted by view</a:t>
            </a:r>
          </a:p>
          <a:p>
            <a:r>
              <a:rPr lang="en-US" dirty="0"/>
              <a:t>Redux / React-Redux</a:t>
            </a:r>
          </a:p>
          <a:p>
            <a:pPr lvl="1"/>
            <a:r>
              <a:rPr lang="en-US" dirty="0"/>
              <a:t>React implementation of Flux</a:t>
            </a:r>
          </a:p>
          <a:p>
            <a:pPr lvl="1"/>
            <a:r>
              <a:rPr lang="en-US" dirty="0"/>
              <a:t>Helper library to implement Flux in React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47D-4126-3D42-A845-D5321E9C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7AAB-9BD2-2A4A-8214-3FD47A1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B08B-DCFE-F743-ADD2-6AA8329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A8A511-01EE-D440-A724-63825185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4221867"/>
            <a:ext cx="1363193" cy="1363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CEF871-4489-EC4F-AB92-995768E41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852" y="4375294"/>
            <a:ext cx="1056341" cy="10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5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664-02DE-944F-AC93-6802668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Flux/Redux 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47D-4126-3D42-A845-D5321E9C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13,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7AAB-9BD2-2A4A-8214-3FD47A1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B08B-DCFE-F743-ADD2-6AA8329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8CA7AB-98BC-7942-A404-D52521C7C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15263"/>
            <a:ext cx="10515600" cy="3172061"/>
          </a:xfrm>
        </p:spPr>
      </p:pic>
    </p:spTree>
    <p:extLst>
      <p:ext uri="{BB962C8B-B14F-4D97-AF65-F5344CB8AC3E}">
        <p14:creationId xmlns:p14="http://schemas.microsoft.com/office/powerpoint/2010/main" val="202097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664-02DE-944F-AC93-6802668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Flux/Redux Recap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147D-4126-3D42-A845-D5321E9C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8B5-EBA5-8F48-BC66-72AFDFCB1E8B}" type="datetime4">
              <a:rPr lang="en-US" smtClean="0"/>
              <a:t>July 17, 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87AAB-9BD2-2A4A-8214-3FD47A13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CODEX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7B08B-DCFE-F743-ADD2-6AA83299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06E1E-E926-BA42-975D-982614BCF52B}" type="slidenum">
              <a:rPr lang="en-US" smtClean="0"/>
              <a:t>8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0527334-B26F-8A4B-B8FE-D9EE49CBA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76998"/>
            <a:ext cx="10515600" cy="2648592"/>
          </a:xfrm>
        </p:spPr>
      </p:pic>
    </p:spTree>
    <p:extLst>
      <p:ext uri="{BB962C8B-B14F-4D97-AF65-F5344CB8AC3E}">
        <p14:creationId xmlns:p14="http://schemas.microsoft.com/office/powerpoint/2010/main" val="405110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8462</TotalTime>
  <Words>367</Words>
  <Application>Microsoft Macintosh PowerPoint</Application>
  <PresentationFormat>Widescreen</PresentationFormat>
  <Paragraphs>126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Arial</vt:lpstr>
      <vt:lpstr>Calibri</vt:lpstr>
      <vt:lpstr>Calibri Light</vt:lpstr>
      <vt:lpstr>Office Theme</vt:lpstr>
      <vt:lpstr>CODEX Redux Integration</vt:lpstr>
      <vt:lpstr>Current CODEX State</vt:lpstr>
      <vt:lpstr>PowerPoint Presentation</vt:lpstr>
      <vt:lpstr>PowerPoint Presentation</vt:lpstr>
      <vt:lpstr>PowerPoint Presentation</vt:lpstr>
      <vt:lpstr>PowerPoint Presentation</vt:lpstr>
      <vt:lpstr>Flux/Redux Recap</vt:lpstr>
      <vt:lpstr>Flux/Redux Recap</vt:lpstr>
      <vt:lpstr>Flux/Redux Recap</vt:lpstr>
      <vt:lpstr>Flux/Redux Recap</vt:lpstr>
      <vt:lpstr>Is Redux the Solution?</vt:lpstr>
      <vt:lpstr>Is Redux the Solution?</vt:lpstr>
      <vt:lpstr>Lowest-Friction Integration Path</vt:lpstr>
      <vt:lpstr>Integration Steps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CODEX Redux Integration</dc:title>
  <dc:creator>Microsoft Office User</dc:creator>
  <cp:lastModifiedBy>Microsoft Office User</cp:lastModifiedBy>
  <cp:revision>30</cp:revision>
  <dcterms:created xsi:type="dcterms:W3CDTF">2018-07-09T19:05:39Z</dcterms:created>
  <dcterms:modified xsi:type="dcterms:W3CDTF">2018-07-18T00:40:30Z</dcterms:modified>
</cp:coreProperties>
</file>