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12"/>
  </p:normalViewPr>
  <p:slideViewPr>
    <p:cSldViewPr snapToGrid="0">
      <p:cViewPr varScale="1">
        <p:scale>
          <a:sx n="176" d="100"/>
          <a:sy n="176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0669e81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0669e81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d85ec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d85ec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0669e81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0669e81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0669e8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0669e8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0669e81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0669e81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0669e81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0669e81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0669e8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0669e8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0669e81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0669e81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0669e81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0669e81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0669e8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0669e8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0669e81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0669e81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0669e81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0669e81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0669e81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0669e81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0669e81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0669e81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0669e81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0669e81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0669e81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0669e81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0669e81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0669e81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0669e8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0669e81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0669e81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0669e81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1d85ec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1d85ec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1d85ec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1d85ec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0669e81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0669e81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05b36b5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e05b36b5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1d85ec4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1d85ec4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0669e8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0669e8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0669e81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0669e81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0669e81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0669e81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0669e81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0669e81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0669e81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0669e81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51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llWZ9tIDtIe_bcp_QMLVtL-WE8e9OZJ/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IGnFLHNWoHmfn6XOr54JLCCyxtHUeYa/vie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9nSbQcw3Q5bGdJskJiphN-T4bNW8Fy7/vie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TzlcLRI4tDO0YsoiIpDfA6ED3THIklo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674500"/>
            <a:ext cx="8520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Web Based Data Explorer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Presentation by Alec </a:t>
            </a:r>
            <a:r>
              <a:rPr lang="en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Helbling</a:t>
            </a:r>
            <a:endParaRPr lang="en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/>
            <a:r>
              <a:rPr lang="en-US" sz="1800" dirty="0"/>
              <a:t>Jet Propulsion Laboratory, California Institute of Technology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63" y="932500"/>
            <a:ext cx="7682475" cy="16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224EB-1405-1342-BF6B-5632AE99C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654" y="6178651"/>
            <a:ext cx="2792213" cy="775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53353-854E-154C-AE9F-4D9018F12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054" y="6331051"/>
            <a:ext cx="2792213" cy="775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21F14-66C2-EC43-9620-C9C86C63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454" y="6483451"/>
            <a:ext cx="2792213" cy="775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85929-C6FA-F64A-8FD9-0B0E9235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854" y="6635851"/>
            <a:ext cx="2792213" cy="775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7E8877-BB3E-E642-86C0-632903E4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254" y="6788251"/>
            <a:ext cx="2792213" cy="775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566A82-6002-8E47-9183-A9D08711A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7654" y="6940651"/>
            <a:ext cx="2792213" cy="775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E6093-AD4A-EC4E-8DDC-7FF2723B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054" y="7093051"/>
            <a:ext cx="2792213" cy="775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194AE-741F-4A49-9F18-83D6DD72B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086" y="4069040"/>
            <a:ext cx="3868057" cy="10744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85E3BC-1561-C44C-9989-BA3763662AD5}"/>
              </a:ext>
            </a:extLst>
          </p:cNvPr>
          <p:cNvSpPr txBox="1"/>
          <p:nvPr/>
        </p:nvSpPr>
        <p:spPr>
          <a:xfrm>
            <a:off x="8268288" y="4897279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CL#19-4964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47713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Plotly.js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283338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D3.js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6318950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Sklearn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860138" y="506550"/>
            <a:ext cx="54237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Plotting and ML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75" y="2531338"/>
            <a:ext cx="2057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525" y="2397950"/>
            <a:ext cx="2312950" cy="23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000" y="2691301"/>
            <a:ext cx="2803200" cy="1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I did?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Newly Introduced Plot Types (part 1)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Histogram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Heatmap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Series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Violin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Newly Introduced Plot Types (part 2)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76" y="1053325"/>
            <a:ext cx="3735624" cy="369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00" y="1095940"/>
            <a:ext cx="3735624" cy="36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6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Newly Introduced Plot Types (part 3)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75" y="1335328"/>
            <a:ext cx="2791274" cy="280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660" y="1335325"/>
            <a:ext cx="2812928" cy="280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600" y="1281987"/>
            <a:ext cx="3022200" cy="29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Linking Data Across Dimensions(part 1)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CODEX supports the ability to make selections of data in one plot and see it in another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allows you to visually see possible correlations in data and the higher dimensional shape of the data using only 2D representations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196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Linking Data Across Dimensions(part 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63" y="895524"/>
            <a:ext cx="7995077" cy="39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9" title="Screen Recording 2019-07-29 at 11.21.29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" y="0"/>
            <a:ext cx="90395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1685275"/>
            <a:ext cx="85206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General Interface Development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Selections Panel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2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users to make selections of subsets of the data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users to manipulate these  selections and change various options about them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50" y="445025"/>
            <a:ext cx="2599949" cy="43096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is CODEX?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Feature Statistics Panel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Side panel that a user can expand to show various statistics about the loaded features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63" y="2097400"/>
            <a:ext cx="5163275" cy="2725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4" name="Google Shape;204;p33" title="Screen Recording 2019-07-29 at 11.14.08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" y="0"/>
            <a:ext cx="90395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1117650" y="1701000"/>
            <a:ext cx="69087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Find More Like This Workflow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More Like This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workflow that allows a user to construct a model of data from a single selection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model is then queried for more samples that are similar to that selection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Little to no statistical knowledge needed to understand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175" y="767225"/>
            <a:ext cx="3323949" cy="36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More Like This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with a random parameter sweep using cross validation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Positive-unlabeled learning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Needed because there are only positive labels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semi supervised learning method that utilizes a random subset of unlabeled points as negative examples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done with several random samples and ensambled at the end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forests are fast and easy to train, but the PU framework is model agnostic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311700" y="214710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Explain This Workflow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Explain This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311700" y="1062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these two selections of points?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user makes two selections in their data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selections are then used to train a decision tree classifier, which is then visualized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50" y="2916025"/>
            <a:ext cx="19050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8"/>
          <p:cNvCxnSpPr/>
          <p:nvPr/>
        </p:nvCxnSpPr>
        <p:spPr>
          <a:xfrm>
            <a:off x="3641175" y="3888450"/>
            <a:ext cx="15801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38"/>
          <p:cNvSpPr/>
          <p:nvPr/>
        </p:nvSpPr>
        <p:spPr>
          <a:xfrm>
            <a:off x="2466217" y="2983405"/>
            <a:ext cx="896350" cy="1073600"/>
          </a:xfrm>
          <a:custGeom>
            <a:avLst/>
            <a:gdLst/>
            <a:ahLst/>
            <a:cxnLst/>
            <a:rect l="l" t="t" r="r" b="b"/>
            <a:pathLst>
              <a:path w="35854" h="42944" extrusionOk="0">
                <a:moveTo>
                  <a:pt x="5312" y="343"/>
                </a:moveTo>
                <a:cubicBezTo>
                  <a:pt x="15574" y="343"/>
                  <a:pt x="32880" y="-1203"/>
                  <a:pt x="34896" y="8859"/>
                </a:cubicBezTo>
                <a:cubicBezTo>
                  <a:pt x="36462" y="16673"/>
                  <a:pt x="36305" y="25781"/>
                  <a:pt x="32206" y="32616"/>
                </a:cubicBezTo>
                <a:cubicBezTo>
                  <a:pt x="29265" y="37520"/>
                  <a:pt x="23172" y="39904"/>
                  <a:pt x="17863" y="42029"/>
                </a:cubicBezTo>
                <a:cubicBezTo>
                  <a:pt x="12850" y="44036"/>
                  <a:pt x="5170" y="42487"/>
                  <a:pt x="2174" y="37995"/>
                </a:cubicBezTo>
                <a:cubicBezTo>
                  <a:pt x="-3380" y="29667"/>
                  <a:pt x="4136" y="17779"/>
                  <a:pt x="2174" y="7963"/>
                </a:cubicBezTo>
                <a:cubicBezTo>
                  <a:pt x="1511" y="4648"/>
                  <a:pt x="7834" y="-2233"/>
                  <a:pt x="9346" y="79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Google Shape;237;p38"/>
          <p:cNvSpPr/>
          <p:nvPr/>
        </p:nvSpPr>
        <p:spPr>
          <a:xfrm>
            <a:off x="1491524" y="3888450"/>
            <a:ext cx="896355" cy="756166"/>
          </a:xfrm>
          <a:custGeom>
            <a:avLst/>
            <a:gdLst/>
            <a:ahLst/>
            <a:cxnLst/>
            <a:rect l="l" t="t" r="r" b="b"/>
            <a:pathLst>
              <a:path w="35300" h="29159" extrusionOk="0">
                <a:moveTo>
                  <a:pt x="35232" y="25807"/>
                </a:moveTo>
                <a:cubicBezTo>
                  <a:pt x="30143" y="25807"/>
                  <a:pt x="24820" y="25095"/>
                  <a:pt x="19992" y="26703"/>
                </a:cubicBezTo>
                <a:cubicBezTo>
                  <a:pt x="15164" y="28311"/>
                  <a:pt x="8823" y="30654"/>
                  <a:pt x="4752" y="27600"/>
                </a:cubicBezTo>
                <a:cubicBezTo>
                  <a:pt x="-1354" y="23020"/>
                  <a:pt x="-1171" y="10848"/>
                  <a:pt x="3407" y="4740"/>
                </a:cubicBezTo>
                <a:cubicBezTo>
                  <a:pt x="6103" y="1143"/>
                  <a:pt x="12809" y="-1542"/>
                  <a:pt x="16406" y="1154"/>
                </a:cubicBezTo>
                <a:cubicBezTo>
                  <a:pt x="21988" y="5338"/>
                  <a:pt x="25167" y="12210"/>
                  <a:pt x="30749" y="16394"/>
                </a:cubicBezTo>
                <a:cubicBezTo>
                  <a:pt x="33702" y="18607"/>
                  <a:pt x="36435" y="30003"/>
                  <a:pt x="34783" y="26703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38" name="Google Shape;2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375" y="2816600"/>
            <a:ext cx="2103875" cy="2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5" y="971900"/>
            <a:ext cx="3077201" cy="3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87" y="805325"/>
            <a:ext cx="58257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3" name="Google Shape;253;p40" title="Screen Recording 2019-07-30 at 8.40.25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Jack Lightholder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Josh Rodriguez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Rob Tapella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Patrick Kage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Lukas Mandrake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CODEX Description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Data EXplorer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web based data exploration tool for generating insight from data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Breaks high dimensional data down into understandable parts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a non-data scientist to harness the power of statistics and machine learning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0425" y="3485746"/>
            <a:ext cx="15729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443803" y="3485746"/>
            <a:ext cx="33561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07260" y="3505550"/>
            <a:ext cx="22863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54" y="3528651"/>
            <a:ext cx="1217344" cy="86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255" y="3528646"/>
            <a:ext cx="1217344" cy="86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347850"/>
            <a:ext cx="8520600" cy="4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475" y="484588"/>
            <a:ext cx="3500351" cy="40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00600" y="1425888"/>
            <a:ext cx="245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Python, Statistics,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Math, etc.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-23512" y="644313"/>
            <a:ext cx="28035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Non-data scientist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340500" y="2005850"/>
            <a:ext cx="28035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902" y="857625"/>
            <a:ext cx="1619147" cy="40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71175" y="4176550"/>
            <a:ext cx="1243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CODEX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 flipH="1">
            <a:off x="3960575" y="3630525"/>
            <a:ext cx="1082100" cy="61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t="-46284"/>
          <a:stretch/>
        </p:blipFill>
        <p:spPr>
          <a:xfrm>
            <a:off x="353524" y="766051"/>
            <a:ext cx="2454000" cy="3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50"/>
            <a:ext cx="91440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8" title="Screen Recording 2019-07-28 at 7.53.45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Presentation Outline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Plot Types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 Plot Selections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 Interface Development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More Like This Workflow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This Workflow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Tools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247713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React.js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2397950"/>
            <a:ext cx="2095575" cy="20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661" y="2397950"/>
            <a:ext cx="2318672" cy="20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283338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Redux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l="49735" t="38138" r="36922" b="38496"/>
          <a:stretch/>
        </p:blipFill>
        <p:spPr>
          <a:xfrm>
            <a:off x="6506013" y="2397950"/>
            <a:ext cx="2203174" cy="2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6318950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Tornado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860138" y="506550"/>
            <a:ext cx="54237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Frameworks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Macintosh PowerPoint</Application>
  <PresentationFormat>On-screen Show (16:9)</PresentationFormat>
  <Paragraphs>77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Simple Dark</vt:lpstr>
      <vt:lpstr>PowerPoint Presentation</vt:lpstr>
      <vt:lpstr>What is CODEX?</vt:lpstr>
      <vt:lpstr>CODEX Description</vt:lpstr>
      <vt:lpstr>PowerPoint Presentation</vt:lpstr>
      <vt:lpstr>PowerPoint Presentation</vt:lpstr>
      <vt:lpstr>PowerPoint Presentation</vt:lpstr>
      <vt:lpstr>Presentation Outline</vt:lpstr>
      <vt:lpstr>Tools</vt:lpstr>
      <vt:lpstr>React.js</vt:lpstr>
      <vt:lpstr>Plotly.js</vt:lpstr>
      <vt:lpstr>What I did?</vt:lpstr>
      <vt:lpstr>Newly Introduced Plot Types (part 1)</vt:lpstr>
      <vt:lpstr>Newly Introduced Plot Types (part 2)</vt:lpstr>
      <vt:lpstr>Newly Introduced Plot Types (part 3)</vt:lpstr>
      <vt:lpstr>Linking Data Across Dimensions(part 1)</vt:lpstr>
      <vt:lpstr>Linking Data Across Dimensions(part 2)</vt:lpstr>
      <vt:lpstr>PowerPoint Presentation</vt:lpstr>
      <vt:lpstr>General Interface Development</vt:lpstr>
      <vt:lpstr>Selections Panel</vt:lpstr>
      <vt:lpstr>Feature Statistics Panel</vt:lpstr>
      <vt:lpstr>PowerPoint Presentation</vt:lpstr>
      <vt:lpstr>Find More Like This Workflow</vt:lpstr>
      <vt:lpstr>Find More Like This</vt:lpstr>
      <vt:lpstr>Find More Like This Training</vt:lpstr>
      <vt:lpstr>Explain This Workflow</vt:lpstr>
      <vt:lpstr>Explain This</vt:lpstr>
      <vt:lpstr>PowerPoint Presentation</vt:lpstr>
      <vt:lpstr>PowerPoint Presentation</vt:lpstr>
      <vt:lpstr>Acknowledgements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2019-08-09T22:25:42Z</dcterms:modified>
</cp:coreProperties>
</file>