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74"/>
  </p:normalViewPr>
  <p:slideViewPr>
    <p:cSldViewPr snapToGrid="0">
      <p:cViewPr varScale="1">
        <p:scale>
          <a:sx n="176" d="100"/>
          <a:sy n="176" d="100"/>
        </p:scale>
        <p:origin x="608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5e0669e816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5e0669e816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e1d85ec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e1d85ec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e0669e816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e0669e816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e0669e81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e0669e81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e0669e816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e0669e816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5e0669e81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5e0669e816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e0669e81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e0669e81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e0669e816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e0669e816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e0669e816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e0669e816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5e0669e81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5e0669e816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e0669e81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e0669e81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e0669e816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e0669e816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e0669e81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e0669e81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e0669e816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e0669e816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5e0669e816_0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5e0669e816_0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5e0669e816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5e0669e816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e0669e81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e0669e81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5e0669e816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5e0669e816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e0669e816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e0669e816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5e1d85ec4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5e1d85ec4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5e1d85ec4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5e1d85ec4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5e0669e816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5e0669e816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e05b36b54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e05b36b54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e1d85ec4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e1d85ec4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0669e816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5e0669e816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e0669e816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e0669e816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e0669e81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e0669e81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e0669e816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e0669e816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e0669e816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e0669e816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5142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vllWZ9tIDtIe_bcp_QMLVtL-WE8e9OZJ/view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rIGnFLHNWoHmfn6XOr54JLCCyxtHUeYa/view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G9nSbQcw3Q5bGdJskJiphN-T4bNW8Fy7/view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rive.google.com/file/d/1cTzlcLRI4tDO0YsoiIpDfA6ED3THIklo/vie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311700" y="2674500"/>
            <a:ext cx="8520600" cy="14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 Web Based Data Explorer</a:t>
            </a:r>
            <a:endParaRPr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Presentation by Alec </a:t>
            </a:r>
            <a:r>
              <a:rPr lang="en" sz="2400" dirty="0" err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Helbling</a:t>
            </a:r>
            <a:endParaRPr lang="en"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/>
            <a:r>
              <a:rPr lang="en-US" sz="1800" dirty="0"/>
              <a:t>Jet Propulsion Laboratory, California Institute of Technology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0763" y="932500"/>
            <a:ext cx="7682475" cy="163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AE224EB-1405-1342-BF6B-5632AE99C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5654" y="6178651"/>
            <a:ext cx="2792213" cy="7756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C53353-854E-154C-AE9F-4D9018F12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054" y="6331051"/>
            <a:ext cx="2792213" cy="775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821F14-66C2-EC43-9620-C9C86C636E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0454" y="6483451"/>
            <a:ext cx="2792213" cy="7756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185929-C6FA-F64A-8FD9-0B0E92350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2854" y="6635851"/>
            <a:ext cx="2792213" cy="7756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7E8877-BB3E-E642-86C0-632903E46B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5254" y="6788251"/>
            <a:ext cx="2792213" cy="7756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5566A82-6002-8E47-9183-A9D08711A5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57654" y="6940651"/>
            <a:ext cx="2792213" cy="7756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4E6093-AD4A-EC4E-8DDC-7FF2723B9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10054" y="7093051"/>
            <a:ext cx="2792213" cy="7756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66194AE-741F-4A49-9F18-83D6DD72B8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87086" y="4069040"/>
            <a:ext cx="3868057" cy="10744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6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>
            <a:spLocks noGrp="1"/>
          </p:cNvSpPr>
          <p:nvPr>
            <p:ph type="title"/>
          </p:nvPr>
        </p:nvSpPr>
        <p:spPr>
          <a:xfrm>
            <a:off x="247713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Plotly.js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283338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D3.js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6318950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Sklearn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p22"/>
          <p:cNvSpPr txBox="1"/>
          <p:nvPr/>
        </p:nvSpPr>
        <p:spPr>
          <a:xfrm>
            <a:off x="1860138" y="506550"/>
            <a:ext cx="54237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Plotting and ML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675" y="2531338"/>
            <a:ext cx="20574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5525" y="2397950"/>
            <a:ext cx="2312950" cy="23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06000" y="2691301"/>
            <a:ext cx="2803200" cy="15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What I did?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Newly Introduced Plot Types (part 1)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Histogram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Heatmap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Time Series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Violin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Box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311700" y="23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Newly Introduced Plot Types (part 2)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9176" y="1053325"/>
            <a:ext cx="3735624" cy="3699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200" y="1095940"/>
            <a:ext cx="3735624" cy="3614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6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00" y="231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Roboto"/>
                <a:ea typeface="Roboto"/>
                <a:cs typeface="Roboto"/>
                <a:sym typeface="Roboto"/>
              </a:rPr>
              <a:t>Newly Introduced Plot Types (part 3)</a:t>
            </a:r>
            <a:endParaRPr sz="3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075" y="1335328"/>
            <a:ext cx="2791274" cy="280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6660" y="1335325"/>
            <a:ext cx="2812928" cy="280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9600" y="1281987"/>
            <a:ext cx="3022200" cy="2908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Linking Data Across Dimensions(part 1)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CODEX supports the ability to make selections of data in one plot and see it in another plot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allows you to visually see possible correlations in data and the higher dimensional shape of the data using only 2D representations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>
            <a:spLocks noGrp="1"/>
          </p:cNvSpPr>
          <p:nvPr>
            <p:ph type="title"/>
          </p:nvPr>
        </p:nvSpPr>
        <p:spPr>
          <a:xfrm>
            <a:off x="311700" y="196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Linking Data Across Dimensions(part 2)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63" y="895524"/>
            <a:ext cx="7995077" cy="393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8" name="Google Shape;178;p29" title="Screen Recording 2019-07-29 at 11.21.29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8" y="0"/>
            <a:ext cx="903954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1685275"/>
            <a:ext cx="8520600" cy="16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General Interface Development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Selections Panel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32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users to make selections of subsets of the data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users to manipulate these  selections and change various options about them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650" y="445025"/>
            <a:ext cx="2599949" cy="430965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What is CODEX?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Feature Statistics Panel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Side panel that a user can expand to show various statistics about the loaded features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7" name="Google Shape;19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0363" y="2097400"/>
            <a:ext cx="5163275" cy="272527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04" name="Google Shape;204;p33" title="Screen Recording 2019-07-29 at 11.14.08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28" y="0"/>
            <a:ext cx="903954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1117650" y="1701000"/>
            <a:ext cx="6908700" cy="174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Find More Like This Workflow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More Like This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459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workflow that allows a user to construct a model of data from a single selection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model is then queried for more samples that are similar to that selection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Roboto"/>
              <a:buChar char="●"/>
            </a:pPr>
            <a:r>
              <a:rPr lang="en" sz="2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Little to no statistical knowledge needed to understand </a:t>
            </a: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6" name="Google Shape;2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8175" y="767225"/>
            <a:ext cx="3323949" cy="36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Find More Like This Training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 with a random parameter sweep using cross validation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Positive-unlabeled learning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Needed because there are only positive labels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semi supervised learning method that utilizes a random subset of unlabeled points as negative examples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○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is done with several random samples and ensambled at the end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Random forests are fast and easy to train, but the PU framework is model agnostic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7"/>
          <p:cNvSpPr txBox="1">
            <a:spLocks noGrp="1"/>
          </p:cNvSpPr>
          <p:nvPr>
            <p:ph type="title"/>
          </p:nvPr>
        </p:nvSpPr>
        <p:spPr>
          <a:xfrm>
            <a:off x="311700" y="2147100"/>
            <a:ext cx="85206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Explain This Workflow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Explain This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3" name="Google Shape;233;p38"/>
          <p:cNvSpPr txBox="1">
            <a:spLocks noGrp="1"/>
          </p:cNvSpPr>
          <p:nvPr>
            <p:ph type="body" idx="1"/>
          </p:nvPr>
        </p:nvSpPr>
        <p:spPr>
          <a:xfrm>
            <a:off x="311700" y="1062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 is the difference between these two selections of points?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user makes two selections in their data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These selections are then used to train a decision tree classifier, which is then visualized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34" name="Google Shape;2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750" y="2916025"/>
            <a:ext cx="1905000" cy="1905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5" name="Google Shape;235;p38"/>
          <p:cNvCxnSpPr/>
          <p:nvPr/>
        </p:nvCxnSpPr>
        <p:spPr>
          <a:xfrm>
            <a:off x="3641175" y="3888450"/>
            <a:ext cx="15801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6" name="Google Shape;236;p38"/>
          <p:cNvSpPr/>
          <p:nvPr/>
        </p:nvSpPr>
        <p:spPr>
          <a:xfrm>
            <a:off x="2466217" y="2983405"/>
            <a:ext cx="896350" cy="1073600"/>
          </a:xfrm>
          <a:custGeom>
            <a:avLst/>
            <a:gdLst/>
            <a:ahLst/>
            <a:cxnLst/>
            <a:rect l="l" t="t" r="r" b="b"/>
            <a:pathLst>
              <a:path w="35854" h="42944" extrusionOk="0">
                <a:moveTo>
                  <a:pt x="5312" y="343"/>
                </a:moveTo>
                <a:cubicBezTo>
                  <a:pt x="15574" y="343"/>
                  <a:pt x="32880" y="-1203"/>
                  <a:pt x="34896" y="8859"/>
                </a:cubicBezTo>
                <a:cubicBezTo>
                  <a:pt x="36462" y="16673"/>
                  <a:pt x="36305" y="25781"/>
                  <a:pt x="32206" y="32616"/>
                </a:cubicBezTo>
                <a:cubicBezTo>
                  <a:pt x="29265" y="37520"/>
                  <a:pt x="23172" y="39904"/>
                  <a:pt x="17863" y="42029"/>
                </a:cubicBezTo>
                <a:cubicBezTo>
                  <a:pt x="12850" y="44036"/>
                  <a:pt x="5170" y="42487"/>
                  <a:pt x="2174" y="37995"/>
                </a:cubicBezTo>
                <a:cubicBezTo>
                  <a:pt x="-3380" y="29667"/>
                  <a:pt x="4136" y="17779"/>
                  <a:pt x="2174" y="7963"/>
                </a:cubicBezTo>
                <a:cubicBezTo>
                  <a:pt x="1511" y="4648"/>
                  <a:pt x="7834" y="-2233"/>
                  <a:pt x="9346" y="791"/>
                </a:cubicBezTo>
              </a:path>
            </a:pathLst>
          </a:cu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37" name="Google Shape;237;p38"/>
          <p:cNvSpPr/>
          <p:nvPr/>
        </p:nvSpPr>
        <p:spPr>
          <a:xfrm>
            <a:off x="1491524" y="3888450"/>
            <a:ext cx="896355" cy="756166"/>
          </a:xfrm>
          <a:custGeom>
            <a:avLst/>
            <a:gdLst/>
            <a:ahLst/>
            <a:cxnLst/>
            <a:rect l="l" t="t" r="r" b="b"/>
            <a:pathLst>
              <a:path w="35300" h="29159" extrusionOk="0">
                <a:moveTo>
                  <a:pt x="35232" y="25807"/>
                </a:moveTo>
                <a:cubicBezTo>
                  <a:pt x="30143" y="25807"/>
                  <a:pt x="24820" y="25095"/>
                  <a:pt x="19992" y="26703"/>
                </a:cubicBezTo>
                <a:cubicBezTo>
                  <a:pt x="15164" y="28311"/>
                  <a:pt x="8823" y="30654"/>
                  <a:pt x="4752" y="27600"/>
                </a:cubicBezTo>
                <a:cubicBezTo>
                  <a:pt x="-1354" y="23020"/>
                  <a:pt x="-1171" y="10848"/>
                  <a:pt x="3407" y="4740"/>
                </a:cubicBezTo>
                <a:cubicBezTo>
                  <a:pt x="6103" y="1143"/>
                  <a:pt x="12809" y="-1542"/>
                  <a:pt x="16406" y="1154"/>
                </a:cubicBezTo>
                <a:cubicBezTo>
                  <a:pt x="21988" y="5338"/>
                  <a:pt x="25167" y="12210"/>
                  <a:pt x="30749" y="16394"/>
                </a:cubicBezTo>
                <a:cubicBezTo>
                  <a:pt x="33702" y="18607"/>
                  <a:pt x="36435" y="30003"/>
                  <a:pt x="34783" y="26703"/>
                </a:cubicBezTo>
              </a:path>
            </a:pathLst>
          </a:custGeom>
          <a:noFill/>
          <a:ln w="38100" cap="flat" cmpd="sng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</p:spPr>
      </p:sp>
      <p:pic>
        <p:nvPicPr>
          <p:cNvPr id="238" name="Google Shape;238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7375" y="2816600"/>
            <a:ext cx="2103875" cy="21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5" name="Google Shape;24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25" y="971900"/>
            <a:ext cx="3077201" cy="308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18287" y="805325"/>
            <a:ext cx="58257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53" name="Google Shape;253;p40" title="Screen Recording 2019-07-30 at 8.40.25 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Acknowledgements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Jack Lightholder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Josh Rodriguez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Rob Tapella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Patrick Kage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Lukas Mandrake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CODEX Description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COmplex Data EXplorer 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 web based data exploration tool for generating insight from data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Breaks high dimensional data down into understandable parts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lang="en" sz="2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Allows a non-data scientist to harness the power of statistics and machine learning</a:t>
            </a:r>
            <a:endParaRPr sz="2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0425" y="3485746"/>
            <a:ext cx="15729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443803" y="3485746"/>
            <a:ext cx="33561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Visuals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407260" y="3505550"/>
            <a:ext cx="2286300" cy="7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7154" y="3528651"/>
            <a:ext cx="1217344" cy="86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4255" y="3528646"/>
            <a:ext cx="1217344" cy="865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2"/>
          <p:cNvSpPr txBox="1">
            <a:spLocks noGrp="1"/>
          </p:cNvSpPr>
          <p:nvPr>
            <p:ph type="title"/>
          </p:nvPr>
        </p:nvSpPr>
        <p:spPr>
          <a:xfrm>
            <a:off x="311700" y="347850"/>
            <a:ext cx="8520600" cy="444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Roboto"/>
                <a:ea typeface="Roboto"/>
                <a:cs typeface="Roboto"/>
                <a:sym typeface="Roboto"/>
              </a:rPr>
              <a:t>Questions?</a:t>
            </a:r>
            <a:endParaRPr sz="6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475" y="484588"/>
            <a:ext cx="3500351" cy="40061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2700600" y="1425888"/>
            <a:ext cx="24540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Python, Statistics,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Math, etc.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16"/>
          <p:cNvSpPr txBox="1"/>
          <p:nvPr/>
        </p:nvSpPr>
        <p:spPr>
          <a:xfrm>
            <a:off x="-23512" y="644313"/>
            <a:ext cx="28035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Non-data scientist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6340500" y="2005850"/>
            <a:ext cx="2803500" cy="12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Insight</a:t>
            </a:r>
            <a:endParaRPr sz="3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902" y="857625"/>
            <a:ext cx="1619147" cy="40061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3171175" y="4176550"/>
            <a:ext cx="1243800" cy="5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CODEX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6"/>
          <p:cNvCxnSpPr/>
          <p:nvPr/>
        </p:nvCxnSpPr>
        <p:spPr>
          <a:xfrm rot="10800000" flipH="1">
            <a:off x="3960575" y="3630525"/>
            <a:ext cx="1082100" cy="6189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 t="-46284"/>
          <a:stretch/>
        </p:blipFill>
        <p:spPr>
          <a:xfrm>
            <a:off x="353524" y="766051"/>
            <a:ext cx="2454000" cy="359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6750"/>
            <a:ext cx="9144000" cy="453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7" name="Google Shape;97;p18" title="Screen Recording 2019-07-28 at 7.53.45 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latin typeface="Roboto"/>
                <a:ea typeface="Roboto"/>
                <a:cs typeface="Roboto"/>
                <a:sym typeface="Roboto"/>
              </a:rPr>
              <a:t>Presentation Outline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Tools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Plot Types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Cross Plot Selections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General Interface Development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More Like This Workflow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Char char="●"/>
            </a:pPr>
            <a:r>
              <a:rPr lang="en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Explain This Workflow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00" y="1999050"/>
            <a:ext cx="8520600" cy="8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latin typeface="Roboto"/>
                <a:ea typeface="Roboto"/>
                <a:cs typeface="Roboto"/>
                <a:sym typeface="Roboto"/>
              </a:rPr>
              <a:t>Tools</a:t>
            </a:r>
            <a:endParaRPr sz="4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426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>
            <a:spLocks noGrp="1"/>
          </p:cNvSpPr>
          <p:nvPr>
            <p:ph type="title"/>
          </p:nvPr>
        </p:nvSpPr>
        <p:spPr>
          <a:xfrm>
            <a:off x="247713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React.js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75" y="2397950"/>
            <a:ext cx="2095575" cy="209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12661" y="2397950"/>
            <a:ext cx="2318672" cy="209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>
            <a:spLocks noGrp="1"/>
          </p:cNvSpPr>
          <p:nvPr>
            <p:ph type="title"/>
          </p:nvPr>
        </p:nvSpPr>
        <p:spPr>
          <a:xfrm>
            <a:off x="3283338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Redux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5">
            <a:alphaModFix/>
          </a:blip>
          <a:srcRect l="49735" t="38138" r="36922" b="38496"/>
          <a:stretch/>
        </p:blipFill>
        <p:spPr>
          <a:xfrm>
            <a:off x="6506013" y="2397950"/>
            <a:ext cx="2203174" cy="2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6318950" y="1615900"/>
            <a:ext cx="2577300" cy="7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Tornado</a:t>
            </a:r>
            <a:endParaRPr sz="3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1860138" y="506550"/>
            <a:ext cx="5423700" cy="10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Web Frameworks</a:t>
            </a:r>
            <a:endParaRPr sz="4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417</Words>
  <Application>Microsoft Macintosh PowerPoint</Application>
  <PresentationFormat>On-screen Show (16:9)</PresentationFormat>
  <Paragraphs>76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Roboto</vt:lpstr>
      <vt:lpstr>Simple Dark</vt:lpstr>
      <vt:lpstr>PowerPoint Presentation</vt:lpstr>
      <vt:lpstr>What is CODEX?</vt:lpstr>
      <vt:lpstr>CODEX Description</vt:lpstr>
      <vt:lpstr>PowerPoint Presentation</vt:lpstr>
      <vt:lpstr>PowerPoint Presentation</vt:lpstr>
      <vt:lpstr>PowerPoint Presentation</vt:lpstr>
      <vt:lpstr>Presentation Outline</vt:lpstr>
      <vt:lpstr>Tools</vt:lpstr>
      <vt:lpstr>React.js</vt:lpstr>
      <vt:lpstr>Plotly.js</vt:lpstr>
      <vt:lpstr>What I did?</vt:lpstr>
      <vt:lpstr>Newly Introduced Plot Types (part 1)</vt:lpstr>
      <vt:lpstr>Newly Introduced Plot Types (part 2)</vt:lpstr>
      <vt:lpstr>Newly Introduced Plot Types (part 3)</vt:lpstr>
      <vt:lpstr>Linking Data Across Dimensions(part 1)</vt:lpstr>
      <vt:lpstr>Linking Data Across Dimensions(part 2)</vt:lpstr>
      <vt:lpstr>PowerPoint Presentation</vt:lpstr>
      <vt:lpstr>General Interface Development</vt:lpstr>
      <vt:lpstr>Selections Panel</vt:lpstr>
      <vt:lpstr>Feature Statistics Panel</vt:lpstr>
      <vt:lpstr>PowerPoint Presentation</vt:lpstr>
      <vt:lpstr>Find More Like This Workflow</vt:lpstr>
      <vt:lpstr>Find More Like This</vt:lpstr>
      <vt:lpstr>Find More Like This Training</vt:lpstr>
      <vt:lpstr>Explain This Workflow</vt:lpstr>
      <vt:lpstr>Explain This</vt:lpstr>
      <vt:lpstr>PowerPoint Presentation</vt:lpstr>
      <vt:lpstr>PowerPoint Presentation</vt:lpstr>
      <vt:lpstr>Acknowledgements</vt:lpstr>
      <vt:lpstr>Questions?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Office User</cp:lastModifiedBy>
  <cp:revision>2</cp:revision>
  <dcterms:modified xsi:type="dcterms:W3CDTF">2019-08-09T16:42:27Z</dcterms:modified>
</cp:coreProperties>
</file>