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6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6.png"/><Relationship Id="rId17" Type="http://schemas.openxmlformats.org/officeDocument/2006/relationships/image" Target="../media/image14.svg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4.png"/><Relationship Id="rId23" Type="http://schemas.openxmlformats.org/officeDocument/2006/relationships/image" Target="../media/image6.png"/><Relationship Id="rId28" Type="http://schemas.openxmlformats.org/officeDocument/2006/relationships/image" Target="../media/image10.png"/><Relationship Id="rId19" Type="http://schemas.openxmlformats.org/officeDocument/2006/relationships/image" Target="../media/image18.sv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99255" y="1310665"/>
            <a:ext cx="7762211" cy="460665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6449" y="509250"/>
            <a:ext cx="11253878" cy="58227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296976" y="1707295"/>
            <a:ext cx="2444705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5085" y="509250"/>
            <a:ext cx="381000" cy="381000"/>
          </a:xfrm>
          <a:prstGeom prst="rect">
            <a:avLst/>
          </a:prstGeom>
        </p:spPr>
      </p:pic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9255" y="1323266"/>
            <a:ext cx="381000" cy="381000"/>
          </a:xfrm>
          <a:prstGeom prst="rect">
            <a:avLst/>
          </a:prstGeom>
        </p:spPr>
      </p:pic>
      <p:pic>
        <p:nvPicPr>
          <p:cNvPr id="10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6975" y="1704266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296976" y="3727446"/>
            <a:ext cx="2444706" cy="19202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09014" y="3729711"/>
            <a:ext cx="381000" cy="381000"/>
          </a:xfrm>
          <a:prstGeom prst="rect">
            <a:avLst/>
          </a:prstGeom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66" y="43589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483517" y="4248434"/>
            <a:ext cx="4287774" cy="10837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20822" y="4244680"/>
            <a:ext cx="381000" cy="381000"/>
          </a:xfrm>
          <a:prstGeom prst="rect">
            <a:avLst/>
          </a:prstGeom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152" y="4813886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server and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33" y="4352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949" y="476114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499" y="364224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24" y="31821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526011" y="1707295"/>
            <a:ext cx="2441448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2899" y="1704266"/>
            <a:ext cx="381000" cy="381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514059" y="3727445"/>
            <a:ext cx="2441448" cy="19202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05332" y="3729711"/>
            <a:ext cx="381000" cy="381000"/>
          </a:xfrm>
          <a:prstGeom prst="rect">
            <a:avLst/>
          </a:prstGeom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05" y="43589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33" y="4813886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server and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75" y="4352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291" y="476114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76676" y="271481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2249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66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63065" y="271481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629" y="271481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22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5605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438" y="271481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483517" y="2177905"/>
            <a:ext cx="4287774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9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14072" y="2175031"/>
            <a:ext cx="381000" cy="381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461466" y="1310665"/>
            <a:ext cx="3177497" cy="4790572"/>
            <a:chOff x="8560272" y="1310666"/>
            <a:chExt cx="3177497" cy="4790572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29A4B8A3-9C63-104B-986C-E2796ED6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707" y="13106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34759C8A-7F9B-B748-9669-9799EF21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9563" y="2059842"/>
              <a:ext cx="13282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pic>
          <p:nvPicPr>
            <p:cNvPr id="79" name="Graphic 18">
              <a:extLst>
                <a:ext uri="{FF2B5EF4-FFF2-40B4-BE49-F238E27FC236}">
                  <a16:creationId xmlns:a16="http://schemas.microsoft.com/office/drawing/2014/main" id="{A4F5BDDE-5F7C-1E41-A1B0-2FD56A4D7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120" y="13106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19">
              <a:extLst>
                <a:ext uri="{FF2B5EF4-FFF2-40B4-BE49-F238E27FC236}">
                  <a16:creationId xmlns:a16="http://schemas.microsoft.com/office/drawing/2014/main" id="{9F1990FF-C915-6349-BAAE-A6C4A603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4471" y="2053049"/>
              <a:ext cx="17132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Elasticsearch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81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707" y="397748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0272" y="4754874"/>
              <a:ext cx="1666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83" name="Graphic 12">
              <a:extLst>
                <a:ext uri="{FF2B5EF4-FFF2-40B4-BE49-F238E27FC236}">
                  <a16:creationId xmlns:a16="http://schemas.microsoft.com/office/drawing/2014/main" id="{5EA8505D-C1F4-EE4E-833B-CB64A1B3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120" y="260796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9">
              <a:extLst>
                <a:ext uri="{FF2B5EF4-FFF2-40B4-BE49-F238E27FC236}">
                  <a16:creationId xmlns:a16="http://schemas.microsoft.com/office/drawing/2014/main" id="{06DC369A-EAD9-9443-8C96-34434FF8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3460" y="3380037"/>
              <a:ext cx="1495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Firehose</a:t>
              </a:r>
            </a:p>
          </p:txBody>
        </p:sp>
        <p:sp>
          <p:nvSpPr>
            <p:cNvPr id="50" name="TextBox 20">
              <a:extLst>
                <a:ext uri="{FF2B5EF4-FFF2-40B4-BE49-F238E27FC236}">
                  <a16:creationId xmlns:a16="http://schemas.microsoft.com/office/drawing/2014/main" id="{873A5151-4A7B-9A48-9996-CBCA1C63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5801" y="5670351"/>
              <a:ext cx="12906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Configuration files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2520" y="52131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60">
              <a:extLst>
                <a:ext uri="{FF2B5EF4-FFF2-40B4-BE49-F238E27FC236}">
                  <a16:creationId xmlns:a16="http://schemas.microsoft.com/office/drawing/2014/main" id="{34E58C84-DC2E-5E48-8722-27FE9622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4960" y="5670351"/>
              <a:ext cx="6374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c 66">
              <a:extLst>
                <a:ext uri="{FF2B5EF4-FFF2-40B4-BE49-F238E27FC236}">
                  <a16:creationId xmlns:a16="http://schemas.microsoft.com/office/drawing/2014/main" id="{27A2FBEB-B16D-5C48-AABF-654B9E138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5107" y="52131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120" y="397748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6354" y="4754873"/>
              <a:ext cx="1489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  <p:pic>
          <p:nvPicPr>
            <p:cNvPr id="61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8711" y="261299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8258" y="3384707"/>
              <a:ext cx="1352421" cy="2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128898" y="972786"/>
            <a:ext cx="2779046" cy="51284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338957" y="972786"/>
            <a:ext cx="2779046" cy="51284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5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18</cp:revision>
  <dcterms:created xsi:type="dcterms:W3CDTF">2021-09-01T18:43:33Z</dcterms:created>
  <dcterms:modified xsi:type="dcterms:W3CDTF">2021-09-02T18:36:44Z</dcterms:modified>
</cp:coreProperties>
</file>