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A42E3-2DDD-422E-BBFA-ED3ED801CA34}">
          <p14:sldIdLst>
            <p14:sldId id="259"/>
          </p14:sldIdLst>
        </p14:section>
        <p14:section name="Old—DO NOT USE—For reference only" id="{E18D3D3B-4D3A-43D5-BF37-B067E08AB78D}">
          <p14:sldIdLst>
            <p14:sldId id="258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8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67BA-9107-4E6F-9EA9-0922E06396EE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7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4.png"/><Relationship Id="rId17" Type="http://schemas.openxmlformats.org/officeDocument/2006/relationships/image" Target="../media/image14.svg"/><Relationship Id="rId25" Type="http://schemas.openxmlformats.org/officeDocument/2006/relationships/image" Target="../media/image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19" Type="http://schemas.openxmlformats.org/officeDocument/2006/relationships/image" Target="../media/image18.sv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microsoft.com/office/2007/relationships/hdphoto" Target="../media/hdphoto1.wdp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7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4.png"/><Relationship Id="rId17" Type="http://schemas.openxmlformats.org/officeDocument/2006/relationships/image" Target="../media/image14.svg"/><Relationship Id="rId25" Type="http://schemas.openxmlformats.org/officeDocument/2006/relationships/image" Target="../media/image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2.png"/><Relationship Id="rId23" Type="http://schemas.openxmlformats.org/officeDocument/2006/relationships/image" Target="../media/image5.png"/><Relationship Id="rId28" Type="http://schemas.openxmlformats.org/officeDocument/2006/relationships/image" Target="../media/image17.png"/><Relationship Id="rId36" Type="http://schemas.openxmlformats.org/officeDocument/2006/relationships/image" Target="../media/image16.png"/><Relationship Id="rId19" Type="http://schemas.openxmlformats.org/officeDocument/2006/relationships/image" Target="../media/image18.sv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22" Type="http://schemas.openxmlformats.org/officeDocument/2006/relationships/image" Target="../media/image8.png"/><Relationship Id="rId27" Type="http://schemas.microsoft.com/office/2007/relationships/hdphoto" Target="../media/hdphoto1.wdp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7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4.png"/><Relationship Id="rId17" Type="http://schemas.openxmlformats.org/officeDocument/2006/relationships/image" Target="../media/image14.svg"/><Relationship Id="rId25" Type="http://schemas.openxmlformats.org/officeDocument/2006/relationships/image" Target="../media/image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2.png"/><Relationship Id="rId23" Type="http://schemas.openxmlformats.org/officeDocument/2006/relationships/image" Target="../media/image5.png"/><Relationship Id="rId28" Type="http://schemas.openxmlformats.org/officeDocument/2006/relationships/image" Target="../media/image17.png"/><Relationship Id="rId36" Type="http://schemas.openxmlformats.org/officeDocument/2006/relationships/image" Target="../media/image16.png"/><Relationship Id="rId19" Type="http://schemas.openxmlformats.org/officeDocument/2006/relationships/image" Target="../media/image18.sv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22" Type="http://schemas.openxmlformats.org/officeDocument/2006/relationships/image" Target="../media/image8.png"/><Relationship Id="rId27" Type="http://schemas.microsoft.com/office/2007/relationships/hdphoto" Target="../media/hdphoto1.wdp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484332" y="5201911"/>
            <a:ext cx="7576722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484332" y="2742649"/>
            <a:ext cx="7576722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14759" y="2278623"/>
            <a:ext cx="2048620" cy="2414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479142" y="2278623"/>
            <a:ext cx="2048256" cy="2414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366039" y="1931012"/>
            <a:ext cx="9495989" cy="56151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123487" y="1253167"/>
            <a:ext cx="12401253" cy="66491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123488" y="1253167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366040" y="1931011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014759" y="227862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014759" y="4775857"/>
            <a:ext cx="2051668" cy="267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014759" y="4775857"/>
            <a:ext cx="381000" cy="381000"/>
          </a:xfrm>
          <a:prstGeom prst="rect">
            <a:avLst/>
          </a:prstGeom>
        </p:spPr>
      </p:pic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45567" y="5201911"/>
            <a:ext cx="381000" cy="381000"/>
          </a:xfrm>
          <a:prstGeom prst="rect">
            <a:avLst/>
          </a:prstGeom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792" y="4176429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17" y="3737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36408" y="2278623"/>
            <a:ext cx="2048256" cy="2414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36408" y="2278623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6408" y="4775857"/>
            <a:ext cx="2048256" cy="267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836408" y="477585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4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100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4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100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24733" y="3281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16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332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16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332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16" y="2814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7501" y="3281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6284" y="2814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38817" y="2742649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819402" y="1593133"/>
            <a:ext cx="2423160" cy="61070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420203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41" y="19355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3995" y="2704528"/>
            <a:ext cx="132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40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422" y="3250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2773" y="4014471"/>
            <a:ext cx="1713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4103" y="630551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configuration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822" y="5848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394" y="6305512"/>
            <a:ext cx="637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log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541" y="5848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422" y="4591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4656" y="5363655"/>
            <a:ext cx="148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41" y="4591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2690" y="5363655"/>
            <a:ext cx="1352421" cy="2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41" y="3250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704" y="4014471"/>
            <a:ext cx="166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422" y="19355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1762" y="2704528"/>
            <a:ext cx="149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481439" y="6343166"/>
            <a:ext cx="7579615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Docker 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479142" y="2278623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479142" y="4775857"/>
            <a:ext cx="2048256" cy="267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479142" y="4775857"/>
            <a:ext cx="381000" cy="381000"/>
          </a:xfrm>
          <a:prstGeom prst="rect">
            <a:avLst/>
          </a:prstGeom>
        </p:spPr>
      </p:pic>
      <p:pic>
        <p:nvPicPr>
          <p:cNvPr id="6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70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5486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70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5486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887" y="3281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74670" y="2814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0320054" y="1593134"/>
            <a:ext cx="2421275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24502" y="3737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95318" y="417642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2" y="5201911"/>
            <a:ext cx="6929441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3" y="2796437"/>
            <a:ext cx="6929442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17806" y="2327642"/>
            <a:ext cx="2048620" cy="22178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479142" y="2278624"/>
            <a:ext cx="2048256" cy="22720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404999" y="1931012"/>
            <a:ext cx="9648301" cy="56151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090831" y="1253167"/>
            <a:ext cx="12882488" cy="66491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090830" y="1253167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419828" y="1931011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014759" y="231637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014759" y="4684676"/>
            <a:ext cx="205166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014759" y="4686942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45567" y="5201911"/>
            <a:ext cx="381000" cy="381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06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06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44" y="4212857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9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0756" y="2327643"/>
            <a:ext cx="2048256" cy="22253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57644" y="2324614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8804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830077" y="4686942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96507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5290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56106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842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4625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38817" y="2796437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819402" y="1593133"/>
            <a:ext cx="2423160" cy="61070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420203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07704" y="1935534"/>
            <a:ext cx="3177497" cy="4831643"/>
            <a:chOff x="10786211" y="2044290"/>
            <a:chExt cx="3177497" cy="4831643"/>
          </a:xfrm>
        </p:grpSpPr>
        <p:pic>
          <p:nvPicPr>
            <p:cNvPr id="38" name="Graphic 17">
              <a:extLst>
                <a:ext uri="{FF2B5EF4-FFF2-40B4-BE49-F238E27FC236}">
                  <a16:creationId xmlns:a16="http://schemas.microsoft.com/office/drawing/2014/main" id="{29A4B8A3-9C63-104B-986C-E2796ED6B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34759C8A-7F9B-B748-9669-9799EF21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5502" y="2813284"/>
              <a:ext cx="13282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pic>
          <p:nvPicPr>
            <p:cNvPr id="40" name="Graphic 18">
              <a:extLst>
                <a:ext uri="{FF2B5EF4-FFF2-40B4-BE49-F238E27FC236}">
                  <a16:creationId xmlns:a16="http://schemas.microsoft.com/office/drawing/2014/main" id="{A4F5BDDE-5F7C-1E41-A1B0-2FD56A4D7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9F1990FF-C915-6349-BAAE-A6C4A603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0410" y="4123227"/>
              <a:ext cx="17132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873A5151-4A7B-9A48-9996-CBCA1C63B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1740" y="6414268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configuration files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8459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4E58C84-DC2E-5E48-8722-27FE9622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8901" y="6414268"/>
              <a:ext cx="6374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log files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Graphic 66">
              <a:extLst>
                <a:ext uri="{FF2B5EF4-FFF2-40B4-BE49-F238E27FC236}">
                  <a16:creationId xmlns:a16="http://schemas.microsoft.com/office/drawing/2014/main" id="{27A2FBEB-B16D-5C48-AABF-654B9E138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9048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2293" y="5472411"/>
              <a:ext cx="14895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53</a:t>
              </a:r>
            </a:p>
          </p:txBody>
        </p:sp>
        <p:pic>
          <p:nvPicPr>
            <p:cNvPr id="48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4197" y="5472411"/>
              <a:ext cx="1352421" cy="2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6211" y="4123227"/>
              <a:ext cx="1666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loudWatch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Graphic 12">
              <a:extLst>
                <a:ext uri="{FF2B5EF4-FFF2-40B4-BE49-F238E27FC236}">
                  <a16:creationId xmlns:a16="http://schemas.microsoft.com/office/drawing/2014/main" id="{5EA8505D-C1F4-EE4E-833B-CB64A1B3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06DC369A-EAD9-9443-8C96-34434FF81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9399" y="2813284"/>
              <a:ext cx="1495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Kinesis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/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Firehose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808261" y="6343166"/>
            <a:ext cx="6929443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Docker 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513996" y="2324614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495156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486429" y="4686942"/>
            <a:ext cx="381000" cy="381000"/>
          </a:xfrm>
          <a:prstGeom prst="rect">
            <a:avLst/>
          </a:prstGeom>
        </p:spPr>
      </p:pic>
      <p:pic>
        <p:nvPicPr>
          <p:cNvPr id="6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2938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1721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0320054" y="1593134"/>
            <a:ext cx="2421275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2623457" y="827314"/>
            <a:ext cx="11128921" cy="7326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623457" y="827314"/>
            <a:ext cx="11049000" cy="72063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024000" y="1931013"/>
            <a:ext cx="7762211" cy="52466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711194" y="1253167"/>
            <a:ext cx="11253878" cy="6245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21721" y="2327643"/>
            <a:ext cx="2444705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709830" y="1253168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024000" y="1935376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621720" y="2324614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721" y="4347793"/>
            <a:ext cx="244470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633759" y="4350059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77" y="4954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316481" y="4865028"/>
            <a:ext cx="5313939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45567" y="4865028"/>
            <a:ext cx="381000" cy="381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93" y="538217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77" y="61520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93" y="658628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44" y="426259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9" y="3802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0756" y="2327643"/>
            <a:ext cx="2441448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57644" y="2324614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8804" y="4347792"/>
            <a:ext cx="244144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830077" y="4350059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80" y="4954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496" y="538217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80" y="61520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496" y="658628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01421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994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04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687810" y="333516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136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367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8919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183" y="333516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2" y="2796437"/>
            <a:ext cx="4287774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38817" y="2796437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20442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5502" y="2813284"/>
            <a:ext cx="132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40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33589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0410" y="4123227"/>
            <a:ext cx="1713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740" y="641426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configuration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59" y="5957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901" y="6414268"/>
            <a:ext cx="637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log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048" y="5957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4700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2293" y="5472411"/>
            <a:ext cx="148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4700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97" y="5472411"/>
            <a:ext cx="1352421" cy="2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453643" y="1593134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33589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6211" y="4123227"/>
            <a:ext cx="166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20442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9399" y="2813284"/>
            <a:ext cx="149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316480" y="6006283"/>
            <a:ext cx="5313939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623457" y="827314"/>
            <a:ext cx="11128921" cy="7326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623457" y="827314"/>
            <a:ext cx="11049000" cy="72063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246</Words>
  <Application>Microsoft Office PowerPoint</Application>
  <PresentationFormat>Custom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Marcia Johnston</cp:lastModifiedBy>
  <cp:revision>7</cp:revision>
  <dcterms:created xsi:type="dcterms:W3CDTF">2021-09-07T21:00:18Z</dcterms:created>
  <dcterms:modified xsi:type="dcterms:W3CDTF">2021-09-07T23:02:18Z</dcterms:modified>
</cp:coreProperties>
</file>