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87" autoAdjust="0"/>
    <p:restoredTop sz="94660"/>
  </p:normalViewPr>
  <p:slideViewPr>
    <p:cSldViewPr snapToGrid="0">
      <p:cViewPr>
        <p:scale>
          <a:sx n="70" d="100"/>
          <a:sy n="70" d="100"/>
        </p:scale>
        <p:origin x="480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7736-E060-442A-B0F2-1D6122E5DD45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5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3.png"/><Relationship Id="rId23" Type="http://schemas.openxmlformats.org/officeDocument/2006/relationships/image" Target="../media/image6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19" Type="http://schemas.openxmlformats.org/officeDocument/2006/relationships/image" Target="../media/image18.svg"/><Relationship Id="rId31" Type="http://schemas.openxmlformats.org/officeDocument/2006/relationships/image" Target="../media/image12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microsoft.com/office/2007/relationships/hdphoto" Target="../media/hdphoto1.wdp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99255" y="1187095"/>
            <a:ext cx="7762211" cy="52466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6449" y="509249"/>
            <a:ext cx="11253878" cy="6245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296976" y="1583725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5085" y="509250"/>
            <a:ext cx="381000" cy="381000"/>
          </a:xfrm>
          <a:prstGeom prst="rect">
            <a:avLst/>
          </a:prstGeom>
        </p:spPr>
      </p:pic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9255" y="1191458"/>
            <a:ext cx="381000" cy="381000"/>
          </a:xfrm>
          <a:prstGeom prst="rect">
            <a:avLst/>
          </a:prstGeom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6975" y="1580696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296976" y="3603875"/>
            <a:ext cx="244470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09014" y="3606141"/>
            <a:ext cx="381000" cy="381000"/>
          </a:xfrm>
          <a:prstGeom prst="rect">
            <a:avLst/>
          </a:prstGeom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32" y="42106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991736" y="4121110"/>
            <a:ext cx="5313939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20822" y="4121110"/>
            <a:ext cx="381000" cy="381000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848" y="4638261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32" y="5408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848" y="584236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499" y="351867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24" y="3058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526011" y="1583725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2899" y="1580696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514059" y="3603874"/>
            <a:ext cx="244144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05332" y="3606141"/>
            <a:ext cx="381000" cy="381000"/>
          </a:xfrm>
          <a:prstGeom prst="rect">
            <a:avLst/>
          </a:prstGeom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35" y="42106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751" y="4638261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35" y="5408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751" y="584236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76676" y="259124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2249" y="212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59" y="212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63065" y="259124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391" y="259124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22" y="212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4174" y="212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438" y="259124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483517" y="2052519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9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14072" y="2052519"/>
            <a:ext cx="381000" cy="381000"/>
          </a:xfrm>
          <a:prstGeom prst="rect">
            <a:avLst/>
          </a:prstGeom>
        </p:spPr>
      </p:pic>
      <p:pic>
        <p:nvPicPr>
          <p:cNvPr id="14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903" y="13003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757" y="2069366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79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4" y="26150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665" y="3379309"/>
            <a:ext cx="1713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6995" y="5670350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14" y="5213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4156" y="5670350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03" y="5213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4" y="39567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548" y="4728493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903" y="39567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52" y="4728493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128898" y="849216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338957" y="849216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903" y="26150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466" y="3379309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4" y="13003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4654" y="2069366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991735" y="5262365"/>
            <a:ext cx="5313939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69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Marcia Johnston</cp:lastModifiedBy>
  <cp:revision>25</cp:revision>
  <dcterms:created xsi:type="dcterms:W3CDTF">2021-09-01T18:43:33Z</dcterms:created>
  <dcterms:modified xsi:type="dcterms:W3CDTF">2021-09-04T10:34:58Z</dcterms:modified>
</cp:coreProperties>
</file>