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9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6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2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8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0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2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1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7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37736-E060-442A-B0F2-1D6122E5DD45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B66FA-E981-4EC9-B65B-617702BB10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1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.png"/><Relationship Id="rId26" Type="http://schemas.openxmlformats.org/officeDocument/2006/relationships/image" Target="../media/image8.png"/><Relationship Id="rId3" Type="http://schemas.openxmlformats.org/officeDocument/2006/relationships/image" Target="../media/image9.svg"/><Relationship Id="rId21" Type="http://schemas.openxmlformats.org/officeDocument/2006/relationships/image" Target="../media/image40.svg"/><Relationship Id="rId34" Type="http://schemas.openxmlformats.org/officeDocument/2006/relationships/image" Target="../media/image15.png"/><Relationship Id="rId17" Type="http://schemas.openxmlformats.org/officeDocument/2006/relationships/image" Target="../media/image14.svg"/><Relationship Id="rId25" Type="http://schemas.openxmlformats.org/officeDocument/2006/relationships/image" Target="../media/image7.png"/><Relationship Id="rId33" Type="http://schemas.openxmlformats.org/officeDocument/2006/relationships/image" Target="../media/image14.png"/><Relationship Id="rId2" Type="http://schemas.openxmlformats.org/officeDocument/2006/relationships/image" Target="../media/image1.png"/><Relationship Id="rId20" Type="http://schemas.openxmlformats.org/officeDocument/2006/relationships/image" Target="../media/image4.png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16.svg"/><Relationship Id="rId32" Type="http://schemas.openxmlformats.org/officeDocument/2006/relationships/image" Target="../media/image13.png"/><Relationship Id="rId23" Type="http://schemas.openxmlformats.org/officeDocument/2006/relationships/image" Target="../media/image6.png"/><Relationship Id="rId28" Type="http://schemas.openxmlformats.org/officeDocument/2006/relationships/image" Target="../media/image9.png"/><Relationship Id="rId36" Type="http://schemas.openxmlformats.org/officeDocument/2006/relationships/image" Target="../media/image17.png"/><Relationship Id="rId19" Type="http://schemas.openxmlformats.org/officeDocument/2006/relationships/image" Target="../media/image18.svg"/><Relationship Id="rId31" Type="http://schemas.openxmlformats.org/officeDocument/2006/relationships/image" Target="../media/image12.png"/><Relationship Id="rId4" Type="http://schemas.openxmlformats.org/officeDocument/2006/relationships/image" Target="../media/image2.png"/><Relationship Id="rId22" Type="http://schemas.openxmlformats.org/officeDocument/2006/relationships/image" Target="../media/image5.png"/><Relationship Id="rId27" Type="http://schemas.microsoft.com/office/2007/relationships/hdphoto" Target="../media/hdphoto1.wdp"/><Relationship Id="rId30" Type="http://schemas.openxmlformats.org/officeDocument/2006/relationships/image" Target="../media/image11.png"/><Relationship Id="rId3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699255" y="1310665"/>
            <a:ext cx="7762211" cy="460665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386449" y="509250"/>
            <a:ext cx="11253878" cy="58227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1296976" y="1707295"/>
            <a:ext cx="2444705" cy="16006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385085" y="509250"/>
            <a:ext cx="381000" cy="381000"/>
          </a:xfrm>
          <a:prstGeom prst="rect">
            <a:avLst/>
          </a:prstGeom>
        </p:spPr>
      </p:pic>
      <p:pic>
        <p:nvPicPr>
          <p:cNvPr id="9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699255" y="1315028"/>
            <a:ext cx="381000" cy="381000"/>
          </a:xfrm>
          <a:prstGeom prst="rect">
            <a:avLst/>
          </a:prstGeom>
        </p:spPr>
      </p:pic>
      <p:pic>
        <p:nvPicPr>
          <p:cNvPr id="10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296975" y="1704266"/>
            <a:ext cx="381000" cy="381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1296976" y="3727446"/>
            <a:ext cx="2444706" cy="19202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1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1309014" y="3729711"/>
            <a:ext cx="381000" cy="381000"/>
          </a:xfrm>
          <a:prstGeom prst="rect">
            <a:avLst/>
          </a:prstGeom>
        </p:spPr>
      </p:pic>
      <p:pic>
        <p:nvPicPr>
          <p:cNvPr id="23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66" y="435896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2483517" y="4248434"/>
            <a:ext cx="4287774" cy="108375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1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4420822" y="4244680"/>
            <a:ext cx="381000" cy="381000"/>
          </a:xfrm>
          <a:prstGeom prst="rect">
            <a:avLst/>
          </a:prstGeom>
        </p:spPr>
      </p:pic>
      <p:sp>
        <p:nvSpPr>
          <p:cNvPr id="24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152" y="4786545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and 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MCT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133" y="43523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7949" y="4786545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Editor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9">
            <a:extLst>
              <a:ext uri="{FF2B5EF4-FFF2-40B4-BE49-F238E27FC236}">
                <a16:creationId xmlns:a16="http://schemas.microsoft.com/office/drawing/2014/main" id="{C28F50B0-3CC5-6149-A90E-790D5475B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499" y="3642246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0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24" y="31821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5526011" y="1707295"/>
            <a:ext cx="2441448" cy="16006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2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5532899" y="1704266"/>
            <a:ext cx="381000" cy="38100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5514059" y="3727445"/>
            <a:ext cx="2441448" cy="19202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4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5505332" y="3729711"/>
            <a:ext cx="381000" cy="381000"/>
          </a:xfrm>
          <a:prstGeom prst="rect">
            <a:avLst/>
          </a:prstGeom>
        </p:spPr>
      </p:pic>
      <p:pic>
        <p:nvPicPr>
          <p:cNvPr id="75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05" y="435896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6533" y="4786545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and 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MCT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7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475" y="43523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1291" y="4786545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Editor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476676" y="271481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8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92249" y="22474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66" y="22474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363065" y="2714819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3629" y="271481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622" y="22474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45605" y="22474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6438" y="2714819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2483517" y="2177905"/>
            <a:ext cx="4287774" cy="86958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99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4414072" y="2166564"/>
            <a:ext cx="381000" cy="381000"/>
          </a:xfrm>
          <a:prstGeom prst="rect">
            <a:avLst/>
          </a:prstGeom>
        </p:spPr>
      </p:pic>
      <p:pic>
        <p:nvPicPr>
          <p:cNvPr id="14" name="Graphic 17">
            <a:extLst>
              <a:ext uri="{FF2B5EF4-FFF2-40B4-BE49-F238E27FC236}">
                <a16:creationId xmlns:a16="http://schemas.microsoft.com/office/drawing/2014/main" id="{29A4B8A3-9C63-104B-986C-E2796ED6B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01" y="131066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1">
            <a:extLst>
              <a:ext uri="{FF2B5EF4-FFF2-40B4-BE49-F238E27FC236}">
                <a16:creationId xmlns:a16="http://schemas.microsoft.com/office/drawing/2014/main" id="{34759C8A-7F9B-B748-9669-9799EF21C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0757" y="2059841"/>
            <a:ext cx="13282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pic>
        <p:nvPicPr>
          <p:cNvPr id="79" name="Graphic 18">
            <a:extLst>
              <a:ext uri="{FF2B5EF4-FFF2-40B4-BE49-F238E27FC236}">
                <a16:creationId xmlns:a16="http://schemas.microsoft.com/office/drawing/2014/main" id="{A4F5BDDE-5F7C-1E41-A1B0-2FD56A4D7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14" y="262740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9">
            <a:extLst>
              <a:ext uri="{FF2B5EF4-FFF2-40B4-BE49-F238E27FC236}">
                <a16:creationId xmlns:a16="http://schemas.microsoft.com/office/drawing/2014/main" id="{9F1990FF-C915-6349-BAAE-A6C4A6038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5665" y="3369784"/>
            <a:ext cx="17132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6995" y="5670350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c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onfiguration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714" y="52131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60">
            <a:extLst>
              <a:ext uri="{FF2B5EF4-FFF2-40B4-BE49-F238E27FC236}">
                <a16:creationId xmlns:a16="http://schemas.microsoft.com/office/drawing/2014/main" id="{34E58C84-DC2E-5E48-8722-27FE9622C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6154" y="5670350"/>
            <a:ext cx="6374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log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66">
            <a:extLst>
              <a:ext uri="{FF2B5EF4-FFF2-40B4-BE49-F238E27FC236}">
                <a16:creationId xmlns:a16="http://schemas.microsoft.com/office/drawing/2014/main" id="{27A2FBEB-B16D-5C48-AABF-654B9E13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301" y="52131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14" y="39774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12">
            <a:extLst>
              <a:ext uri="{FF2B5EF4-FFF2-40B4-BE49-F238E27FC236}">
                <a16:creationId xmlns:a16="http://schemas.microsoft.com/office/drawing/2014/main" id="{CCB91AC5-C76C-F545-8ADD-956FB261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7548" y="4754872"/>
            <a:ext cx="14895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53</a:t>
            </a:r>
          </a:p>
        </p:txBody>
      </p:sp>
      <p:pic>
        <p:nvPicPr>
          <p:cNvPr id="61" name="Graphic 10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05" y="39663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20">
            <a:extLst>
              <a:ext uri="{FF2B5EF4-FFF2-40B4-BE49-F238E27FC236}">
                <a16:creationId xmlns:a16="http://schemas.microsoft.com/office/drawing/2014/main" id="{E5D4A7D0-5E44-1943-968A-C198F40D0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452" y="4738018"/>
            <a:ext cx="1352421" cy="2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128898" y="972786"/>
            <a:ext cx="2779046" cy="512845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5338957" y="972786"/>
            <a:ext cx="2779046" cy="512845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01" y="261502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466" y="3392417"/>
            <a:ext cx="16668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loudWatch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Graphic 12">
            <a:extLst>
              <a:ext uri="{FF2B5EF4-FFF2-40B4-BE49-F238E27FC236}">
                <a16:creationId xmlns:a16="http://schemas.microsoft.com/office/drawing/2014/main" id="{5EA8505D-C1F4-EE4E-833B-CB64A1B3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14" y="130037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19">
            <a:extLst>
              <a:ext uri="{FF2B5EF4-FFF2-40B4-BE49-F238E27FC236}">
                <a16:creationId xmlns:a16="http://schemas.microsoft.com/office/drawing/2014/main" id="{06DC369A-EAD9-9443-8C96-34434FF81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4654" y="2072444"/>
            <a:ext cx="1495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Firehose</a:t>
            </a:r>
          </a:p>
        </p:txBody>
      </p:sp>
    </p:spTree>
    <p:extLst>
      <p:ext uri="{BB962C8B-B14F-4D97-AF65-F5344CB8AC3E}">
        <p14:creationId xmlns:p14="http://schemas.microsoft.com/office/powerpoint/2010/main" val="419155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67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Marcia Johnston</cp:lastModifiedBy>
  <cp:revision>22</cp:revision>
  <dcterms:created xsi:type="dcterms:W3CDTF">2021-09-01T18:43:33Z</dcterms:created>
  <dcterms:modified xsi:type="dcterms:W3CDTF">2021-09-04T00:28:10Z</dcterms:modified>
</cp:coreProperties>
</file>