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52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0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8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3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67BA-9107-4E6F-9EA9-0922E06396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14CFB-253E-4E8E-B1A6-39F0C6B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8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5.png"/><Relationship Id="rId17" Type="http://schemas.openxmlformats.org/officeDocument/2006/relationships/image" Target="../media/image14.svg"/><Relationship Id="rId25" Type="http://schemas.openxmlformats.org/officeDocument/2006/relationships/image" Target="../media/image7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3.png"/><Relationship Id="rId23" Type="http://schemas.openxmlformats.org/officeDocument/2006/relationships/image" Target="../media/image6.png"/><Relationship Id="rId28" Type="http://schemas.openxmlformats.org/officeDocument/2006/relationships/image" Target="../media/image9.png"/><Relationship Id="rId36" Type="http://schemas.openxmlformats.org/officeDocument/2006/relationships/image" Target="../media/image17.png"/><Relationship Id="rId19" Type="http://schemas.openxmlformats.org/officeDocument/2006/relationships/image" Target="../media/image18.svg"/><Relationship Id="rId31" Type="http://schemas.openxmlformats.org/officeDocument/2006/relationships/image" Target="../media/image12.png"/><Relationship Id="rId4" Type="http://schemas.openxmlformats.org/officeDocument/2006/relationships/image" Target="../media/image2.png"/><Relationship Id="rId22" Type="http://schemas.openxmlformats.org/officeDocument/2006/relationships/image" Target="../media/image5.png"/><Relationship Id="rId27" Type="http://schemas.microsoft.com/office/2007/relationships/hdphoto" Target="../media/hdphoto1.wdp"/><Relationship Id="rId30" Type="http://schemas.openxmlformats.org/officeDocument/2006/relationships/image" Target="../media/image11.png"/><Relationship Id="rId35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8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5.png"/><Relationship Id="rId17" Type="http://schemas.openxmlformats.org/officeDocument/2006/relationships/image" Target="../media/image14.svg"/><Relationship Id="rId25" Type="http://schemas.openxmlformats.org/officeDocument/2006/relationships/image" Target="../media/image7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3.png"/><Relationship Id="rId23" Type="http://schemas.openxmlformats.org/officeDocument/2006/relationships/image" Target="../media/image6.png"/><Relationship Id="rId28" Type="http://schemas.openxmlformats.org/officeDocument/2006/relationships/image" Target="../media/image9.png"/><Relationship Id="rId36" Type="http://schemas.openxmlformats.org/officeDocument/2006/relationships/image" Target="../media/image17.png"/><Relationship Id="rId19" Type="http://schemas.openxmlformats.org/officeDocument/2006/relationships/image" Target="../media/image18.svg"/><Relationship Id="rId31" Type="http://schemas.openxmlformats.org/officeDocument/2006/relationships/image" Target="../media/image12.png"/><Relationship Id="rId4" Type="http://schemas.openxmlformats.org/officeDocument/2006/relationships/image" Target="../media/image2.png"/><Relationship Id="rId22" Type="http://schemas.openxmlformats.org/officeDocument/2006/relationships/image" Target="../media/image5.png"/><Relationship Id="rId27" Type="http://schemas.microsoft.com/office/2007/relationships/hdphoto" Target="../media/hdphoto1.wdp"/><Relationship Id="rId30" Type="http://schemas.openxmlformats.org/officeDocument/2006/relationships/image" Target="../media/image11.png"/><Relationship Id="rId35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8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4.png"/><Relationship Id="rId17" Type="http://schemas.openxmlformats.org/officeDocument/2006/relationships/image" Target="../media/image14.svg"/><Relationship Id="rId25" Type="http://schemas.openxmlformats.org/officeDocument/2006/relationships/image" Target="../media/image7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28" Type="http://schemas.openxmlformats.org/officeDocument/2006/relationships/image" Target="../media/image5.png"/><Relationship Id="rId36" Type="http://schemas.openxmlformats.org/officeDocument/2006/relationships/image" Target="../media/image16.png"/><Relationship Id="rId19" Type="http://schemas.openxmlformats.org/officeDocument/2006/relationships/image" Target="../media/image18.svg"/><Relationship Id="rId31" Type="http://schemas.openxmlformats.org/officeDocument/2006/relationships/image" Target="../media/image11.png"/><Relationship Id="rId4" Type="http://schemas.openxmlformats.org/officeDocument/2006/relationships/image" Target="../media/image2.png"/><Relationship Id="rId22" Type="http://schemas.openxmlformats.org/officeDocument/2006/relationships/image" Target="../media/image6.png"/><Relationship Id="rId27" Type="http://schemas.microsoft.com/office/2007/relationships/hdphoto" Target="../media/hdphoto1.wdp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024000" y="1931013"/>
            <a:ext cx="7762211" cy="52466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2711194" y="1253167"/>
            <a:ext cx="11253878" cy="6245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21721" y="2327643"/>
            <a:ext cx="2444705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2709830" y="1253168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024000" y="1935376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621720" y="2324614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721" y="4347793"/>
            <a:ext cx="244470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633759" y="4350059"/>
            <a:ext cx="381000" cy="381000"/>
          </a:xfrm>
          <a:prstGeom prst="rect">
            <a:avLst/>
          </a:prstGeom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77" y="4954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316481" y="4865028"/>
            <a:ext cx="5313939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45567" y="4865028"/>
            <a:ext cx="381000" cy="381000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593" y="538217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77" y="61520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593" y="658628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44" y="426259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69" y="3802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50756" y="2327643"/>
            <a:ext cx="2441448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857644" y="2324614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8804" y="4347792"/>
            <a:ext cx="2441448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830077" y="4350059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80" y="4954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2496" y="538217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80" y="61520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2496" y="658628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01421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6994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04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687810" y="333516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136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367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8919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183" y="333516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2" y="2796437"/>
            <a:ext cx="4287774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38817" y="2796437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29A4B8A3-9C63-104B-986C-E2796ED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20442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34759C8A-7F9B-B748-9669-9799EF21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5502" y="2813284"/>
            <a:ext cx="1328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40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33589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0410" y="4123227"/>
            <a:ext cx="1713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740" y="641426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configuration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459" y="59570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60">
            <a:extLst>
              <a:ext uri="{FF2B5EF4-FFF2-40B4-BE49-F238E27FC236}">
                <a16:creationId xmlns:a16="http://schemas.microsoft.com/office/drawing/2014/main" id="{34E58C84-DC2E-5E48-8722-27FE9622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8901" y="6414268"/>
            <a:ext cx="637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log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048" y="59570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47006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2293" y="5472411"/>
            <a:ext cx="1489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47006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97" y="5472411"/>
            <a:ext cx="1352421" cy="2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453643" y="1593134"/>
            <a:ext cx="2779046" cy="57410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779046" cy="57410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33589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6211" y="4123227"/>
            <a:ext cx="1666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20442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06DC369A-EAD9-9443-8C96-34434FF8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9399" y="2813284"/>
            <a:ext cx="149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316480" y="6006283"/>
            <a:ext cx="5313939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2" y="5201911"/>
            <a:ext cx="6929441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3" y="2796437"/>
            <a:ext cx="6929442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017806" y="2327642"/>
            <a:ext cx="2048620" cy="221782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479142" y="2278624"/>
            <a:ext cx="2048256" cy="22720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404999" y="1931012"/>
            <a:ext cx="9648301" cy="56151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090831" y="1253167"/>
            <a:ext cx="12882488" cy="66491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090830" y="1253167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419828" y="1931011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014759" y="231637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014759" y="4684676"/>
            <a:ext cx="2051668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014759" y="4686942"/>
            <a:ext cx="381000" cy="381000"/>
          </a:xfrm>
          <a:prstGeom prst="rect">
            <a:avLst/>
          </a:prstGeom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45567" y="5201911"/>
            <a:ext cx="381000" cy="381000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06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06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44" y="4212857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69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50756" y="2327643"/>
            <a:ext cx="2048256" cy="22253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857644" y="2324614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8804" y="4684675"/>
            <a:ext cx="204825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830077" y="4686942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96507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5290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56106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842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4625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38817" y="2796437"/>
            <a:ext cx="381000" cy="3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819402" y="1593133"/>
            <a:ext cx="2423160" cy="610707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420203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07704" y="1935534"/>
            <a:ext cx="3177497" cy="4831643"/>
            <a:chOff x="10786211" y="2044290"/>
            <a:chExt cx="3177497" cy="4831643"/>
          </a:xfrm>
        </p:grpSpPr>
        <p:pic>
          <p:nvPicPr>
            <p:cNvPr id="38" name="Graphic 17">
              <a:extLst>
                <a:ext uri="{FF2B5EF4-FFF2-40B4-BE49-F238E27FC236}">
                  <a16:creationId xmlns:a16="http://schemas.microsoft.com/office/drawing/2014/main" id="{29A4B8A3-9C63-104B-986C-E2796ED6B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204429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34759C8A-7F9B-B748-9669-9799EF21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5502" y="2813284"/>
              <a:ext cx="13282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  <p:pic>
          <p:nvPicPr>
            <p:cNvPr id="40" name="Graphic 18">
              <a:extLst>
                <a:ext uri="{FF2B5EF4-FFF2-40B4-BE49-F238E27FC236}">
                  <a16:creationId xmlns:a16="http://schemas.microsoft.com/office/drawing/2014/main" id="{A4F5BDDE-5F7C-1E41-A1B0-2FD56A4D7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335894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9F1990FF-C915-6349-BAAE-A6C4A6038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0410" y="4123227"/>
              <a:ext cx="17132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873A5151-4A7B-9A48-9996-CBCA1C63B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1740" y="6414268"/>
              <a:ext cx="12906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configuration files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8459" y="59570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4E58C84-DC2E-5E48-8722-27FE9622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8901" y="6414268"/>
              <a:ext cx="6374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log files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Graphic 66">
              <a:extLst>
                <a:ext uri="{FF2B5EF4-FFF2-40B4-BE49-F238E27FC236}">
                  <a16:creationId xmlns:a16="http://schemas.microsoft.com/office/drawing/2014/main" id="{27A2FBEB-B16D-5C48-AABF-654B9E138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9048" y="59570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47006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12">
              <a:extLst>
                <a:ext uri="{FF2B5EF4-FFF2-40B4-BE49-F238E27FC236}">
                  <a16:creationId xmlns:a16="http://schemas.microsoft.com/office/drawing/2014/main" id="{CCB91AC5-C76C-F545-8ADD-956FB261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2293" y="5472411"/>
              <a:ext cx="14895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53</a:t>
              </a:r>
            </a:p>
          </p:txBody>
        </p:sp>
        <p:pic>
          <p:nvPicPr>
            <p:cNvPr id="48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47006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4197" y="5472411"/>
              <a:ext cx="1352421" cy="2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335894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6211" y="4123227"/>
              <a:ext cx="1666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loudWatch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Graphic 12">
              <a:extLst>
                <a:ext uri="{FF2B5EF4-FFF2-40B4-BE49-F238E27FC236}">
                  <a16:creationId xmlns:a16="http://schemas.microsoft.com/office/drawing/2014/main" id="{5EA8505D-C1F4-EE4E-833B-CB64A1B3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204429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06DC369A-EAD9-9443-8C96-34434FF81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9399" y="2813284"/>
              <a:ext cx="1495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Kinesis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/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Firehose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808261" y="6343166"/>
            <a:ext cx="6929443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Docker 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513996" y="2324614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495156" y="4684675"/>
            <a:ext cx="204825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486429" y="4686942"/>
            <a:ext cx="381000" cy="381000"/>
          </a:xfrm>
          <a:prstGeom prst="rect">
            <a:avLst/>
          </a:prstGeom>
        </p:spPr>
      </p:pic>
      <p:pic>
        <p:nvPicPr>
          <p:cNvPr id="6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2938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1721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0320054" y="1593134"/>
            <a:ext cx="2421275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7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484332" y="5201911"/>
            <a:ext cx="7576722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484332" y="2796437"/>
            <a:ext cx="7576722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017806" y="2327642"/>
            <a:ext cx="2048620" cy="221782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479142" y="2278624"/>
            <a:ext cx="2048256" cy="22720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404999" y="1931012"/>
            <a:ext cx="9648301" cy="56151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090831" y="1253167"/>
            <a:ext cx="12882488" cy="66491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090830" y="1253167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419828" y="1931011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014759" y="2331720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014759" y="4684676"/>
            <a:ext cx="2051668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014759" y="4681728"/>
            <a:ext cx="381000" cy="381000"/>
          </a:xfrm>
          <a:prstGeom prst="rect">
            <a:avLst/>
          </a:prstGeom>
        </p:spPr>
      </p:pic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45567" y="5201911"/>
            <a:ext cx="381000" cy="381000"/>
          </a:xfrm>
          <a:prstGeom prst="rect">
            <a:avLst/>
          </a:prstGeom>
        </p:spPr>
      </p:pic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44" y="4212857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69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50756" y="2327643"/>
            <a:ext cx="2048256" cy="22253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857644" y="2331720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8804" y="4684675"/>
            <a:ext cx="204825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836408" y="4681728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84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100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84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100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424733" y="2867818"/>
            <a:ext cx="1234766" cy="4332347"/>
            <a:chOff x="4640419" y="2867818"/>
            <a:chExt cx="1234766" cy="4332347"/>
          </a:xfrm>
        </p:grpSpPr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904494F6-B2AD-884E-92AE-5BF2490D7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640419" y="3335167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host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700018" y="2867818"/>
              <a:ext cx="1115568" cy="4332347"/>
              <a:chOff x="4856106" y="2867818"/>
              <a:chExt cx="1115568" cy="4332347"/>
            </a:xfrm>
          </p:grpSpPr>
          <p:pic>
            <p:nvPicPr>
              <p:cNvPr id="12" name="Graphic 60">
                <a:extLst>
                  <a:ext uri="{FF2B5EF4-FFF2-40B4-BE49-F238E27FC236}">
                    <a16:creationId xmlns:a16="http://schemas.microsoft.com/office/drawing/2014/main" id="{D5F1E014-1AF5-0442-BA6E-37B0D94AA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290" y="529148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16">
                <a:extLst>
                  <a:ext uri="{FF2B5EF4-FFF2-40B4-BE49-F238E27FC236}">
                    <a16:creationId xmlns:a16="http://schemas.microsoft.com/office/drawing/2014/main" id="{1F19FC2D-133A-E34B-A71C-1A8BF8D8E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6106" y="5719062"/>
                <a:ext cx="111556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AIT and </a:t>
                </a:r>
                <a:b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Open MCT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" name="Graphic 60">
                <a:extLst>
                  <a:ext uri="{FF2B5EF4-FFF2-40B4-BE49-F238E27FC236}">
                    <a16:creationId xmlns:a16="http://schemas.microsoft.com/office/drawing/2014/main" id="{D5F1E014-1AF5-0442-BA6E-37B0D94AA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290" y="648896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19FC2D-133A-E34B-A71C-1A8BF8D8E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6106" y="6923166"/>
                <a:ext cx="111556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AIT Editor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9" name="Graphic 35">
                <a:extLst>
                  <a:ext uri="{FF2B5EF4-FFF2-40B4-BE49-F238E27FC236}">
                    <a16:creationId xmlns:a16="http://schemas.microsoft.com/office/drawing/2014/main" id="{A5BA7256-6A27-CE46-BA90-6D710A3837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185290" y="377401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Graphic 60">
                <a:extLst>
                  <a:ext uri="{FF2B5EF4-FFF2-40B4-BE49-F238E27FC236}">
                    <a16:creationId xmlns:a16="http://schemas.microsoft.com/office/drawing/2014/main" id="{D5F1E014-1AF5-0442-BA6E-37B0D94AA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290" y="2867818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1F19FC2D-133A-E34B-A71C-1A8BF8D8E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856106" y="4212857"/>
                <a:ext cx="111556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7501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84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6284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100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38817" y="2796437"/>
            <a:ext cx="381000" cy="3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819402" y="1593133"/>
            <a:ext cx="2423160" cy="610707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420203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07704" y="1935534"/>
            <a:ext cx="3177497" cy="4831643"/>
            <a:chOff x="10786211" y="2044290"/>
            <a:chExt cx="3177497" cy="4831643"/>
          </a:xfrm>
        </p:grpSpPr>
        <p:pic>
          <p:nvPicPr>
            <p:cNvPr id="38" name="Graphic 17">
              <a:extLst>
                <a:ext uri="{FF2B5EF4-FFF2-40B4-BE49-F238E27FC236}">
                  <a16:creationId xmlns:a16="http://schemas.microsoft.com/office/drawing/2014/main" id="{29A4B8A3-9C63-104B-986C-E2796ED6B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204429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34759C8A-7F9B-B748-9669-9799EF21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5502" y="2813284"/>
              <a:ext cx="13282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  <p:pic>
          <p:nvPicPr>
            <p:cNvPr id="40" name="Graphic 18">
              <a:extLst>
                <a:ext uri="{FF2B5EF4-FFF2-40B4-BE49-F238E27FC236}">
                  <a16:creationId xmlns:a16="http://schemas.microsoft.com/office/drawing/2014/main" id="{A4F5BDDE-5F7C-1E41-A1B0-2FD56A4D7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335894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9F1990FF-C915-6349-BAAE-A6C4A6038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0410" y="4123227"/>
              <a:ext cx="17132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873A5151-4A7B-9A48-9996-CBCA1C63B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1740" y="6414268"/>
              <a:ext cx="12906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configuration files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8459" y="59570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4E58C84-DC2E-5E48-8722-27FE9622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8901" y="6414268"/>
              <a:ext cx="6374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log files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Graphic 66">
              <a:extLst>
                <a:ext uri="{FF2B5EF4-FFF2-40B4-BE49-F238E27FC236}">
                  <a16:creationId xmlns:a16="http://schemas.microsoft.com/office/drawing/2014/main" id="{27A2FBEB-B16D-5C48-AABF-654B9E138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9048" y="59570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47006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12">
              <a:extLst>
                <a:ext uri="{FF2B5EF4-FFF2-40B4-BE49-F238E27FC236}">
                  <a16:creationId xmlns:a16="http://schemas.microsoft.com/office/drawing/2014/main" id="{CCB91AC5-C76C-F545-8ADD-956FB261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2293" y="5472411"/>
              <a:ext cx="14895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53</a:t>
              </a:r>
            </a:p>
          </p:txBody>
        </p:sp>
        <p:pic>
          <p:nvPicPr>
            <p:cNvPr id="48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47006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4197" y="5472411"/>
              <a:ext cx="1352421" cy="2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335894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6211" y="4123227"/>
              <a:ext cx="1666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loudWatch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Graphic 12">
              <a:extLst>
                <a:ext uri="{FF2B5EF4-FFF2-40B4-BE49-F238E27FC236}">
                  <a16:creationId xmlns:a16="http://schemas.microsoft.com/office/drawing/2014/main" id="{5EA8505D-C1F4-EE4E-833B-CB64A1B3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204429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06DC369A-EAD9-9443-8C96-34434FF81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9399" y="2813284"/>
              <a:ext cx="1495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Kinesis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/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Firehose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481439" y="6343166"/>
            <a:ext cx="7579615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Docker 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513996" y="2324614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495156" y="4684675"/>
            <a:ext cx="204825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497312" y="4681728"/>
            <a:ext cx="381000" cy="381000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10885887" y="2867818"/>
            <a:ext cx="1234766" cy="4332347"/>
            <a:chOff x="10502938" y="2867818"/>
            <a:chExt cx="1234766" cy="4332347"/>
          </a:xfrm>
        </p:grpSpPr>
        <p:pic>
          <p:nvPicPr>
            <p:cNvPr id="60" name="Graphic 60">
              <a:extLst>
                <a:ext uri="{FF2B5EF4-FFF2-40B4-BE49-F238E27FC236}">
                  <a16:creationId xmlns:a16="http://schemas.microsoft.com/office/drawing/2014/main" id="{D5F1E014-1AF5-0442-BA6E-37B0D94AA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1721" y="52914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16">
              <a:extLst>
                <a:ext uri="{FF2B5EF4-FFF2-40B4-BE49-F238E27FC236}">
                  <a16:creationId xmlns:a16="http://schemas.microsoft.com/office/drawing/2014/main" id="{1F19FC2D-133A-E34B-A71C-1A8BF8D8E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2537" y="5719062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AIT and </a:t>
              </a:r>
              <a:b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Open MCT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Graphic 60">
              <a:extLst>
                <a:ext uri="{FF2B5EF4-FFF2-40B4-BE49-F238E27FC236}">
                  <a16:creationId xmlns:a16="http://schemas.microsoft.com/office/drawing/2014/main" id="{D5F1E014-1AF5-0442-BA6E-37B0D94AA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1721" y="648896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6">
              <a:extLst>
                <a:ext uri="{FF2B5EF4-FFF2-40B4-BE49-F238E27FC236}">
                  <a16:creationId xmlns:a16="http://schemas.microsoft.com/office/drawing/2014/main" id="{1F19FC2D-133A-E34B-A71C-1A8BF8D8E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2537" y="692316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AIT Editor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17">
              <a:extLst>
                <a:ext uri="{FF2B5EF4-FFF2-40B4-BE49-F238E27FC236}">
                  <a16:creationId xmlns:a16="http://schemas.microsoft.com/office/drawing/2014/main" id="{904494F6-B2AD-884E-92AE-5BF2490D7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2938" y="3335167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host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5" name="Graphic 35">
              <a:extLst>
                <a:ext uri="{FF2B5EF4-FFF2-40B4-BE49-F238E27FC236}">
                  <a16:creationId xmlns:a16="http://schemas.microsoft.com/office/drawing/2014/main" id="{A5BA7256-6A27-CE46-BA90-6D710A383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1721" y="377401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Graphic 60">
              <a:extLst>
                <a:ext uri="{FF2B5EF4-FFF2-40B4-BE49-F238E27FC236}">
                  <a16:creationId xmlns:a16="http://schemas.microsoft.com/office/drawing/2014/main" id="{D5F1E014-1AF5-0442-BA6E-37B0D94AA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891721" y="286781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16">
              <a:extLst>
                <a:ext uri="{FF2B5EF4-FFF2-40B4-BE49-F238E27FC236}">
                  <a16:creationId xmlns:a16="http://schemas.microsoft.com/office/drawing/2014/main" id="{1F19FC2D-133A-E34B-A71C-1A8BF8D8E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2537" y="4212857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0320054" y="1593134"/>
            <a:ext cx="2421275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3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249</Words>
  <Application>Microsoft Office PowerPoint</Application>
  <PresentationFormat>Custom</PresentationFormat>
  <Paragraphs>110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</cp:revision>
  <dcterms:created xsi:type="dcterms:W3CDTF">2021-09-07T21:00:18Z</dcterms:created>
  <dcterms:modified xsi:type="dcterms:W3CDTF">2021-09-07T21:22:57Z</dcterms:modified>
</cp:coreProperties>
</file>