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89" autoAdjust="0"/>
    <p:restoredTop sz="94123"/>
  </p:normalViewPr>
  <p:slideViewPr>
    <p:cSldViewPr snapToGrid="0" snapToObjects="1">
      <p:cViewPr varScale="1">
        <p:scale>
          <a:sx n="87" d="100"/>
          <a:sy n="87" d="100"/>
        </p:scale>
        <p:origin x="101" y="302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18" Type="http://schemas.openxmlformats.org/officeDocument/2006/relationships/image" Target="../media/image10.png"/><Relationship Id="rId3" Type="http://schemas.openxmlformats.org/officeDocument/2006/relationships/image" Target="../media/image2.svg"/><Relationship Id="rId21" Type="http://schemas.openxmlformats.org/officeDocument/2006/relationships/image" Target="../media/image13.pn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24" Type="http://schemas.openxmlformats.org/officeDocument/2006/relationships/image" Target="../media/image16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15.png"/><Relationship Id="rId10" Type="http://schemas.openxmlformats.org/officeDocument/2006/relationships/image" Target="../media/image5.png"/><Relationship Id="rId19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Relationship Id="rId2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1465084" y="1553521"/>
            <a:ext cx="3676543" cy="179723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898445" y="1195189"/>
            <a:ext cx="5902752" cy="414529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1467065" y="3639810"/>
            <a:ext cx="3706259" cy="146529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706504" y="341189"/>
            <a:ext cx="9006944" cy="51579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504" y="341189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445" y="1195189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65085" y="1551162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68789" y="3648856"/>
            <a:ext cx="274320" cy="27432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755BA6A-47A5-CA49-9E9D-545F78B6B1D1}"/>
              </a:ext>
            </a:extLst>
          </p:cNvPr>
          <p:cNvSpPr txBox="1"/>
          <p:nvPr/>
        </p:nvSpPr>
        <p:spPr>
          <a:xfrm>
            <a:off x="3777664" y="2732014"/>
            <a:ext cx="115317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868D4A0F-F764-DA46-843A-2F3933B15B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20748" y="2276914"/>
            <a:ext cx="469900" cy="46990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2579B510-E12C-5347-948E-CEB10E127B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83902" y="2276914"/>
            <a:ext cx="469900" cy="4699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A38373D4-E4DA-644B-B76B-3BC72F0E1195}"/>
              </a:ext>
            </a:extLst>
          </p:cNvPr>
          <p:cNvSpPr txBox="1"/>
          <p:nvPr/>
        </p:nvSpPr>
        <p:spPr>
          <a:xfrm>
            <a:off x="1451617" y="2732014"/>
            <a:ext cx="113241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D7B0ED-9CA4-5448-817E-F33E52BCA79E}"/>
              </a:ext>
            </a:extLst>
          </p:cNvPr>
          <p:cNvSpPr txBox="1"/>
          <p:nvPr/>
        </p:nvSpPr>
        <p:spPr>
          <a:xfrm>
            <a:off x="8061628" y="4669516"/>
            <a:ext cx="1651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Route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53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3D07D26E-A1C3-1548-BAD2-2E38B9F7B48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503333" y="3897129"/>
            <a:ext cx="768409" cy="768409"/>
          </a:xfrm>
          <a:prstGeom prst="rect">
            <a:avLst/>
          </a:prstGeom>
        </p:spPr>
      </p:pic>
      <p:pic>
        <p:nvPicPr>
          <p:cNvPr id="39" name="Graphic 31">
            <a:extLst>
              <a:ext uri="{FF2B5EF4-FFF2-40B4-BE49-F238E27FC236}">
                <a16:creationId xmlns:a16="http://schemas.microsoft.com/office/drawing/2014/main" id="{3EE3F0C0-1D81-EB4C-804C-3A57EC396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937" y="55214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9">
            <a:extLst>
              <a:ext uri="{FF2B5EF4-FFF2-40B4-BE49-F238E27FC236}">
                <a16:creationId xmlns:a16="http://schemas.microsoft.com/office/drawing/2014/main" id="{6D2B6059-FC11-2C4C-A25F-7566B1C72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852" y="2732014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1" name="Graphic 8">
            <a:extLst>
              <a:ext uri="{FF2B5EF4-FFF2-40B4-BE49-F238E27FC236}">
                <a16:creationId xmlns:a16="http://schemas.microsoft.com/office/drawing/2014/main" id="{5EF96429-F62B-6744-B8AE-617D29825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902" y="22832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09C62745-29E4-2C49-B747-632B073D4E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05983" y="4111332"/>
            <a:ext cx="469900" cy="4699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9EED436-6604-C849-A4F4-1E3242FB4352}"/>
              </a:ext>
            </a:extLst>
          </p:cNvPr>
          <p:cNvSpPr txBox="1"/>
          <p:nvPr/>
        </p:nvSpPr>
        <p:spPr>
          <a:xfrm>
            <a:off x="1478518" y="4581232"/>
            <a:ext cx="151911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AIT Server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48725E22-8D07-A14F-B2EE-C0E8ABA856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63321" y="4111332"/>
            <a:ext cx="469900" cy="4699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5466E3B-DD21-D141-A231-5F0DF1411BFF}"/>
              </a:ext>
            </a:extLst>
          </p:cNvPr>
          <p:cNvSpPr txBox="1"/>
          <p:nvPr/>
        </p:nvSpPr>
        <p:spPr>
          <a:xfrm>
            <a:off x="3631036" y="4573526"/>
            <a:ext cx="113241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AIT Editor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4E43DE1-A0C1-1B4A-B0A2-5B051CD5258B}"/>
              </a:ext>
            </a:extLst>
          </p:cNvPr>
          <p:cNvGrpSpPr/>
          <p:nvPr/>
        </p:nvGrpSpPr>
        <p:grpSpPr>
          <a:xfrm>
            <a:off x="4854506" y="2187545"/>
            <a:ext cx="2279650" cy="1038999"/>
            <a:chOff x="4973007" y="3920918"/>
            <a:chExt cx="2279650" cy="1038999"/>
          </a:xfrm>
        </p:grpSpPr>
        <p:pic>
          <p:nvPicPr>
            <p:cNvPr id="47" name="Graphic 18">
              <a:extLst>
                <a:ext uri="{FF2B5EF4-FFF2-40B4-BE49-F238E27FC236}">
                  <a16:creationId xmlns:a16="http://schemas.microsoft.com/office/drawing/2014/main" id="{06DAB3FB-3B3D-7941-B2DB-92A95EBB53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0038" y="392091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19">
              <a:extLst>
                <a:ext uri="{FF2B5EF4-FFF2-40B4-BE49-F238E27FC236}">
                  <a16:creationId xmlns:a16="http://schemas.microsoft.com/office/drawing/2014/main" id="{E72BF9D3-FD59-BF42-9BE2-015B15660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3007" y="4682918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ES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9" name="Graphic 7">
            <a:extLst>
              <a:ext uri="{FF2B5EF4-FFF2-40B4-BE49-F238E27FC236}">
                <a16:creationId xmlns:a16="http://schemas.microsoft.com/office/drawing/2014/main" id="{ED4673A0-5BB2-E443-B533-061ED7C24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882" y="45395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31">
            <a:extLst>
              <a:ext uri="{FF2B5EF4-FFF2-40B4-BE49-F238E27FC236}">
                <a16:creationId xmlns:a16="http://schemas.microsoft.com/office/drawing/2014/main" id="{DC397688-EDD0-8B43-AB78-9A6A43047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3663" y="4990400"/>
            <a:ext cx="11636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Logs</a:t>
            </a:r>
          </a:p>
        </p:txBody>
      </p:sp>
      <p:pic>
        <p:nvPicPr>
          <p:cNvPr id="51" name="Graphic 17">
            <a:extLst>
              <a:ext uri="{FF2B5EF4-FFF2-40B4-BE49-F238E27FC236}">
                <a16:creationId xmlns:a16="http://schemas.microsoft.com/office/drawing/2014/main" id="{C3B53815-723D-0B45-8962-A89EE70F3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537" y="147367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9">
            <a:extLst>
              <a:ext uri="{FF2B5EF4-FFF2-40B4-BE49-F238E27FC236}">
                <a16:creationId xmlns:a16="http://schemas.microsoft.com/office/drawing/2014/main" id="{1871194D-FD13-2040-A0D3-B7585A400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5969" y="2235678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17">
            <a:extLst>
              <a:ext uri="{FF2B5EF4-FFF2-40B4-BE49-F238E27FC236}">
                <a16:creationId xmlns:a16="http://schemas.microsoft.com/office/drawing/2014/main" id="{F68A0CBE-3752-4547-8CA4-90C0B3D92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4445" y="3987450"/>
            <a:ext cx="13620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function: Ingest logs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9" name="Graphic 13">
            <a:extLst>
              <a:ext uri="{FF2B5EF4-FFF2-40B4-BE49-F238E27FC236}">
                <a16:creationId xmlns:a16="http://schemas.microsoft.com/office/drawing/2014/main" id="{FC1C1621-A7EE-D14A-8360-9CF0C4BC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882" y="35080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Graphic 12">
            <a:extLst>
              <a:ext uri="{FF2B5EF4-FFF2-40B4-BE49-F238E27FC236}">
                <a16:creationId xmlns:a16="http://schemas.microsoft.com/office/drawing/2014/main" id="{E25DF69E-A575-3147-80ED-CB6CF97BB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482" y="218641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19">
            <a:extLst>
              <a:ext uri="{FF2B5EF4-FFF2-40B4-BE49-F238E27FC236}">
                <a16:creationId xmlns:a16="http://schemas.microsoft.com/office/drawing/2014/main" id="{002331A3-F580-9C4E-924B-4E0DD4E2B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343" y="2950006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inesis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Firehose</a:t>
            </a:r>
          </a:p>
        </p:txBody>
      </p:sp>
      <p:pic>
        <p:nvPicPr>
          <p:cNvPr id="92" name="Graphic 17">
            <a:extLst>
              <a:ext uri="{FF2B5EF4-FFF2-40B4-BE49-F238E27FC236}">
                <a16:creationId xmlns:a16="http://schemas.microsoft.com/office/drawing/2014/main" id="{016CAF05-D45C-CF41-8179-A49B47BA2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537" y="266823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11">
            <a:extLst>
              <a:ext uri="{FF2B5EF4-FFF2-40B4-BE49-F238E27FC236}">
                <a16:creationId xmlns:a16="http://schemas.microsoft.com/office/drawing/2014/main" id="{E432C3EA-90CB-E543-BB14-F94B02890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1362" y="343023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24D6536-7C98-B243-8AC7-B3451BA14ADB}"/>
              </a:ext>
            </a:extLst>
          </p:cNvPr>
          <p:cNvCxnSpPr>
            <a:cxnSpLocks/>
            <a:stCxn id="43" idx="3"/>
            <a:endCxn id="40" idx="2"/>
          </p:cNvCxnSpPr>
          <p:nvPr/>
        </p:nvCxnSpPr>
        <p:spPr>
          <a:xfrm flipV="1">
            <a:off x="2475883" y="3193679"/>
            <a:ext cx="734894" cy="1152603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D4D4DD8-15C6-DD45-8A87-06FFB7D47F51}"/>
              </a:ext>
            </a:extLst>
          </p:cNvPr>
          <p:cNvCxnSpPr>
            <a:cxnSpLocks/>
            <a:stCxn id="45" idx="1"/>
            <a:endCxn id="40" idx="2"/>
          </p:cNvCxnSpPr>
          <p:nvPr/>
        </p:nvCxnSpPr>
        <p:spPr>
          <a:xfrm rot="10800000">
            <a:off x="3210777" y="3193680"/>
            <a:ext cx="752544" cy="1152603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">
            <a:extLst>
              <a:ext uri="{FF2B5EF4-FFF2-40B4-BE49-F238E27FC236}">
                <a16:creationId xmlns:a16="http://schemas.microsoft.com/office/drawing/2014/main" id="{8FC54B27-C5A2-3147-8499-130E49F44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5969" y="1007843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Configuration files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id="{9134D1C8-1557-CC4B-9145-AF581E19E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2688" y="1007843"/>
            <a:ext cx="12826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Log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</a:t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(long-term storage)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Graphic 66">
            <a:extLst>
              <a:ext uri="{FF2B5EF4-FFF2-40B4-BE49-F238E27FC236}">
                <a16:creationId xmlns:a16="http://schemas.microsoft.com/office/drawing/2014/main" id="{E1A87E79-E8A9-1E4F-9CA7-ECF371F26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882" y="55277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41749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50075</TotalTime>
  <Words>45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Amazon Ember</vt:lpstr>
      <vt:lpstr>Arial</vt:lpstr>
      <vt:lpstr>Calibri</vt:lpstr>
      <vt:lpstr>2_Office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Marcia Johnston</cp:lastModifiedBy>
  <cp:revision>614</cp:revision>
  <cp:lastPrinted>2019-01-03T20:59:05Z</cp:lastPrinted>
  <dcterms:created xsi:type="dcterms:W3CDTF">2018-09-14T20:21:45Z</dcterms:created>
  <dcterms:modified xsi:type="dcterms:W3CDTF">2021-09-03T06:52:45Z</dcterms:modified>
</cp:coreProperties>
</file>