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1" d="100"/>
          <a:sy n="111" d="100"/>
        </p:scale>
        <p:origin x="8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CF0E-0676-826B-787A-004FB2BC6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38565-0EBC-BA75-D781-80FC8D7CB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B7E4-A454-B106-F887-BF0D64FA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EE87B-CDA3-5510-6287-2856A2C4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486A-2ECE-747B-22B1-BB304E34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13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7EB6-23AE-5F19-C1DF-934BEF0A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7633D-21FC-3B58-A9D3-519F16161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B1BF2-A83A-B5D0-5556-46679F13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4200A-74CE-FE4B-2698-6393EC2D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227C-C5FE-3F3D-DE3F-B23531E6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368A5-7224-1CEB-D033-3BBF025B8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E16F3E-4FFA-CAD0-0EE1-E06BB78DC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4931-6B05-E303-6340-EC578463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B0B27-830A-8A14-8074-05824838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B9F3-F421-F6B2-FD1A-5DD479CF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E473-F623-F389-CD23-3442DD31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F5B1-AF14-F4C1-0279-C98A02C1D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4AFD5-8192-441A-5827-D27C6A11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B1CB-3837-EEF4-45D4-31DF4D70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0130-E733-DA99-C9EC-977DEB36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62B5-428F-C3CD-4A3D-5FAFDAEE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B609-C2C7-039A-1324-58BF77F9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CA1F-2B3F-C965-F5C6-972832ED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9A58-8C54-5EDD-E10D-665F0DD6B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57199-86F7-5F3D-F541-701EBDF4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05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995A-746C-133E-7E9D-BFD8942E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7575-7C3B-B877-7717-6DDEA01EC2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344DB-A204-C093-03DA-9159446B7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99D8-52A9-B7A4-FFA9-B6C6A771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63971-6A19-3A3B-2AF9-22C59986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47247-74C8-A393-B53B-EBCDD187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67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2164-EE2E-A769-F870-96F6F706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0188F-C7C7-0E7B-DDC7-E825F0557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E67BC-A669-1402-17DE-D9BC20E6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A6D48-C8EE-0E9C-31B8-C1059A347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6BB5A-34CB-9BCA-5D99-2883FCDC1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F7295-4968-011A-7F04-0BEDB254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06E9B-8F1E-D031-9A72-873BA682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D6D72-ABC1-5483-B98D-0DCE479B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CB85-D6A0-8421-02A3-FB44171D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930A9-E08C-D645-71C7-4AE13A31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16462-FFC9-55EB-43A7-740F3AA7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6703D-C642-C734-2122-D4FE3E20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4DCB3-3373-AC1D-714D-33431AEF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F28DB-8AD7-F2CC-CCEA-63478FE0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87103-E0A8-000B-AC4E-721B075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2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7DBF-B491-E0B8-11E6-CBC0F55D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CAF54-CE6D-5E6B-1E98-80B4FF006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616F4-0702-5EA9-6A71-E8C6C7CBF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39ACA-C8CE-D8B9-3A14-56BF3814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619C-7154-CC53-5091-F67ED89B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57B3-DBA9-0C5E-A302-E74880657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2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EE79-8E0D-4955-C60B-95820307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FDC56-2A43-70D6-5553-7F1FB3D3C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3B77C-F4B1-E5BE-CF8C-97341E9A1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AA6DE-7FF3-02F0-0CC0-5D5D12C1C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5B0B3-875A-B118-C253-5D04FF5B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4DA68-0684-4E02-9295-FE4DD742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844DC-4757-17A2-9ABD-B236833D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3E26E-D27C-E0E7-4186-FB8267DF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78233-2CD3-2C80-206C-0DCCB5EB9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FEEDD-B2D8-6F44-9F9B-3FAB5C71F222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FE48-D97C-22B7-805C-D7C8FDBEE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B56F-EB6C-4841-DD36-6F6931EA3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9310B-297E-2D48-AFD5-F3698F125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7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B778-2802-A72D-6CC0-FC3A19B1E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10C64-3037-0390-E968-EED93ACD9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2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Basnet, Ritu (GSFC-615.0)[KBRwyle]</dc:creator>
  <cp:lastModifiedBy>Basnet, Ritu (GSFC-615.0)[KBRwyle]</cp:lastModifiedBy>
  <cp:revision>1</cp:revision>
  <dcterms:created xsi:type="dcterms:W3CDTF">2025-05-12T14:50:04Z</dcterms:created>
  <dcterms:modified xsi:type="dcterms:W3CDTF">2025-05-12T14:50:18Z</dcterms:modified>
</cp:coreProperties>
</file>