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88" r:id="rId2"/>
    <p:sldId id="491" r:id="rId3"/>
    <p:sldId id="501" r:id="rId4"/>
    <p:sldId id="547" r:id="rId5"/>
    <p:sldId id="503" r:id="rId6"/>
    <p:sldId id="534" r:id="rId7"/>
    <p:sldId id="563" r:id="rId8"/>
    <p:sldId id="546" r:id="rId9"/>
    <p:sldId id="550" r:id="rId10"/>
    <p:sldId id="551" r:id="rId11"/>
    <p:sldId id="506" r:id="rId12"/>
    <p:sldId id="564" r:id="rId13"/>
    <p:sldId id="535" r:id="rId14"/>
    <p:sldId id="509" r:id="rId15"/>
    <p:sldId id="525" r:id="rId16"/>
    <p:sldId id="557" r:id="rId17"/>
    <p:sldId id="558" r:id="rId18"/>
    <p:sldId id="526" r:id="rId19"/>
    <p:sldId id="510" r:id="rId20"/>
    <p:sldId id="561" r:id="rId21"/>
    <p:sldId id="538" r:id="rId22"/>
    <p:sldId id="582" r:id="rId23"/>
    <p:sldId id="583" r:id="rId24"/>
    <p:sldId id="515" r:id="rId25"/>
    <p:sldId id="529" r:id="rId26"/>
    <p:sldId id="530" r:id="rId27"/>
    <p:sldId id="532" r:id="rId28"/>
    <p:sldId id="533" r:id="rId29"/>
    <p:sldId id="568" r:id="rId30"/>
    <p:sldId id="566" r:id="rId31"/>
    <p:sldId id="567" r:id="rId32"/>
    <p:sldId id="569" r:id="rId33"/>
    <p:sldId id="545" r:id="rId34"/>
    <p:sldId id="574" r:id="rId35"/>
    <p:sldId id="576" r:id="rId36"/>
    <p:sldId id="577" r:id="rId37"/>
    <p:sldId id="578" r:id="rId38"/>
    <p:sldId id="581" r:id="rId39"/>
    <p:sldId id="585" r:id="rId40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00"/>
    <a:srgbClr val="F2F2F2"/>
    <a:srgbClr val="E0F5EC"/>
    <a:srgbClr val="A6A6A6"/>
    <a:srgbClr val="FFFFFF"/>
    <a:srgbClr val="D9D9D9"/>
    <a:srgbClr val="CDE0F3"/>
    <a:srgbClr val="EC5A6F"/>
    <a:srgbClr val="000000"/>
    <a:srgbClr val="A1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3" autoAdjust="0"/>
    <p:restoredTop sz="85432" autoAdjust="0"/>
  </p:normalViewPr>
  <p:slideViewPr>
    <p:cSldViewPr snapToGrid="0">
      <p:cViewPr varScale="1">
        <p:scale>
          <a:sx n="97" d="100"/>
          <a:sy n="97" d="100"/>
        </p:scale>
        <p:origin x="756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54f4556cc29186e" providerId="LiveId" clId="{0C2FBD0E-768D-4FC7-9D96-ECFDE9A7C291}"/>
    <pc:docChg chg="undo custSel modSld">
      <pc:chgData name="" userId="454f4556cc29186e" providerId="LiveId" clId="{0C2FBD0E-768D-4FC7-9D96-ECFDE9A7C291}" dt="2022-08-12T17:43:31.246" v="1874" actId="20577"/>
      <pc:docMkLst>
        <pc:docMk/>
      </pc:docMkLst>
      <pc:sldChg chg="modNotesTx">
        <pc:chgData name="" userId="454f4556cc29186e" providerId="LiveId" clId="{0C2FBD0E-768D-4FC7-9D96-ECFDE9A7C291}" dt="2022-08-12T17:20:24.872" v="916" actId="20577"/>
        <pc:sldMkLst>
          <pc:docMk/>
          <pc:sldMk cId="679950430" sldId="509"/>
        </pc:sldMkLst>
      </pc:sldChg>
      <pc:sldChg chg="modNotesTx">
        <pc:chgData name="" userId="454f4556cc29186e" providerId="LiveId" clId="{0C2FBD0E-768D-4FC7-9D96-ECFDE9A7C291}" dt="2022-08-12T17:32:02.998" v="1374" actId="20577"/>
        <pc:sldMkLst>
          <pc:docMk/>
          <pc:sldMk cId="4176299829" sldId="510"/>
        </pc:sldMkLst>
      </pc:sldChg>
      <pc:sldChg chg="modNotesTx">
        <pc:chgData name="" userId="454f4556cc29186e" providerId="LiveId" clId="{0C2FBD0E-768D-4FC7-9D96-ECFDE9A7C291}" dt="2022-08-12T16:58:20.324" v="279" actId="20577"/>
        <pc:sldMkLst>
          <pc:docMk/>
          <pc:sldMk cId="152640487" sldId="525"/>
        </pc:sldMkLst>
      </pc:sldChg>
      <pc:sldChg chg="modNotesTx">
        <pc:chgData name="" userId="454f4556cc29186e" providerId="LiveId" clId="{0C2FBD0E-768D-4FC7-9D96-ECFDE9A7C291}" dt="2022-08-12T17:22:08.467" v="953" actId="20577"/>
        <pc:sldMkLst>
          <pc:docMk/>
          <pc:sldMk cId="1660909157" sldId="526"/>
        </pc:sldMkLst>
      </pc:sldChg>
      <pc:sldChg chg="modNotesTx">
        <pc:chgData name="" userId="454f4556cc29186e" providerId="LiveId" clId="{0C2FBD0E-768D-4FC7-9D96-ECFDE9A7C291}" dt="2022-08-12T17:09:13.635" v="377" actId="20577"/>
        <pc:sldMkLst>
          <pc:docMk/>
          <pc:sldMk cId="647778073" sldId="535"/>
        </pc:sldMkLst>
      </pc:sldChg>
      <pc:sldChg chg="modSp modNotesTx">
        <pc:chgData name="" userId="454f4556cc29186e" providerId="LiveId" clId="{0C2FBD0E-768D-4FC7-9D96-ECFDE9A7C291}" dt="2022-08-12T17:43:31.246" v="1874" actId="20577"/>
        <pc:sldMkLst>
          <pc:docMk/>
          <pc:sldMk cId="1136725747" sldId="538"/>
        </pc:sldMkLst>
        <pc:spChg chg="mod">
          <ac:chgData name="" userId="454f4556cc29186e" providerId="LiveId" clId="{0C2FBD0E-768D-4FC7-9D96-ECFDE9A7C291}" dt="2022-08-12T17:41:17.007" v="1836"/>
          <ac:spMkLst>
            <pc:docMk/>
            <pc:sldMk cId="1136725747" sldId="538"/>
            <ac:spMk id="24" creationId="{D70C7907-CA6C-44A2-B070-2012F53F38A7}"/>
          </ac:spMkLst>
        </pc:spChg>
      </pc:sldChg>
      <pc:sldChg chg="modSp modNotesTx">
        <pc:chgData name="" userId="454f4556cc29186e" providerId="LiveId" clId="{0C2FBD0E-768D-4FC7-9D96-ECFDE9A7C291}" dt="2022-08-12T17:17:42.476" v="727" actId="20577"/>
        <pc:sldMkLst>
          <pc:docMk/>
          <pc:sldMk cId="1564528177" sldId="557"/>
        </pc:sldMkLst>
        <pc:spChg chg="mod">
          <ac:chgData name="" userId="454f4556cc29186e" providerId="LiveId" clId="{0C2FBD0E-768D-4FC7-9D96-ECFDE9A7C291}" dt="2022-08-12T17:16:24.576" v="693" actId="1076"/>
          <ac:spMkLst>
            <pc:docMk/>
            <pc:sldMk cId="1564528177" sldId="557"/>
            <ac:spMk id="56" creationId="{A5A0D219-7A9F-435E-A097-B3604200EB2E}"/>
          </ac:spMkLst>
        </pc:spChg>
        <pc:spChg chg="mod">
          <ac:chgData name="" userId="454f4556cc29186e" providerId="LiveId" clId="{0C2FBD0E-768D-4FC7-9D96-ECFDE9A7C291}" dt="2022-08-12T17:15:59.432" v="686" actId="1076"/>
          <ac:spMkLst>
            <pc:docMk/>
            <pc:sldMk cId="1564528177" sldId="557"/>
            <ac:spMk id="68" creationId="{533EEED5-C579-4A3B-8031-25E3B37E9060}"/>
          </ac:spMkLst>
        </pc:spChg>
      </pc:sldChg>
      <pc:sldChg chg="modNotesTx">
        <pc:chgData name="" userId="454f4556cc29186e" providerId="LiveId" clId="{0C2FBD0E-768D-4FC7-9D96-ECFDE9A7C291}" dt="2022-08-12T17:19:05.110" v="913" actId="20577"/>
        <pc:sldMkLst>
          <pc:docMk/>
          <pc:sldMk cId="1335461796" sldId="558"/>
        </pc:sldMkLst>
      </pc:sldChg>
      <pc:sldChg chg="modNotesTx">
        <pc:chgData name="" userId="454f4556cc29186e" providerId="LiveId" clId="{0C2FBD0E-768D-4FC7-9D96-ECFDE9A7C291}" dt="2022-08-12T17:39:15.159" v="1709" actId="20577"/>
        <pc:sldMkLst>
          <pc:docMk/>
          <pc:sldMk cId="3963721363" sldId="561"/>
        </pc:sldMkLst>
      </pc:sldChg>
      <pc:sldChg chg="modSp modNotesTx">
        <pc:chgData name="" userId="454f4556cc29186e" providerId="LiveId" clId="{0C2FBD0E-768D-4FC7-9D96-ECFDE9A7C291}" dt="2022-08-12T17:07:35.873" v="342" actId="20577"/>
        <pc:sldMkLst>
          <pc:docMk/>
          <pc:sldMk cId="4238978664" sldId="564"/>
        </pc:sldMkLst>
        <pc:spChg chg="mod">
          <ac:chgData name="" userId="454f4556cc29186e" providerId="LiveId" clId="{0C2FBD0E-768D-4FC7-9D96-ECFDE9A7C291}" dt="2022-08-12T16:53:29.297" v="74" actId="20577"/>
          <ac:spMkLst>
            <pc:docMk/>
            <pc:sldMk cId="4238978664" sldId="564"/>
            <ac:spMk id="54" creationId="{6239D58B-4006-445A-9B57-16334D3681E5}"/>
          </ac:spMkLst>
        </pc:spChg>
      </pc:sldChg>
    </pc:docChg>
  </pc:docChgLst>
  <pc:docChgLst>
    <pc:chgData userId="454f4556cc29186e" providerId="LiveId" clId="{C5372947-2F95-4B5B-A5E6-A273E845B711}"/>
    <pc:docChg chg="undo custSel addSld delSld modSld sldOrd modMainMaster">
      <pc:chgData name="" userId="454f4556cc29186e" providerId="LiveId" clId="{C5372947-2F95-4B5B-A5E6-A273E845B711}" dt="2022-07-24T23:09:08.571" v="1473" actId="478"/>
      <pc:docMkLst>
        <pc:docMk/>
      </pc:docMkLst>
      <pc:sldChg chg="modTransition">
        <pc:chgData name="" userId="454f4556cc29186e" providerId="LiveId" clId="{C5372947-2F95-4B5B-A5E6-A273E845B711}" dt="2022-07-24T16:30:42.733" v="1043"/>
        <pc:sldMkLst>
          <pc:docMk/>
          <pc:sldMk cId="1503025030" sldId="488"/>
        </pc:sldMkLst>
      </pc:sldChg>
      <pc:sldChg chg="modTransition">
        <pc:chgData name="" userId="454f4556cc29186e" providerId="LiveId" clId="{C5372947-2F95-4B5B-A5E6-A273E845B711}" dt="2022-07-24T16:30:42.733" v="1043"/>
        <pc:sldMkLst>
          <pc:docMk/>
          <pc:sldMk cId="4140074767" sldId="491"/>
        </pc:sldMkLst>
      </pc:sldChg>
      <pc:sldChg chg="modTransition modAnim">
        <pc:chgData name="" userId="454f4556cc29186e" providerId="LiveId" clId="{C5372947-2F95-4B5B-A5E6-A273E845B711}" dt="2022-07-24T16:30:42.733" v="1043"/>
        <pc:sldMkLst>
          <pc:docMk/>
          <pc:sldMk cId="3845746101" sldId="501"/>
        </pc:sldMkLst>
      </pc:sldChg>
      <pc:sldChg chg="addSp delSp modSp modTransition delAnim modAnim">
        <pc:chgData name="" userId="454f4556cc29186e" providerId="LiveId" clId="{C5372947-2F95-4B5B-A5E6-A273E845B711}" dt="2022-07-24T16:42:34.883" v="1167" actId="207"/>
        <pc:sldMkLst>
          <pc:docMk/>
          <pc:sldMk cId="2230946941" sldId="503"/>
        </pc:sldMkLst>
        <pc:spChg chg="add del mod topLvl">
          <ac:chgData name="" userId="454f4556cc29186e" providerId="LiveId" clId="{C5372947-2F95-4B5B-A5E6-A273E845B711}" dt="2022-07-24T16:42:34.883" v="1167" actId="207"/>
          <ac:spMkLst>
            <pc:docMk/>
            <pc:sldMk cId="2230946941" sldId="503"/>
            <ac:spMk id="2" creationId="{677A6288-9BE6-48A1-B850-1AD3780A438A}"/>
          </ac:spMkLst>
        </pc:spChg>
        <pc:spChg chg="add del mod topLvl">
          <ac:chgData name="" userId="454f4556cc29186e" providerId="LiveId" clId="{C5372947-2F95-4B5B-A5E6-A273E845B711}" dt="2022-07-24T16:32:55.128" v="1068" actId="478"/>
          <ac:spMkLst>
            <pc:docMk/>
            <pc:sldMk cId="2230946941" sldId="503"/>
            <ac:spMk id="9" creationId="{319F035C-55B2-4149-BD0D-A504749281B1}"/>
          </ac:spMkLst>
        </pc:spChg>
        <pc:spChg chg="add del mod topLvl">
          <ac:chgData name="" userId="454f4556cc29186e" providerId="LiveId" clId="{C5372947-2F95-4B5B-A5E6-A273E845B711}" dt="2022-07-24T16:32:55.128" v="1068" actId="478"/>
          <ac:spMkLst>
            <pc:docMk/>
            <pc:sldMk cId="2230946941" sldId="503"/>
            <ac:spMk id="10" creationId="{B0720E92-07B2-4287-B329-E2ACF251573C}"/>
          </ac:spMkLst>
        </pc:spChg>
        <pc:spChg chg="del mod">
          <ac:chgData name="" userId="454f4556cc29186e" providerId="LiveId" clId="{C5372947-2F95-4B5B-A5E6-A273E845B711}" dt="2022-07-24T15:47:16.333" v="498" actId="478"/>
          <ac:spMkLst>
            <pc:docMk/>
            <pc:sldMk cId="2230946941" sldId="503"/>
            <ac:spMk id="11" creationId="{A6FE3009-E644-45A0-8B98-3972F9B8C3D2}"/>
          </ac:spMkLst>
        </pc:spChg>
        <pc:spChg chg="add mod">
          <ac:chgData name="" userId="454f4556cc29186e" providerId="LiveId" clId="{C5372947-2F95-4B5B-A5E6-A273E845B711}" dt="2022-07-24T15:37:57.379" v="225" actId="20577"/>
          <ac:spMkLst>
            <pc:docMk/>
            <pc:sldMk cId="2230946941" sldId="503"/>
            <ac:spMk id="12" creationId="{DABF588B-3E74-4C1B-8A17-880F4A22AF2D}"/>
          </ac:spMkLst>
        </pc:spChg>
        <pc:spChg chg="add del mod">
          <ac:chgData name="" userId="454f4556cc29186e" providerId="LiveId" clId="{C5372947-2F95-4B5B-A5E6-A273E845B711}" dt="2022-07-24T15:46:06.212" v="487" actId="478"/>
          <ac:spMkLst>
            <pc:docMk/>
            <pc:sldMk cId="2230946941" sldId="503"/>
            <ac:spMk id="13" creationId="{CBB0CC99-1F04-4094-8CE7-650B1DBE9D42}"/>
          </ac:spMkLst>
        </pc:spChg>
        <pc:spChg chg="add del mod">
          <ac:chgData name="" userId="454f4556cc29186e" providerId="LiveId" clId="{C5372947-2F95-4B5B-A5E6-A273E845B711}" dt="2022-07-24T15:46:08.412" v="490" actId="478"/>
          <ac:spMkLst>
            <pc:docMk/>
            <pc:sldMk cId="2230946941" sldId="503"/>
            <ac:spMk id="14" creationId="{6593269C-1874-480C-A8C0-7C7DC5E86DF8}"/>
          </ac:spMkLst>
        </pc:spChg>
        <pc:spChg chg="add del">
          <ac:chgData name="" userId="454f4556cc29186e" providerId="LiveId" clId="{C5372947-2F95-4B5B-A5E6-A273E845B711}" dt="2022-07-24T15:46:07.172" v="489"/>
          <ac:spMkLst>
            <pc:docMk/>
            <pc:sldMk cId="2230946941" sldId="503"/>
            <ac:spMk id="17" creationId="{52A6D257-4E99-494F-92B5-93EF1FAEA79E}"/>
          </ac:spMkLst>
        </pc:spChg>
        <pc:spChg chg="add del">
          <ac:chgData name="" userId="454f4556cc29186e" providerId="LiveId" clId="{C5372947-2F95-4B5B-A5E6-A273E845B711}" dt="2022-07-24T15:46:09.331" v="492"/>
          <ac:spMkLst>
            <pc:docMk/>
            <pc:sldMk cId="2230946941" sldId="503"/>
            <ac:spMk id="18" creationId="{1BF8D809-9FB7-4379-A615-7D9FA98D2199}"/>
          </ac:spMkLst>
        </pc:spChg>
        <pc:spChg chg="add del">
          <ac:chgData name="" userId="454f4556cc29186e" providerId="LiveId" clId="{C5372947-2F95-4B5B-A5E6-A273E845B711}" dt="2022-07-24T15:46:12.884" v="495" actId="478"/>
          <ac:spMkLst>
            <pc:docMk/>
            <pc:sldMk cId="2230946941" sldId="503"/>
            <ac:spMk id="19" creationId="{F0AE0B96-C5F4-43FE-BFC8-CAB7F4B22CC2}"/>
          </ac:spMkLst>
        </pc:spChg>
        <pc:spChg chg="add del mod">
          <ac:chgData name="" userId="454f4556cc29186e" providerId="LiveId" clId="{C5372947-2F95-4B5B-A5E6-A273E845B711}" dt="2022-07-24T16:32:58.206" v="1069" actId="478"/>
          <ac:spMkLst>
            <pc:docMk/>
            <pc:sldMk cId="2230946941" sldId="503"/>
            <ac:spMk id="20" creationId="{C24F5A88-3974-4BF5-8FFA-8368D7794524}"/>
          </ac:spMkLst>
        </pc:spChg>
        <pc:spChg chg="add del mod">
          <ac:chgData name="" userId="454f4556cc29186e" providerId="LiveId" clId="{C5372947-2F95-4B5B-A5E6-A273E845B711}" dt="2022-07-24T16:33:00.183" v="1071" actId="478"/>
          <ac:spMkLst>
            <pc:docMk/>
            <pc:sldMk cId="2230946941" sldId="503"/>
            <ac:spMk id="21" creationId="{C552A40B-90CD-4AAF-9BA3-D1E3DFBBE93C}"/>
          </ac:spMkLst>
        </pc:spChg>
        <pc:spChg chg="add mod">
          <ac:chgData name="" userId="454f4556cc29186e" providerId="LiveId" clId="{C5372947-2F95-4B5B-A5E6-A273E845B711}" dt="2022-07-24T16:27:25.093" v="1009" actId="164"/>
          <ac:spMkLst>
            <pc:docMk/>
            <pc:sldMk cId="2230946941" sldId="503"/>
            <ac:spMk id="24" creationId="{134D301E-50C5-414E-9BA1-18A28F690558}"/>
          </ac:spMkLst>
        </pc:spChg>
        <pc:spChg chg="add mod">
          <ac:chgData name="" userId="454f4556cc29186e" providerId="LiveId" clId="{C5372947-2F95-4B5B-A5E6-A273E845B711}" dt="2022-07-24T16:33:22.285" v="1079" actId="1076"/>
          <ac:spMkLst>
            <pc:docMk/>
            <pc:sldMk cId="2230946941" sldId="503"/>
            <ac:spMk id="26" creationId="{CE95A8F6-F222-457F-9FBF-6318172C8DAC}"/>
          </ac:spMkLst>
        </pc:spChg>
        <pc:spChg chg="add mod">
          <ac:chgData name="" userId="454f4556cc29186e" providerId="LiveId" clId="{C5372947-2F95-4B5B-A5E6-A273E845B711}" dt="2022-07-24T16:33:22.285" v="1079" actId="1076"/>
          <ac:spMkLst>
            <pc:docMk/>
            <pc:sldMk cId="2230946941" sldId="503"/>
            <ac:spMk id="27" creationId="{3FB9BD5F-6439-4C68-9E8D-9A2A18699A25}"/>
          </ac:spMkLst>
        </pc:spChg>
        <pc:grpChg chg="add del mod">
          <ac:chgData name="" userId="454f4556cc29186e" providerId="LiveId" clId="{C5372947-2F95-4B5B-A5E6-A273E845B711}" dt="2022-07-24T15:43:51.404" v="454" actId="165"/>
          <ac:grpSpMkLst>
            <pc:docMk/>
            <pc:sldMk cId="2230946941" sldId="503"/>
            <ac:grpSpMk id="16" creationId="{1BC665B3-213F-4784-A8CF-05FE1025541A}"/>
          </ac:grpSpMkLst>
        </pc:grpChg>
        <pc:grpChg chg="add mod ord">
          <ac:chgData name="" userId="454f4556cc29186e" providerId="LiveId" clId="{C5372947-2F95-4B5B-A5E6-A273E845B711}" dt="2022-07-24T16:27:45.617" v="1019" actId="167"/>
          <ac:grpSpMkLst>
            <pc:docMk/>
            <pc:sldMk cId="2230946941" sldId="503"/>
            <ac:grpSpMk id="25" creationId="{A507CE91-79F9-4FDC-8F26-091E581B1E79}"/>
          </ac:grpSpMkLst>
        </pc:grpChg>
        <pc:picChg chg="mod ord topLvl">
          <ac:chgData name="" userId="454f4556cc29186e" providerId="LiveId" clId="{C5372947-2F95-4B5B-A5E6-A273E845B711}" dt="2022-07-24T16:27:25.093" v="1009" actId="164"/>
          <ac:picMkLst>
            <pc:docMk/>
            <pc:sldMk cId="2230946941" sldId="503"/>
            <ac:picMk id="6" creationId="{35AD2912-7B91-4300-9692-8AB9488D7B0A}"/>
          </ac:picMkLst>
        </pc:picChg>
        <pc:picChg chg="mod topLvl">
          <ac:chgData name="" userId="454f4556cc29186e" providerId="LiveId" clId="{C5372947-2F95-4B5B-A5E6-A273E845B711}" dt="2022-07-24T16:20:29.857" v="863" actId="1076"/>
          <ac:picMkLst>
            <pc:docMk/>
            <pc:sldMk cId="2230946941" sldId="503"/>
            <ac:picMk id="7" creationId="{53059D51-5688-4F57-8F3B-F15AF5F1A647}"/>
          </ac:picMkLst>
        </pc:picChg>
        <pc:picChg chg="mod topLvl">
          <ac:chgData name="" userId="454f4556cc29186e" providerId="LiveId" clId="{C5372947-2F95-4B5B-A5E6-A273E845B711}" dt="2022-07-24T16:20:29.857" v="863" actId="1076"/>
          <ac:picMkLst>
            <pc:docMk/>
            <pc:sldMk cId="2230946941" sldId="503"/>
            <ac:picMk id="8" creationId="{1DC2679E-AA4C-470C-B69A-96927721D4BE}"/>
          </ac:picMkLst>
        </pc:picChg>
        <pc:picChg chg="add del mod">
          <ac:chgData name="" userId="454f4556cc29186e" providerId="LiveId" clId="{C5372947-2F95-4B5B-A5E6-A273E845B711}" dt="2022-07-24T15:46:10.444" v="493" actId="478"/>
          <ac:picMkLst>
            <pc:docMk/>
            <pc:sldMk cId="2230946941" sldId="503"/>
            <ac:picMk id="15" creationId="{3582B2A5-F092-4F29-8279-8B689F2BED0E}"/>
          </ac:picMkLst>
        </pc:picChg>
        <pc:picChg chg="add del mod">
          <ac:chgData name="" userId="454f4556cc29186e" providerId="LiveId" clId="{C5372947-2F95-4B5B-A5E6-A273E845B711}" dt="2022-07-24T16:32:58.863" v="1070" actId="478"/>
          <ac:picMkLst>
            <pc:docMk/>
            <pc:sldMk cId="2230946941" sldId="503"/>
            <ac:picMk id="22" creationId="{258AA6A6-4003-4C60-B3A0-DD543E3F8EF8}"/>
          </ac:picMkLst>
        </pc:picChg>
        <pc:picChg chg="add mod">
          <ac:chgData name="" userId="454f4556cc29186e" providerId="LiveId" clId="{C5372947-2F95-4B5B-A5E6-A273E845B711}" dt="2022-07-24T16:27:30.646" v="1011" actId="1076"/>
          <ac:picMkLst>
            <pc:docMk/>
            <pc:sldMk cId="2230946941" sldId="503"/>
            <ac:picMk id="23" creationId="{207CAD55-E621-4DA7-8003-E29717505843}"/>
          </ac:picMkLst>
        </pc:picChg>
        <pc:picChg chg="add mod">
          <ac:chgData name="" userId="454f4556cc29186e" providerId="LiveId" clId="{C5372947-2F95-4B5B-A5E6-A273E845B711}" dt="2022-07-24T16:33:22.285" v="1079" actId="1076"/>
          <ac:picMkLst>
            <pc:docMk/>
            <pc:sldMk cId="2230946941" sldId="503"/>
            <ac:picMk id="28" creationId="{F4B2DB04-C2B8-43B0-9239-B20F4914BFBA}"/>
          </ac:picMkLst>
        </pc:picChg>
      </pc:sldChg>
      <pc:sldMasterChg chg="modTransition modSldLayout">
        <pc:chgData name="" userId="454f4556cc29186e" providerId="LiveId" clId="{C5372947-2F95-4B5B-A5E6-A273E845B711}" dt="2022-07-24T16:30:42.733" v="1043"/>
        <pc:sldMasterMkLst>
          <pc:docMk/>
          <pc:sldMasterMk cId="0" sldId="2147483648"/>
        </pc:sldMasterMkLst>
        <pc:sldLayoutChg chg="modTransition">
          <pc:chgData name="" userId="454f4556cc29186e" providerId="LiveId" clId="{C5372947-2F95-4B5B-A5E6-A273E845B711}" dt="2022-07-24T16:30:42.733" v="1043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" userId="454f4556cc29186e" providerId="LiveId" clId="{C5372947-2F95-4B5B-A5E6-A273E845B711}" dt="2022-07-24T16:30:42.733" v="1043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" userId="454f4556cc29186e" providerId="LiveId" clId="{C5372947-2F95-4B5B-A5E6-A273E845B711}" dt="2022-07-24T16:30:42.733" v="1043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  <pc:docChgLst>
    <pc:chgData userId="454f4556cc29186e" providerId="LiveId" clId="{343B6E76-09AA-4532-B21D-610B74F86A52}"/>
    <pc:docChg chg="undo custSel addSld delSld modSld sldOrd">
      <pc:chgData name="" userId="454f4556cc29186e" providerId="LiveId" clId="{343B6E76-09AA-4532-B21D-610B74F86A52}" dt="2022-09-07T12:49:28.915" v="35" actId="207"/>
      <pc:docMkLst>
        <pc:docMk/>
      </pc:docMkLst>
      <pc:sldChg chg="delSp">
        <pc:chgData name="" userId="454f4556cc29186e" providerId="LiveId" clId="{343B6E76-09AA-4532-B21D-610B74F86A52}" dt="2022-09-07T12:42:56.484" v="11" actId="478"/>
        <pc:sldMkLst>
          <pc:docMk/>
          <pc:sldMk cId="4176299829" sldId="510"/>
        </pc:sldMkLst>
        <pc:spChg chg="del">
          <ac:chgData name="" userId="454f4556cc29186e" providerId="LiveId" clId="{343B6E76-09AA-4532-B21D-610B74F86A52}" dt="2022-09-07T12:42:56.484" v="11" actId="478"/>
          <ac:spMkLst>
            <pc:docMk/>
            <pc:sldMk cId="4176299829" sldId="510"/>
            <ac:spMk id="2" creationId="{67985487-160F-4981-AD03-814A2C3AE4EC}"/>
          </ac:spMkLst>
        </pc:spChg>
      </pc:sldChg>
      <pc:sldChg chg="modSp add">
        <pc:chgData name="" userId="454f4556cc29186e" providerId="LiveId" clId="{343B6E76-09AA-4532-B21D-610B74F86A52}" dt="2022-09-07T12:49:28.915" v="35" actId="207"/>
        <pc:sldMkLst>
          <pc:docMk/>
          <pc:sldMk cId="455007945" sldId="515"/>
        </pc:sldMkLst>
        <pc:spChg chg="mod">
          <ac:chgData name="" userId="454f4556cc29186e" providerId="LiveId" clId="{343B6E76-09AA-4532-B21D-610B74F86A52}" dt="2022-09-07T12:49:28.915" v="35" actId="207"/>
          <ac:spMkLst>
            <pc:docMk/>
            <pc:sldMk cId="455007945" sldId="515"/>
            <ac:spMk id="2" creationId="{5522280F-4D32-446C-B9C2-2AF636DEE7EA}"/>
          </ac:spMkLst>
        </pc:spChg>
      </pc:sldChg>
      <pc:sldChg chg="del">
        <pc:chgData name="" userId="454f4556cc29186e" providerId="LiveId" clId="{343B6E76-09AA-4532-B21D-610B74F86A52}" dt="2022-09-07T02:20:04.160" v="9" actId="2696"/>
        <pc:sldMkLst>
          <pc:docMk/>
          <pc:sldMk cId="3827195742" sldId="515"/>
        </pc:sldMkLst>
      </pc:sldChg>
      <pc:sldChg chg="modSp add">
        <pc:chgData name="" userId="454f4556cc29186e" providerId="LiveId" clId="{343B6E76-09AA-4532-B21D-610B74F86A52}" dt="2022-09-07T12:49:13.491" v="32" actId="207"/>
        <pc:sldMkLst>
          <pc:docMk/>
          <pc:sldMk cId="2797999560" sldId="529"/>
        </pc:sldMkLst>
        <pc:spChg chg="mod">
          <ac:chgData name="" userId="454f4556cc29186e" providerId="LiveId" clId="{343B6E76-09AA-4532-B21D-610B74F86A52}" dt="2022-09-07T12:49:13.491" v="32" actId="207"/>
          <ac:spMkLst>
            <pc:docMk/>
            <pc:sldMk cId="2797999560" sldId="529"/>
            <ac:spMk id="2" creationId="{5522280F-4D32-446C-B9C2-2AF636DEE7EA}"/>
          </ac:spMkLst>
        </pc:spChg>
      </pc:sldChg>
      <pc:sldChg chg="del">
        <pc:chgData name="" userId="454f4556cc29186e" providerId="LiveId" clId="{343B6E76-09AA-4532-B21D-610B74F86A52}" dt="2022-09-07T02:20:04.101" v="8" actId="2696"/>
        <pc:sldMkLst>
          <pc:docMk/>
          <pc:sldMk cId="3109778441" sldId="529"/>
        </pc:sldMkLst>
      </pc:sldChg>
      <pc:sldChg chg="modSp ord">
        <pc:chgData name="" userId="454f4556cc29186e" providerId="LiveId" clId="{343B6E76-09AA-4532-B21D-610B74F86A52}" dt="2022-09-07T12:48:44.684" v="24" actId="207"/>
        <pc:sldMkLst>
          <pc:docMk/>
          <pc:sldMk cId="2960504352" sldId="530"/>
        </pc:sldMkLst>
        <pc:spChg chg="mod">
          <ac:chgData name="" userId="454f4556cc29186e" providerId="LiveId" clId="{343B6E76-09AA-4532-B21D-610B74F86A52}" dt="2022-09-07T12:48:44.684" v="24" actId="207"/>
          <ac:spMkLst>
            <pc:docMk/>
            <pc:sldMk cId="2960504352" sldId="530"/>
            <ac:spMk id="2" creationId="{5522280F-4D32-446C-B9C2-2AF636DEE7EA}"/>
          </ac:spMkLst>
        </pc:spChg>
      </pc:sldChg>
      <pc:sldChg chg="modSp add ord">
        <pc:chgData name="" userId="454f4556cc29186e" providerId="LiveId" clId="{343B6E76-09AA-4532-B21D-610B74F86A52}" dt="2022-09-07T12:48:56.183" v="27"/>
        <pc:sldMkLst>
          <pc:docMk/>
          <pc:sldMk cId="1156830248" sldId="532"/>
        </pc:sldMkLst>
        <pc:spChg chg="mod">
          <ac:chgData name="" userId="454f4556cc29186e" providerId="LiveId" clId="{343B6E76-09AA-4532-B21D-610B74F86A52}" dt="2022-09-07T12:48:56.183" v="27"/>
          <ac:spMkLst>
            <pc:docMk/>
            <pc:sldMk cId="1156830248" sldId="532"/>
            <ac:spMk id="2" creationId="{5522280F-4D32-446C-B9C2-2AF636DEE7EA}"/>
          </ac:spMkLst>
        </pc:spChg>
      </pc:sldChg>
      <pc:sldChg chg="del">
        <pc:chgData name="" userId="454f4556cc29186e" providerId="LiveId" clId="{343B6E76-09AA-4532-B21D-610B74F86A52}" dt="2022-09-07T02:20:04.074" v="7" actId="2696"/>
        <pc:sldMkLst>
          <pc:docMk/>
          <pc:sldMk cId="2382135011" sldId="532"/>
        </pc:sldMkLst>
      </pc:sldChg>
      <pc:sldChg chg="del">
        <pc:chgData name="" userId="454f4556cc29186e" providerId="LiveId" clId="{343B6E76-09AA-4532-B21D-610B74F86A52}" dt="2022-09-07T02:20:04.049" v="6" actId="2696"/>
        <pc:sldMkLst>
          <pc:docMk/>
          <pc:sldMk cId="174078182" sldId="533"/>
        </pc:sldMkLst>
      </pc:sldChg>
      <pc:sldChg chg="modSp add">
        <pc:chgData name="" userId="454f4556cc29186e" providerId="LiveId" clId="{343B6E76-09AA-4532-B21D-610B74F86A52}" dt="2022-09-07T12:48:31.816" v="22" actId="207"/>
        <pc:sldMkLst>
          <pc:docMk/>
          <pc:sldMk cId="2517250644" sldId="533"/>
        </pc:sldMkLst>
        <pc:spChg chg="mod">
          <ac:chgData name="" userId="454f4556cc29186e" providerId="LiveId" clId="{343B6E76-09AA-4532-B21D-610B74F86A52}" dt="2022-09-07T12:48:31.816" v="22" actId="207"/>
          <ac:spMkLst>
            <pc:docMk/>
            <pc:sldMk cId="2517250644" sldId="533"/>
            <ac:spMk id="2" creationId="{5522280F-4D32-446C-B9C2-2AF636DEE7EA}"/>
          </ac:spMkLst>
        </pc:spChg>
      </pc:sldChg>
      <pc:sldChg chg="del">
        <pc:chgData name="" userId="454f4556cc29186e" providerId="LiveId" clId="{343B6E76-09AA-4532-B21D-610B74F86A52}" dt="2022-09-07T02:19:40.673" v="0" actId="2696"/>
        <pc:sldMkLst>
          <pc:docMk/>
          <pc:sldMk cId="128478533" sldId="549"/>
        </pc:sldMkLst>
      </pc:sldChg>
      <pc:sldChg chg="del">
        <pc:chgData name="" userId="454f4556cc29186e" providerId="LiveId" clId="{343B6E76-09AA-4532-B21D-610B74F86A52}" dt="2022-09-07T02:19:55.438" v="5" actId="2696"/>
        <pc:sldMkLst>
          <pc:docMk/>
          <pc:sldMk cId="3630128665" sldId="553"/>
        </pc:sldMkLst>
      </pc:sldChg>
      <pc:sldChg chg="del">
        <pc:chgData name="" userId="454f4556cc29186e" providerId="LiveId" clId="{343B6E76-09AA-4532-B21D-610B74F86A52}" dt="2022-09-07T02:19:40.767" v="1" actId="2696"/>
        <pc:sldMkLst>
          <pc:docMk/>
          <pc:sldMk cId="651265067" sldId="554"/>
        </pc:sldMkLst>
      </pc:sldChg>
      <pc:sldChg chg="del">
        <pc:chgData name="" userId="454f4556cc29186e" providerId="LiveId" clId="{343B6E76-09AA-4532-B21D-610B74F86A52}" dt="2022-09-07T02:19:54.340" v="4" actId="2696"/>
        <pc:sldMkLst>
          <pc:docMk/>
          <pc:sldMk cId="156038371" sldId="555"/>
        </pc:sldMkLst>
      </pc:sldChg>
      <pc:sldChg chg="add del">
        <pc:chgData name="" userId="454f4556cc29186e" providerId="LiveId" clId="{343B6E76-09AA-4532-B21D-610B74F86A52}" dt="2022-09-07T02:19:50.518" v="3" actId="2696"/>
        <pc:sldMkLst>
          <pc:docMk/>
          <pc:sldMk cId="2989653470" sldId="559"/>
        </pc:sldMkLst>
      </pc:sldChg>
      <pc:sldChg chg="ord">
        <pc:chgData name="" userId="454f4556cc29186e" providerId="LiveId" clId="{343B6E76-09AA-4532-B21D-610B74F86A52}" dt="2022-09-07T12:45:48.929" v="16"/>
        <pc:sldMkLst>
          <pc:docMk/>
          <pc:sldMk cId="365583297" sldId="569"/>
        </pc:sldMkLst>
      </pc:sldChg>
    </pc:docChg>
  </pc:docChgLst>
  <pc:docChgLst>
    <pc:chgData userId="454f4556cc29186e" providerId="LiveId" clId="{2A254024-7648-461A-B6D2-8AC521421B99}"/>
    <pc:docChg chg="undo redo custSel addSld delSld modSld sldOrd modMainMaster">
      <pc:chgData name="" userId="454f4556cc29186e" providerId="LiveId" clId="{2A254024-7648-461A-B6D2-8AC521421B99}" dt="2022-08-12T14:03:35.206" v="37042" actId="20577"/>
      <pc:docMkLst>
        <pc:docMk/>
      </pc:docMkLst>
      <pc:sldChg chg="modSp modNotesTx">
        <pc:chgData name="" userId="454f4556cc29186e" providerId="LiveId" clId="{2A254024-7648-461A-B6D2-8AC521421B99}" dt="2022-08-12T11:57:00.934" v="34629" actId="20577"/>
        <pc:sldMkLst>
          <pc:docMk/>
          <pc:sldMk cId="1503025030" sldId="488"/>
        </pc:sldMkLst>
        <pc:spChg chg="mod">
          <ac:chgData name="" userId="454f4556cc29186e" providerId="LiveId" clId="{2A254024-7648-461A-B6D2-8AC521421B99}" dt="2022-08-08T09:06:40.998" v="21921" actId="123"/>
          <ac:spMkLst>
            <pc:docMk/>
            <pc:sldMk cId="1503025030" sldId="488"/>
            <ac:spMk id="8" creationId="{FFF04A6C-C42D-43EA-ADA8-5F092655BD51}"/>
          </ac:spMkLst>
        </pc:spChg>
      </pc:sldChg>
      <pc:sldChg chg="addSp delSp modSp modAnim modNotesTx">
        <pc:chgData name="" userId="454f4556cc29186e" providerId="LiveId" clId="{2A254024-7648-461A-B6D2-8AC521421B99}" dt="2022-08-12T12:41:45.462" v="35328" actId="20577"/>
        <pc:sldMkLst>
          <pc:docMk/>
          <pc:sldMk cId="4140074767" sldId="491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4140074767" sldId="491"/>
            <ac:spMk id="4" creationId="{4317F31F-B1BD-46A0-9B8D-9EBBE75ADEFD}"/>
          </ac:spMkLst>
        </pc:spChg>
        <pc:spChg chg="mod">
          <ac:chgData name="" userId="454f4556cc29186e" providerId="LiveId" clId="{2A254024-7648-461A-B6D2-8AC521421B99}" dt="2022-08-11T09:13:55.075" v="31632" actId="20577"/>
          <ac:spMkLst>
            <pc:docMk/>
            <pc:sldMk cId="4140074767" sldId="491"/>
            <ac:spMk id="5" creationId="{9267FA0C-7005-483A-A319-367758667AF3}"/>
          </ac:spMkLst>
        </pc:spChg>
        <pc:spChg chg="mod">
          <ac:chgData name="" userId="454f4556cc29186e" providerId="LiveId" clId="{2A254024-7648-461A-B6D2-8AC521421B99}" dt="2022-08-09T06:00:29.345" v="22697" actId="1076"/>
          <ac:spMkLst>
            <pc:docMk/>
            <pc:sldMk cId="4140074767" sldId="491"/>
            <ac:spMk id="8" creationId="{86BFD425-F261-4A05-AD33-FC4A4D457377}"/>
          </ac:spMkLst>
        </pc:spChg>
        <pc:spChg chg="add mod">
          <ac:chgData name="" userId="454f4556cc29186e" providerId="LiveId" clId="{2A254024-7648-461A-B6D2-8AC521421B99}" dt="2022-08-09T06:14:44.152" v="22820" actId="1076"/>
          <ac:spMkLst>
            <pc:docMk/>
            <pc:sldMk cId="4140074767" sldId="491"/>
            <ac:spMk id="186" creationId="{2F20B30F-1008-46FC-923D-1BD3D56255C9}"/>
          </ac:spMkLst>
        </pc:spChg>
        <pc:spChg chg="add del">
          <ac:chgData name="" userId="454f4556cc29186e" providerId="LiveId" clId="{2A254024-7648-461A-B6D2-8AC521421B99}" dt="2022-08-01T03:27:52.561" v="7604"/>
          <ac:spMkLst>
            <pc:docMk/>
            <pc:sldMk cId="4140074767" sldId="491"/>
            <ac:spMk id="186" creationId="{69AF5C97-FF37-4A33-89C9-37A7072C91D3}"/>
          </ac:spMkLst>
        </pc:spChg>
        <pc:spChg chg="add del mod">
          <ac:chgData name="" userId="454f4556cc29186e" providerId="LiveId" clId="{2A254024-7648-461A-B6D2-8AC521421B99}" dt="2022-08-09T05:59:27.413" v="22652" actId="478"/>
          <ac:spMkLst>
            <pc:docMk/>
            <pc:sldMk cId="4140074767" sldId="491"/>
            <ac:spMk id="217" creationId="{CC30690D-DC51-47C0-9776-F5FDB07C44B0}"/>
          </ac:spMkLst>
        </pc:spChg>
        <pc:spChg chg="mod">
          <ac:chgData name="" userId="454f4556cc29186e" providerId="LiveId" clId="{2A254024-7648-461A-B6D2-8AC521421B99}" dt="2022-08-06T13:40:19.140" v="21197" actId="1076"/>
          <ac:spMkLst>
            <pc:docMk/>
            <pc:sldMk cId="4140074767" sldId="491"/>
            <ac:spMk id="651" creationId="{FA058C81-4502-4ECE-9D04-F589D16E215D}"/>
          </ac:spMkLst>
        </pc:spChg>
        <pc:spChg chg="mod">
          <ac:chgData name="" userId="454f4556cc29186e" providerId="LiveId" clId="{2A254024-7648-461A-B6D2-8AC521421B99}" dt="2022-08-06T13:40:19.140" v="21197" actId="1076"/>
          <ac:spMkLst>
            <pc:docMk/>
            <pc:sldMk cId="4140074767" sldId="491"/>
            <ac:spMk id="1100" creationId="{9BD8CD6A-928D-43F7-962A-566B4BF431DC}"/>
          </ac:spMkLst>
        </pc:spChg>
        <pc:spChg chg="mod">
          <ac:chgData name="" userId="454f4556cc29186e" providerId="LiveId" clId="{2A254024-7648-461A-B6D2-8AC521421B99}" dt="2022-08-06T13:40:19.140" v="21197" actId="1076"/>
          <ac:spMkLst>
            <pc:docMk/>
            <pc:sldMk cId="4140074767" sldId="491"/>
            <ac:spMk id="1123" creationId="{05EECC7A-3924-452A-BA86-FFA16E22A65F}"/>
          </ac:spMkLst>
        </pc:spChg>
        <pc:spChg chg="mod">
          <ac:chgData name="" userId="454f4556cc29186e" providerId="LiveId" clId="{2A254024-7648-461A-B6D2-8AC521421B99}" dt="2022-08-06T13:40:19.140" v="21197" actId="1076"/>
          <ac:spMkLst>
            <pc:docMk/>
            <pc:sldMk cId="4140074767" sldId="491"/>
            <ac:spMk id="1124" creationId="{A791D517-4DDA-4FFD-9EF6-D71375BABC5D}"/>
          </ac:spMkLst>
        </pc:spChg>
        <pc:spChg chg="mod">
          <ac:chgData name="" userId="454f4556cc29186e" providerId="LiveId" clId="{2A254024-7648-461A-B6D2-8AC521421B99}" dt="2022-08-06T13:40:19.140" v="21197" actId="1076"/>
          <ac:spMkLst>
            <pc:docMk/>
            <pc:sldMk cId="4140074767" sldId="491"/>
            <ac:spMk id="1126" creationId="{4E405933-4863-4A51-9658-DF26C6AB0C4E}"/>
          </ac:spMkLst>
        </pc:spChg>
        <pc:spChg chg="mod">
          <ac:chgData name="" userId="454f4556cc29186e" providerId="LiveId" clId="{2A254024-7648-461A-B6D2-8AC521421B99}" dt="2022-08-06T13:40:19.140" v="21197" actId="1076"/>
          <ac:spMkLst>
            <pc:docMk/>
            <pc:sldMk cId="4140074767" sldId="491"/>
            <ac:spMk id="1127" creationId="{83551FAA-E3BC-4147-B410-544EB78EA618}"/>
          </ac:spMkLst>
        </pc:spChg>
        <pc:spChg chg="mod">
          <ac:chgData name="" userId="454f4556cc29186e" providerId="LiveId" clId="{2A254024-7648-461A-B6D2-8AC521421B99}" dt="2022-08-12T12:13:04.133" v="35248" actId="20577"/>
          <ac:spMkLst>
            <pc:docMk/>
            <pc:sldMk cId="4140074767" sldId="491"/>
            <ac:spMk id="1152" creationId="{DD01C101-895E-427F-BF1B-516F9034A03F}"/>
          </ac:spMkLst>
        </pc:spChg>
        <pc:spChg chg="mod">
          <ac:chgData name="" userId="454f4556cc29186e" providerId="LiveId" clId="{2A254024-7648-461A-B6D2-8AC521421B99}" dt="2022-08-09T04:52:58.143" v="22549" actId="1076"/>
          <ac:spMkLst>
            <pc:docMk/>
            <pc:sldMk cId="4140074767" sldId="491"/>
            <ac:spMk id="1153" creationId="{02CAF396-C117-4FB2-B16F-43FB180C1AFA}"/>
          </ac:spMkLst>
        </pc:spChg>
        <pc:spChg chg="mod">
          <ac:chgData name="" userId="454f4556cc29186e" providerId="LiveId" clId="{2A254024-7648-461A-B6D2-8AC521421B99}" dt="2022-08-09T04:52:58.143" v="22549" actId="1076"/>
          <ac:spMkLst>
            <pc:docMk/>
            <pc:sldMk cId="4140074767" sldId="491"/>
            <ac:spMk id="1154" creationId="{C8DB68A2-F47C-4F2A-8289-4AFC078F187E}"/>
          </ac:spMkLst>
        </pc:spChg>
        <pc:spChg chg="mod">
          <ac:chgData name="" userId="454f4556cc29186e" providerId="LiveId" clId="{2A254024-7648-461A-B6D2-8AC521421B99}" dt="2022-08-06T13:40:19.140" v="21197" actId="1076"/>
          <ac:spMkLst>
            <pc:docMk/>
            <pc:sldMk cId="4140074767" sldId="491"/>
            <ac:spMk id="1158" creationId="{066389CF-4E42-49B2-BA26-46D7B5188E39}"/>
          </ac:spMkLst>
        </pc:spChg>
        <pc:spChg chg="mod">
          <ac:chgData name="" userId="454f4556cc29186e" providerId="LiveId" clId="{2A254024-7648-461A-B6D2-8AC521421B99}" dt="2022-08-12T11:59:29.854" v="34790" actId="20577"/>
          <ac:spMkLst>
            <pc:docMk/>
            <pc:sldMk cId="4140074767" sldId="491"/>
            <ac:spMk id="1161" creationId="{852EA388-F93A-4825-A2CF-2B0B857E8A4B}"/>
          </ac:spMkLst>
        </pc:spChg>
        <pc:spChg chg="mod">
          <ac:chgData name="" userId="454f4556cc29186e" providerId="LiveId" clId="{2A254024-7648-461A-B6D2-8AC521421B99}" dt="2022-08-06T13:40:19.140" v="21197" actId="1076"/>
          <ac:spMkLst>
            <pc:docMk/>
            <pc:sldMk cId="4140074767" sldId="491"/>
            <ac:spMk id="1175" creationId="{730CAF16-8F43-4386-B7E0-D23707A3DBE8}"/>
          </ac:spMkLst>
        </pc:spChg>
        <pc:grpChg chg="mod">
          <ac:chgData name="" userId="454f4556cc29186e" providerId="LiveId" clId="{2A254024-7648-461A-B6D2-8AC521421B99}" dt="2022-08-09T04:52:58.143" v="22549" actId="1076"/>
          <ac:grpSpMkLst>
            <pc:docMk/>
            <pc:sldMk cId="4140074767" sldId="491"/>
            <ac:grpSpMk id="2" creationId="{14C2E33B-F3E8-4EFA-A322-E77DCF71869D}"/>
          </ac:grpSpMkLst>
        </pc:grpChg>
        <pc:grpChg chg="mod">
          <ac:chgData name="" userId="454f4556cc29186e" providerId="LiveId" clId="{2A254024-7648-461A-B6D2-8AC521421B99}" dt="2022-08-12T09:06:10.055" v="34478"/>
          <ac:grpSpMkLst>
            <pc:docMk/>
            <pc:sldMk cId="4140074767" sldId="491"/>
            <ac:grpSpMk id="3" creationId="{B8DEC8DA-9EFB-4350-9491-C3F7CC7C9E4D}"/>
          </ac:grpSpMkLst>
        </pc:grpChg>
        <pc:grpChg chg="mod">
          <ac:chgData name="" userId="454f4556cc29186e" providerId="LiveId" clId="{2A254024-7648-461A-B6D2-8AC521421B99}" dt="2022-08-09T04:52:58.143" v="22549" actId="1076"/>
          <ac:grpSpMkLst>
            <pc:docMk/>
            <pc:sldMk cId="4140074767" sldId="491"/>
            <ac:grpSpMk id="6" creationId="{C35D098D-B4E3-4750-931D-D16EA219F8EC}"/>
          </ac:grpSpMkLst>
        </pc:grpChg>
        <pc:grpChg chg="mod">
          <ac:chgData name="" userId="454f4556cc29186e" providerId="LiveId" clId="{2A254024-7648-461A-B6D2-8AC521421B99}" dt="2022-08-06T13:40:19.140" v="21197" actId="1076"/>
          <ac:grpSpMkLst>
            <pc:docMk/>
            <pc:sldMk cId="4140074767" sldId="491"/>
            <ac:grpSpMk id="51" creationId="{6FB31FF7-F58D-4BC0-9D3F-B1C68A232D8B}"/>
          </ac:grpSpMkLst>
        </pc:grpChg>
        <pc:grpChg chg="mod">
          <ac:chgData name="" userId="454f4556cc29186e" providerId="LiveId" clId="{2A254024-7648-461A-B6D2-8AC521421B99}" dt="2022-08-06T13:40:19.140" v="21197" actId="1076"/>
          <ac:grpSpMkLst>
            <pc:docMk/>
            <pc:sldMk cId="4140074767" sldId="491"/>
            <ac:grpSpMk id="52" creationId="{FC3C33AC-D375-45F7-8F1F-7AC7B4FBE31C}"/>
          </ac:grpSpMkLst>
        </pc:grpChg>
        <pc:grpChg chg="mod">
          <ac:chgData name="" userId="454f4556cc29186e" providerId="LiveId" clId="{2A254024-7648-461A-B6D2-8AC521421B99}" dt="2022-08-06T13:40:19.140" v="21197" actId="1076"/>
          <ac:grpSpMkLst>
            <pc:docMk/>
            <pc:sldMk cId="4140074767" sldId="491"/>
            <ac:grpSpMk id="53" creationId="{564430DA-D129-44BF-B670-39C4EAA162FF}"/>
          </ac:grpSpMkLst>
        </pc:grpChg>
        <pc:grpChg chg="mod">
          <ac:chgData name="" userId="454f4556cc29186e" providerId="LiveId" clId="{2A254024-7648-461A-B6D2-8AC521421B99}" dt="2022-08-06T13:40:19.140" v="21197" actId="1076"/>
          <ac:grpSpMkLst>
            <pc:docMk/>
            <pc:sldMk cId="4140074767" sldId="491"/>
            <ac:grpSpMk id="54" creationId="{B3C7BC95-D474-404E-970D-1723C435265D}"/>
          </ac:grpSpMkLst>
        </pc:grpChg>
        <pc:grpChg chg="mod">
          <ac:chgData name="" userId="454f4556cc29186e" providerId="LiveId" clId="{2A254024-7648-461A-B6D2-8AC521421B99}" dt="2022-08-06T13:40:19.140" v="21197" actId="1076"/>
          <ac:grpSpMkLst>
            <pc:docMk/>
            <pc:sldMk cId="4140074767" sldId="491"/>
            <ac:grpSpMk id="60" creationId="{168FD731-E633-4647-B94C-1EDB2FAE53DF}"/>
          </ac:grpSpMkLst>
        </pc:grpChg>
        <pc:picChg chg="mod">
          <ac:chgData name="" userId="454f4556cc29186e" providerId="LiveId" clId="{2A254024-7648-461A-B6D2-8AC521421B99}" dt="2022-08-06T13:40:19.140" v="21197" actId="1076"/>
          <ac:picMkLst>
            <pc:docMk/>
            <pc:sldMk cId="4140074767" sldId="491"/>
            <ac:picMk id="11" creationId="{46F76C13-4014-467B-9EB7-CB22BA6301DB}"/>
          </ac:picMkLst>
        </pc:picChg>
        <pc:picChg chg="mod">
          <ac:chgData name="" userId="454f4556cc29186e" providerId="LiveId" clId="{2A254024-7648-461A-B6D2-8AC521421B99}" dt="2022-08-06T13:40:19.140" v="21197" actId="1076"/>
          <ac:picMkLst>
            <pc:docMk/>
            <pc:sldMk cId="4140074767" sldId="491"/>
            <ac:picMk id="188" creationId="{BB5876F8-8F4F-4955-814A-C806600D05F5}"/>
          </ac:picMkLst>
        </pc:picChg>
        <pc:picChg chg="mod">
          <ac:chgData name="" userId="454f4556cc29186e" providerId="LiveId" clId="{2A254024-7648-461A-B6D2-8AC521421B99}" dt="2022-08-06T13:40:19.140" v="21197" actId="1076"/>
          <ac:picMkLst>
            <pc:docMk/>
            <pc:sldMk cId="4140074767" sldId="491"/>
            <ac:picMk id="190" creationId="{B28EC2AE-CF83-41DC-9ABB-955FBCF91E51}"/>
          </ac:picMkLst>
        </pc:picChg>
        <pc:picChg chg="mod">
          <ac:chgData name="" userId="454f4556cc29186e" providerId="LiveId" clId="{2A254024-7648-461A-B6D2-8AC521421B99}" dt="2022-08-06T13:40:19.140" v="21197" actId="1076"/>
          <ac:picMkLst>
            <pc:docMk/>
            <pc:sldMk cId="4140074767" sldId="491"/>
            <ac:picMk id="648" creationId="{70E371D0-0809-4546-ADF9-66E259723244}"/>
          </ac:picMkLst>
        </pc:picChg>
        <pc:cxnChg chg="mod">
          <ac:chgData name="" userId="454f4556cc29186e" providerId="LiveId" clId="{2A254024-7648-461A-B6D2-8AC521421B99}" dt="2022-08-06T13:40:19.140" v="21197" actId="1076"/>
          <ac:cxnSpMkLst>
            <pc:docMk/>
            <pc:sldMk cId="4140074767" sldId="491"/>
            <ac:cxnSpMk id="55" creationId="{B68F25FC-4852-412A-ABA0-20BF8D7FDF31}"/>
          </ac:cxnSpMkLst>
        </pc:cxnChg>
        <pc:cxnChg chg="mod">
          <ac:chgData name="" userId="454f4556cc29186e" providerId="LiveId" clId="{2A254024-7648-461A-B6D2-8AC521421B99}" dt="2022-08-06T13:40:19.140" v="21197" actId="1076"/>
          <ac:cxnSpMkLst>
            <pc:docMk/>
            <pc:sldMk cId="4140074767" sldId="491"/>
            <ac:cxnSpMk id="56" creationId="{6B960EB6-3BD3-4C98-A366-322A23DE3F58}"/>
          </ac:cxnSpMkLst>
        </pc:cxnChg>
        <pc:cxnChg chg="mod">
          <ac:chgData name="" userId="454f4556cc29186e" providerId="LiveId" clId="{2A254024-7648-461A-B6D2-8AC521421B99}" dt="2022-08-06T13:40:19.140" v="21197" actId="1076"/>
          <ac:cxnSpMkLst>
            <pc:docMk/>
            <pc:sldMk cId="4140074767" sldId="491"/>
            <ac:cxnSpMk id="57" creationId="{E2D1CF4C-7261-4BD9-95A2-5455FD9ADE20}"/>
          </ac:cxnSpMkLst>
        </pc:cxnChg>
        <pc:cxnChg chg="mod">
          <ac:chgData name="" userId="454f4556cc29186e" providerId="LiveId" clId="{2A254024-7648-461A-B6D2-8AC521421B99}" dt="2022-08-06T13:40:19.140" v="21197" actId="1076"/>
          <ac:cxnSpMkLst>
            <pc:docMk/>
            <pc:sldMk cId="4140074767" sldId="491"/>
            <ac:cxnSpMk id="58" creationId="{B6DE1595-04FE-4C00-966F-7008A86F919E}"/>
          </ac:cxnSpMkLst>
        </pc:cxnChg>
        <pc:cxnChg chg="mod">
          <ac:chgData name="" userId="454f4556cc29186e" providerId="LiveId" clId="{2A254024-7648-461A-B6D2-8AC521421B99}" dt="2022-08-06T13:40:19.140" v="21197" actId="1076"/>
          <ac:cxnSpMkLst>
            <pc:docMk/>
            <pc:sldMk cId="4140074767" sldId="491"/>
            <ac:cxnSpMk id="59" creationId="{A5301B84-DC40-4FF9-87ED-45CD60C59381}"/>
          </ac:cxnSpMkLst>
        </pc:cxnChg>
        <pc:cxnChg chg="mod">
          <ac:chgData name="" userId="454f4556cc29186e" providerId="LiveId" clId="{2A254024-7648-461A-B6D2-8AC521421B99}" dt="2022-08-09T04:53:01.435" v="22550" actId="14100"/>
          <ac:cxnSpMkLst>
            <pc:docMk/>
            <pc:sldMk cId="4140074767" sldId="491"/>
            <ac:cxnSpMk id="1135" creationId="{A26E6945-550E-4A88-86B2-224A62E99088}"/>
          </ac:cxnSpMkLst>
        </pc:cxnChg>
        <pc:cxnChg chg="mod">
          <ac:chgData name="" userId="454f4556cc29186e" providerId="LiveId" clId="{2A254024-7648-461A-B6D2-8AC521421B99}" dt="2022-08-09T04:52:58.143" v="22549" actId="1076"/>
          <ac:cxnSpMkLst>
            <pc:docMk/>
            <pc:sldMk cId="4140074767" sldId="491"/>
            <ac:cxnSpMk id="1141" creationId="{97E63829-A2DD-4D3E-8995-8DED05A59D43}"/>
          </ac:cxnSpMkLst>
        </pc:cxnChg>
        <pc:cxnChg chg="mod">
          <ac:chgData name="" userId="454f4556cc29186e" providerId="LiveId" clId="{2A254024-7648-461A-B6D2-8AC521421B99}" dt="2022-08-09T04:52:58.143" v="22549" actId="1076"/>
          <ac:cxnSpMkLst>
            <pc:docMk/>
            <pc:sldMk cId="4140074767" sldId="491"/>
            <ac:cxnSpMk id="1142" creationId="{AA83F025-904D-4555-86E0-8AC117C157FC}"/>
          </ac:cxnSpMkLst>
        </pc:cxnChg>
      </pc:sldChg>
      <pc:sldChg chg="addSp delSp modSp delAnim modAnim modNotesTx">
        <pc:chgData name="" userId="454f4556cc29186e" providerId="LiveId" clId="{2A254024-7648-461A-B6D2-8AC521421B99}" dt="2022-08-12T13:49:41.499" v="36735" actId="20577"/>
        <pc:sldMkLst>
          <pc:docMk/>
          <pc:sldMk cId="3845746101" sldId="501"/>
        </pc:sldMkLst>
        <pc:spChg chg="mod">
          <ac:chgData name="" userId="454f4556cc29186e" providerId="LiveId" clId="{2A254024-7648-461A-B6D2-8AC521421B99}" dt="2022-08-09T07:33:35.878" v="23251" actId="20577"/>
          <ac:spMkLst>
            <pc:docMk/>
            <pc:sldMk cId="3845746101" sldId="501"/>
            <ac:spMk id="3" creationId="{6B44D48C-38CF-469A-92BA-48DECFF8EA54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3845746101" sldId="501"/>
            <ac:spMk id="4" creationId="{15A26DF4-FF4D-4792-8F73-8B122C1019C6}"/>
          </ac:spMkLst>
        </pc:spChg>
        <pc:spChg chg="mod">
          <ac:chgData name="" userId="454f4556cc29186e" providerId="LiveId" clId="{2A254024-7648-461A-B6D2-8AC521421B99}" dt="2022-08-11T09:14:16.357" v="31640" actId="20577"/>
          <ac:spMkLst>
            <pc:docMk/>
            <pc:sldMk cId="3845746101" sldId="501"/>
            <ac:spMk id="5" creationId="{57E65091-C21A-4FDF-B210-1589027914E8}"/>
          </ac:spMkLst>
        </pc:spChg>
        <pc:spChg chg="mod">
          <ac:chgData name="" userId="454f4556cc29186e" providerId="LiveId" clId="{2A254024-7648-461A-B6D2-8AC521421B99}" dt="2022-08-12T13:35:52.660" v="36392" actId="20577"/>
          <ac:spMkLst>
            <pc:docMk/>
            <pc:sldMk cId="3845746101" sldId="501"/>
            <ac:spMk id="6" creationId="{1C7198B5-3C40-4FED-AD21-613ECC15BA6F}"/>
          </ac:spMkLst>
        </pc:spChg>
        <pc:spChg chg="add del mod">
          <ac:chgData name="" userId="454f4556cc29186e" providerId="LiveId" clId="{2A254024-7648-461A-B6D2-8AC521421B99}" dt="2022-08-09T06:09:39.748" v="22780"/>
          <ac:spMkLst>
            <pc:docMk/>
            <pc:sldMk cId="3845746101" sldId="501"/>
            <ac:spMk id="9" creationId="{87CE6D2F-D097-4D73-9E8E-936A476B5D9C}"/>
          </ac:spMkLst>
        </pc:spChg>
        <pc:spChg chg="add del">
          <ac:chgData name="" userId="454f4556cc29186e" providerId="LiveId" clId="{2A254024-7648-461A-B6D2-8AC521421B99}" dt="2022-08-09T06:10:20.422" v="22786"/>
          <ac:spMkLst>
            <pc:docMk/>
            <pc:sldMk cId="3845746101" sldId="501"/>
            <ac:spMk id="10" creationId="{F3A772AB-E146-44C1-9A55-A6305A7E64F6}"/>
          </ac:spMkLst>
        </pc:spChg>
        <pc:spChg chg="mod">
          <ac:chgData name="" userId="454f4556cc29186e" providerId="LiveId" clId="{2A254024-7648-461A-B6D2-8AC521421B99}" dt="2022-08-09T06:10:13.766" v="22784" actId="1076"/>
          <ac:spMkLst>
            <pc:docMk/>
            <pc:sldMk cId="3845746101" sldId="501"/>
            <ac:spMk id="16" creationId="{1AA35E9B-37B1-4EF9-9D37-DE1F5A14A6DC}"/>
          </ac:spMkLst>
        </pc:spChg>
        <pc:spChg chg="mod">
          <ac:chgData name="" userId="454f4556cc29186e" providerId="LiveId" clId="{2A254024-7648-461A-B6D2-8AC521421B99}" dt="2022-08-09T06:10:13.766" v="22784" actId="1076"/>
          <ac:spMkLst>
            <pc:docMk/>
            <pc:sldMk cId="3845746101" sldId="501"/>
            <ac:spMk id="17" creationId="{06DDDE87-64D0-42F1-9954-C7AFDBF93F40}"/>
          </ac:spMkLst>
        </pc:spChg>
        <pc:spChg chg="mod">
          <ac:chgData name="" userId="454f4556cc29186e" providerId="LiveId" clId="{2A254024-7648-461A-B6D2-8AC521421B99}" dt="2022-08-09T06:10:13.766" v="22784" actId="1076"/>
          <ac:spMkLst>
            <pc:docMk/>
            <pc:sldMk cId="3845746101" sldId="501"/>
            <ac:spMk id="18" creationId="{EF95ECAB-F4AD-44E5-A758-64C2CDE3F67B}"/>
          </ac:spMkLst>
        </pc:spChg>
        <pc:spChg chg="add mod">
          <ac:chgData name="" userId="454f4556cc29186e" providerId="LiveId" clId="{2A254024-7648-461A-B6D2-8AC521421B99}" dt="2022-08-09T06:10:08.860" v="22783"/>
          <ac:spMkLst>
            <pc:docMk/>
            <pc:sldMk cId="3845746101" sldId="501"/>
            <ac:spMk id="50" creationId="{72C2B866-04AD-42E8-83DE-F8169A0EEC1A}"/>
          </ac:spMkLst>
        </pc:spChg>
        <pc:spChg chg="add del mod">
          <ac:chgData name="" userId="454f4556cc29186e" providerId="LiveId" clId="{2A254024-7648-461A-B6D2-8AC521421B99}" dt="2022-08-11T06:27:12.152" v="29974" actId="207"/>
          <ac:spMkLst>
            <pc:docMk/>
            <pc:sldMk cId="3845746101" sldId="501"/>
            <ac:spMk id="54" creationId="{7D640E29-3ED6-4A28-9D38-DBBEEE39EF3F}"/>
          </ac:spMkLst>
        </pc:spChg>
        <pc:spChg chg="mod">
          <ac:chgData name="" userId="454f4556cc29186e" providerId="LiveId" clId="{2A254024-7648-461A-B6D2-8AC521421B99}" dt="2022-08-09T06:09:58.582" v="22782" actId="1076"/>
          <ac:spMkLst>
            <pc:docMk/>
            <pc:sldMk cId="3845746101" sldId="501"/>
            <ac:spMk id="68" creationId="{9A3FB9FA-AAEC-4E01-9206-DAE8DC3BB011}"/>
          </ac:spMkLst>
        </pc:spChg>
        <pc:spChg chg="mod">
          <ac:chgData name="" userId="454f4556cc29186e" providerId="LiveId" clId="{2A254024-7648-461A-B6D2-8AC521421B99}" dt="2022-08-09T06:09:58.582" v="22782" actId="1076"/>
          <ac:spMkLst>
            <pc:docMk/>
            <pc:sldMk cId="3845746101" sldId="501"/>
            <ac:spMk id="69" creationId="{A1ECBFF8-3E35-45D3-B722-E08CC22E4348}"/>
          </ac:spMkLst>
        </pc:spChg>
        <pc:spChg chg="mod">
          <ac:chgData name="" userId="454f4556cc29186e" providerId="LiveId" clId="{2A254024-7648-461A-B6D2-8AC521421B99}" dt="2022-08-10T06:55:14.444" v="27297" actId="1076"/>
          <ac:spMkLst>
            <pc:docMk/>
            <pc:sldMk cId="3845746101" sldId="501"/>
            <ac:spMk id="73" creationId="{BF8B609B-2F0C-49BD-A9E9-503F71618F4E}"/>
          </ac:spMkLst>
        </pc:spChg>
        <pc:spChg chg="add del mod">
          <ac:chgData name="" userId="454f4556cc29186e" providerId="LiveId" clId="{2A254024-7648-461A-B6D2-8AC521421B99}" dt="2022-08-09T06:09:58.582" v="22782" actId="1076"/>
          <ac:spMkLst>
            <pc:docMk/>
            <pc:sldMk cId="3845746101" sldId="501"/>
            <ac:spMk id="80" creationId="{2860C1BB-506F-4A5A-99BD-192746D8DEFC}"/>
          </ac:spMkLst>
        </pc:spChg>
        <pc:spChg chg="add del mod">
          <ac:chgData name="" userId="454f4556cc29186e" providerId="LiveId" clId="{2A254024-7648-461A-B6D2-8AC521421B99}" dt="2022-08-09T06:09:58.582" v="22782" actId="1076"/>
          <ac:spMkLst>
            <pc:docMk/>
            <pc:sldMk cId="3845746101" sldId="501"/>
            <ac:spMk id="81" creationId="{6C727202-5636-4789-9371-47271283A4B0}"/>
          </ac:spMkLst>
        </pc:spChg>
        <pc:spChg chg="add del mod">
          <ac:chgData name="" userId="454f4556cc29186e" providerId="LiveId" clId="{2A254024-7648-461A-B6D2-8AC521421B99}" dt="2022-08-09T06:09:58.582" v="22782" actId="1076"/>
          <ac:spMkLst>
            <pc:docMk/>
            <pc:sldMk cId="3845746101" sldId="501"/>
            <ac:spMk id="82" creationId="{229670E2-E995-4842-BADB-1DB13B00F557}"/>
          </ac:spMkLst>
        </pc:spChg>
        <pc:spChg chg="mod">
          <ac:chgData name="" userId="454f4556cc29186e" providerId="LiveId" clId="{2A254024-7648-461A-B6D2-8AC521421B99}" dt="2022-08-10T06:55:11.089" v="27296" actId="208"/>
          <ac:spMkLst>
            <pc:docMk/>
            <pc:sldMk cId="3845746101" sldId="501"/>
            <ac:spMk id="86" creationId="{F3E79689-D32C-4191-91A8-33C8AC82A4EA}"/>
          </ac:spMkLst>
        </pc:spChg>
        <pc:spChg chg="add del mod">
          <ac:chgData name="" userId="454f4556cc29186e" providerId="LiveId" clId="{2A254024-7648-461A-B6D2-8AC521421B99}" dt="2022-08-09T06:09:58.582" v="22782" actId="1076"/>
          <ac:spMkLst>
            <pc:docMk/>
            <pc:sldMk cId="3845746101" sldId="501"/>
            <ac:spMk id="159" creationId="{9B6E980C-EDCA-4C64-B3C5-E62A618067EE}"/>
          </ac:spMkLst>
        </pc:spChg>
        <pc:spChg chg="del mod">
          <ac:chgData name="" userId="454f4556cc29186e" providerId="LiveId" clId="{2A254024-7648-461A-B6D2-8AC521421B99}" dt="2022-08-09T06:09:12.324" v="22776" actId="478"/>
          <ac:spMkLst>
            <pc:docMk/>
            <pc:sldMk cId="3845746101" sldId="501"/>
            <ac:spMk id="161" creationId="{2BD46CDB-CBCD-4BF3-910C-9F54CFA66A63}"/>
          </ac:spMkLst>
        </pc:spChg>
        <pc:spChg chg="del mod">
          <ac:chgData name="" userId="454f4556cc29186e" providerId="LiveId" clId="{2A254024-7648-461A-B6D2-8AC521421B99}" dt="2022-08-06T13:40:49.903" v="21202" actId="478"/>
          <ac:spMkLst>
            <pc:docMk/>
            <pc:sldMk cId="3845746101" sldId="501"/>
            <ac:spMk id="163" creationId="{601A5B3A-1A04-469E-ABB8-2192C553E99F}"/>
          </ac:spMkLst>
        </pc:spChg>
        <pc:grpChg chg="del mod">
          <ac:chgData name="" userId="454f4556cc29186e" providerId="LiveId" clId="{2A254024-7648-461A-B6D2-8AC521421B99}" dt="2022-08-10T13:35:55.297" v="29443" actId="478"/>
          <ac:grpSpMkLst>
            <pc:docMk/>
            <pc:sldMk cId="3845746101" sldId="501"/>
            <ac:grpSpMk id="2" creationId="{E43AB721-66E6-4328-A267-A16678DCC710}"/>
          </ac:grpSpMkLst>
        </pc:grpChg>
        <pc:grpChg chg="mod">
          <ac:chgData name="" userId="454f4556cc29186e" providerId="LiveId" clId="{2A254024-7648-461A-B6D2-8AC521421B99}" dt="2022-08-10T06:54:32.911" v="27270"/>
          <ac:grpSpMkLst>
            <pc:docMk/>
            <pc:sldMk cId="3845746101" sldId="501"/>
            <ac:grpSpMk id="8" creationId="{2AD04038-BF1F-4F1E-8933-8E238F34B10D}"/>
          </ac:grpSpMkLst>
        </pc:grpChg>
        <pc:grpChg chg="add del mod">
          <ac:chgData name="" userId="454f4556cc29186e" providerId="LiveId" clId="{2A254024-7648-461A-B6D2-8AC521421B99}" dt="2022-08-02T05:51:07.005" v="9662"/>
          <ac:grpSpMkLst>
            <pc:docMk/>
            <pc:sldMk cId="3845746101" sldId="501"/>
            <ac:grpSpMk id="50" creationId="{F32613EA-CACE-428D-B142-F14C4A4D696B}"/>
          </ac:grpSpMkLst>
        </pc:grpChg>
        <pc:grpChg chg="add del mod">
          <ac:chgData name="" userId="454f4556cc29186e" providerId="LiveId" clId="{2A254024-7648-461A-B6D2-8AC521421B99}" dt="2022-08-08T13:39:31.182" v="22043"/>
          <ac:grpSpMkLst>
            <pc:docMk/>
            <pc:sldMk cId="3845746101" sldId="501"/>
            <ac:grpSpMk id="52" creationId="{874CACB2-3CF5-40E1-B0D8-4ECDC89CA6CD}"/>
          </ac:grpSpMkLst>
        </pc:grpChg>
        <pc:grpChg chg="add">
          <ac:chgData name="" userId="454f4556cc29186e" providerId="LiveId" clId="{2A254024-7648-461A-B6D2-8AC521421B99}" dt="2022-08-10T13:35:55.568" v="29444"/>
          <ac:grpSpMkLst>
            <pc:docMk/>
            <pc:sldMk cId="3845746101" sldId="501"/>
            <ac:grpSpMk id="52" creationId="{A5145406-2CE8-4182-AECE-F6CA41CC17FA}"/>
          </ac:grpSpMkLst>
        </pc:grpChg>
        <pc:grpChg chg="add del mod">
          <ac:chgData name="" userId="454f4556cc29186e" providerId="LiveId" clId="{2A254024-7648-461A-B6D2-8AC521421B99}" dt="2022-08-08T13:39:31.182" v="22043"/>
          <ac:grpSpMkLst>
            <pc:docMk/>
            <pc:sldMk cId="3845746101" sldId="501"/>
            <ac:grpSpMk id="55" creationId="{29B7CDEC-71A9-4A70-842E-75B6C392C8A3}"/>
          </ac:grpSpMkLst>
        </pc:grpChg>
        <pc:grpChg chg="add del mod">
          <ac:chgData name="" userId="454f4556cc29186e" providerId="LiveId" clId="{2A254024-7648-461A-B6D2-8AC521421B99}" dt="2022-08-08T13:39:31.182" v="22043"/>
          <ac:grpSpMkLst>
            <pc:docMk/>
            <pc:sldMk cId="3845746101" sldId="501"/>
            <ac:grpSpMk id="58" creationId="{D9741D29-A330-41CE-AAF4-275ED3D43EB5}"/>
          </ac:grpSpMkLst>
        </pc:grpChg>
        <pc:grpChg chg="add del mod">
          <ac:chgData name="" userId="454f4556cc29186e" providerId="LiveId" clId="{2A254024-7648-461A-B6D2-8AC521421B99}" dt="2022-08-08T13:39:31.182" v="22043"/>
          <ac:grpSpMkLst>
            <pc:docMk/>
            <pc:sldMk cId="3845746101" sldId="501"/>
            <ac:grpSpMk id="61" creationId="{2FA6C5E8-A329-4A6D-9BE3-D0035F98BF3B}"/>
          </ac:grpSpMkLst>
        </pc:grpChg>
        <pc:grpChg chg="add del mod">
          <ac:chgData name="" userId="454f4556cc29186e" providerId="LiveId" clId="{2A254024-7648-461A-B6D2-8AC521421B99}" dt="2022-08-08T13:39:31.182" v="22043"/>
          <ac:grpSpMkLst>
            <pc:docMk/>
            <pc:sldMk cId="3845746101" sldId="501"/>
            <ac:grpSpMk id="64" creationId="{122BDF21-77D8-4CC7-B854-20EAB48AC600}"/>
          </ac:grpSpMkLst>
        </pc:grpChg>
        <pc:grpChg chg="add del mod">
          <ac:chgData name="" userId="454f4556cc29186e" providerId="LiveId" clId="{2A254024-7648-461A-B6D2-8AC521421B99}" dt="2022-08-08T13:39:31.182" v="22043"/>
          <ac:grpSpMkLst>
            <pc:docMk/>
            <pc:sldMk cId="3845746101" sldId="501"/>
            <ac:grpSpMk id="76" creationId="{2829AB00-88C3-4FD0-BC79-1A233075B406}"/>
          </ac:grpSpMkLst>
        </pc:grpChg>
        <pc:graphicFrameChg chg="add del mod modGraphic">
          <ac:chgData name="" userId="454f4556cc29186e" providerId="LiveId" clId="{2A254024-7648-461A-B6D2-8AC521421B99}" dt="2022-08-10T03:31:29.771" v="25496"/>
          <ac:graphicFrameMkLst>
            <pc:docMk/>
            <pc:sldMk cId="3845746101" sldId="501"/>
            <ac:graphicFrameMk id="35" creationId="{4DE94E83-9220-4754-98E2-E3B04089C366}"/>
          </ac:graphicFrameMkLst>
        </pc:graphicFrameChg>
      </pc:sldChg>
      <pc:sldChg chg="addSp delSp modSp ord delAnim modAnim modNotesTx">
        <pc:chgData name="" userId="454f4556cc29186e" providerId="LiveId" clId="{2A254024-7648-461A-B6D2-8AC521421B99}" dt="2022-08-12T14:03:35.206" v="37042" actId="20577"/>
        <pc:sldMkLst>
          <pc:docMk/>
          <pc:sldMk cId="2230946941" sldId="503"/>
        </pc:sldMkLst>
        <pc:spChg chg="del mod">
          <ac:chgData name="" userId="454f4556cc29186e" providerId="LiveId" clId="{2A254024-7648-461A-B6D2-8AC521421B99}" dt="2022-08-09T06:16:23.342" v="22842"/>
          <ac:spMkLst>
            <pc:docMk/>
            <pc:sldMk cId="2230946941" sldId="503"/>
            <ac:spMk id="2" creationId="{677A6288-9BE6-48A1-B850-1AD3780A438A}"/>
          </ac:spMkLst>
        </pc:spChg>
        <pc:spChg chg="mod">
          <ac:chgData name="" userId="454f4556cc29186e" providerId="LiveId" clId="{2A254024-7648-461A-B6D2-8AC521421B99}" dt="2022-08-12T14:01:56.673" v="36936" actId="20577"/>
          <ac:spMkLst>
            <pc:docMk/>
            <pc:sldMk cId="2230946941" sldId="503"/>
            <ac:spMk id="3" creationId="{6B44D48C-38CF-469A-92BA-48DECFF8EA54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2230946941" sldId="503"/>
            <ac:spMk id="4" creationId="{15A26DF4-FF4D-4792-8F73-8B122C1019C6}"/>
          </ac:spMkLst>
        </pc:spChg>
        <pc:spChg chg="mod">
          <ac:chgData name="" userId="454f4556cc29186e" providerId="LiveId" clId="{2A254024-7648-461A-B6D2-8AC521421B99}" dt="2022-08-11T09:14:27.400" v="31644" actId="20577"/>
          <ac:spMkLst>
            <pc:docMk/>
            <pc:sldMk cId="2230946941" sldId="503"/>
            <ac:spMk id="5" creationId="{57E65091-C21A-4FDF-B210-1589027914E8}"/>
          </ac:spMkLst>
        </pc:spChg>
        <pc:spChg chg="del">
          <ac:chgData name="" userId="454f4556cc29186e" providerId="LiveId" clId="{2A254024-7648-461A-B6D2-8AC521421B99}" dt="2022-07-27T08:04:16.911" v="1025"/>
          <ac:spMkLst>
            <pc:docMk/>
            <pc:sldMk cId="2230946941" sldId="503"/>
            <ac:spMk id="9" creationId="{319F035C-55B2-4149-BD0D-A504749281B1}"/>
          </ac:spMkLst>
        </pc:spChg>
        <pc:spChg chg="del">
          <ac:chgData name="" userId="454f4556cc29186e" providerId="LiveId" clId="{2A254024-7648-461A-B6D2-8AC521421B99}" dt="2022-07-27T08:04:16.911" v="1025"/>
          <ac:spMkLst>
            <pc:docMk/>
            <pc:sldMk cId="2230946941" sldId="503"/>
            <ac:spMk id="10" creationId="{B0720E92-07B2-4287-B329-E2ACF251573C}"/>
          </ac:spMkLst>
        </pc:spChg>
        <pc:spChg chg="add mod">
          <ac:chgData name="" userId="454f4556cc29186e" providerId="LiveId" clId="{2A254024-7648-461A-B6D2-8AC521421B99}" dt="2022-08-11T06:31:03.343" v="29995" actId="164"/>
          <ac:spMkLst>
            <pc:docMk/>
            <pc:sldMk cId="2230946941" sldId="503"/>
            <ac:spMk id="12" creationId="{38B156F0-5C0E-4F67-A2CB-903761ED4D7F}"/>
          </ac:spMkLst>
        </pc:spChg>
        <pc:spChg chg="add del mod">
          <ac:chgData name="" userId="454f4556cc29186e" providerId="LiveId" clId="{2A254024-7648-461A-B6D2-8AC521421B99}" dt="2022-08-06T13:43:40.682" v="21253" actId="478"/>
          <ac:spMkLst>
            <pc:docMk/>
            <pc:sldMk cId="2230946941" sldId="503"/>
            <ac:spMk id="12" creationId="{DABF588B-3E74-4C1B-8A17-880F4A22AF2D}"/>
          </ac:spMkLst>
        </pc:spChg>
        <pc:spChg chg="add mod">
          <ac:chgData name="" userId="454f4556cc29186e" providerId="LiveId" clId="{2A254024-7648-461A-B6D2-8AC521421B99}" dt="2022-08-09T06:18:45.893" v="22874" actId="1076"/>
          <ac:spMkLst>
            <pc:docMk/>
            <pc:sldMk cId="2230946941" sldId="503"/>
            <ac:spMk id="14" creationId="{CC669EC1-18DF-461C-8A35-B1E996ABD27A}"/>
          </ac:spMkLst>
        </pc:spChg>
        <pc:spChg chg="add mod">
          <ac:chgData name="" userId="454f4556cc29186e" providerId="LiveId" clId="{2A254024-7648-461A-B6D2-8AC521421B99}" dt="2022-08-09T06:39:57.750" v="23149"/>
          <ac:spMkLst>
            <pc:docMk/>
            <pc:sldMk cId="2230946941" sldId="503"/>
            <ac:spMk id="18" creationId="{8823F6F8-D8EA-4C2E-AE62-3A44086FD8D1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20" creationId="{8D1FE65C-5711-4E20-AAAC-FE5BBAADD079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21" creationId="{A85E6F04-FDAF-4F28-AE84-69B38DFB8D7D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22" creationId="{94784D71-C80B-4A20-BACC-B04E809F3C6C}"/>
          </ac:spMkLst>
        </pc:spChg>
        <pc:spChg chg="add del mod">
          <ac:chgData name="" userId="454f4556cc29186e" providerId="LiveId" clId="{2A254024-7648-461A-B6D2-8AC521421B99}" dt="2022-08-10T13:28:42.138" v="29387" actId="478"/>
          <ac:spMkLst>
            <pc:docMk/>
            <pc:sldMk cId="2230946941" sldId="503"/>
            <ac:spMk id="22" creationId="{B48283D1-0555-42FC-B2B3-85352D8BBE5F}"/>
          </ac:spMkLst>
        </pc:spChg>
        <pc:spChg chg="mod">
          <ac:chgData name="" userId="454f4556cc29186e" providerId="LiveId" clId="{2A254024-7648-461A-B6D2-8AC521421B99}" dt="2022-08-09T06:39:33.823" v="23145" actId="14100"/>
          <ac:spMkLst>
            <pc:docMk/>
            <pc:sldMk cId="2230946941" sldId="503"/>
            <ac:spMk id="26" creationId="{CE95A8F6-F222-457F-9FBF-6318172C8DAC}"/>
          </ac:spMkLst>
        </pc:spChg>
        <pc:spChg chg="del mod">
          <ac:chgData name="" userId="454f4556cc29186e" providerId="LiveId" clId="{2A254024-7648-461A-B6D2-8AC521421B99}" dt="2022-07-27T06:49:08.586" v="776" actId="478"/>
          <ac:spMkLst>
            <pc:docMk/>
            <pc:sldMk cId="2230946941" sldId="503"/>
            <ac:spMk id="27" creationId="{3FB9BD5F-6439-4C68-9E8D-9A2A18699A25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29" creationId="{0CDAB6A0-8093-440B-9054-1582F6458A2E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31" creationId="{0AA9AF04-A8BC-4794-A0D7-BA48CDA164F5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33" creationId="{B207C62E-B059-40BA-9A8E-8B6AF6C1618A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34" creationId="{605335E6-29B2-4F9C-A668-8ACFE9AC4383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35" creationId="{B8DEEF5C-37D7-48F9-B850-D9202410842A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36" creationId="{95844A97-8DD5-4285-924B-4D3312BD86DD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37" creationId="{D61E580E-B83E-4377-8BB5-5A6A3DC4117B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38" creationId="{DB272C20-588F-4F47-BF76-2D1307781845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40" creationId="{F68FA90A-05FB-4E62-AA55-11F860EEEC4F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41" creationId="{6CB90797-E81B-4D8A-BF77-D5BEFD159FA2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42" creationId="{5B60E2E6-CD60-4056-8DC2-5D5CAA534356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43" creationId="{6A26ECAA-AA5F-44EB-A493-DB2580A3A5F7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44" creationId="{383D8F2D-2C7B-465C-986E-DDD8236C1232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45" creationId="{7A4E127D-4C8B-4212-91FD-BA799D9AA7A6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46" creationId="{AB6B1114-2C13-4E7D-8097-F83BFE422A1C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47" creationId="{641EF459-0515-4EB4-9B7C-E636C66F6F13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48" creationId="{703B43E3-877A-4C23-BFAE-B36358E3928D}"/>
          </ac:spMkLst>
        </pc:spChg>
        <pc:spChg chg="add del">
          <ac:chgData name="" userId="454f4556cc29186e" providerId="LiveId" clId="{2A254024-7648-461A-B6D2-8AC521421B99}" dt="2022-07-29T02:20:13.288" v="2677"/>
          <ac:spMkLst>
            <pc:docMk/>
            <pc:sldMk cId="2230946941" sldId="503"/>
            <ac:spMk id="49" creationId="{6F684A93-BA3F-4AE8-A837-9B6ADD138A38}"/>
          </ac:spMkLst>
        </pc:spChg>
        <pc:spChg chg="add mod">
          <ac:chgData name="" userId="454f4556cc29186e" providerId="LiveId" clId="{2A254024-7648-461A-B6D2-8AC521421B99}" dt="2022-08-12T06:53:46.158" v="34119" actId="20577"/>
          <ac:spMkLst>
            <pc:docMk/>
            <pc:sldMk cId="2230946941" sldId="503"/>
            <ac:spMk id="49" creationId="{EF9ADB0C-C99B-4019-8A00-1DF2C1211F78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50" creationId="{82EA8094-55BD-4FD0-B000-CDAF6A0F7647}"/>
          </ac:spMkLst>
        </pc:spChg>
        <pc:spChg chg="add del">
          <ac:chgData name="" userId="454f4556cc29186e" providerId="LiveId" clId="{2A254024-7648-461A-B6D2-8AC521421B99}" dt="2022-08-09T06:19:17.355" v="22881"/>
          <ac:spMkLst>
            <pc:docMk/>
            <pc:sldMk cId="2230946941" sldId="503"/>
            <ac:spMk id="52" creationId="{5896D118-4608-450C-917E-C9311BD53F49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54" creationId="{EF38E8D0-F649-4E9B-951C-55CD3E7401E2}"/>
          </ac:spMkLst>
        </pc:spChg>
        <pc:spChg chg="add del mod">
          <ac:chgData name="" userId="454f4556cc29186e" providerId="LiveId" clId="{2A254024-7648-461A-B6D2-8AC521421B99}" dt="2022-08-09T06:32:11.378" v="22921" actId="478"/>
          <ac:spMkLst>
            <pc:docMk/>
            <pc:sldMk cId="2230946941" sldId="503"/>
            <ac:spMk id="55" creationId="{884790F5-F13D-4B9F-B772-23220AB55583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55" creationId="{AFD106EC-68BA-4CB8-A0F9-267E9B4DE4E2}"/>
          </ac:spMkLst>
        </pc:spChg>
        <pc:spChg chg="add del mod">
          <ac:chgData name="" userId="454f4556cc29186e" providerId="LiveId" clId="{2A254024-7648-461A-B6D2-8AC521421B99}" dt="2022-08-11T13:25:52.812" v="32237" actId="20577"/>
          <ac:spMkLst>
            <pc:docMk/>
            <pc:sldMk cId="2230946941" sldId="503"/>
            <ac:spMk id="56" creationId="{1454E0F1-77E7-4DDE-A5C8-B6B5F42446D0}"/>
          </ac:spMkLst>
        </pc:spChg>
        <pc:spChg chg="add del">
          <ac:chgData name="" userId="454f4556cc29186e" providerId="LiveId" clId="{2A254024-7648-461A-B6D2-8AC521421B99}" dt="2022-07-27T08:07:58.826" v="1028"/>
          <ac:spMkLst>
            <pc:docMk/>
            <pc:sldMk cId="2230946941" sldId="503"/>
            <ac:spMk id="56" creationId="{DDB73D04-7960-4168-B9C7-53971FE081B7}"/>
          </ac:spMkLst>
        </pc:spChg>
        <pc:spChg chg="mod topLvl">
          <ac:chgData name="" userId="454f4556cc29186e" providerId="LiveId" clId="{2A254024-7648-461A-B6D2-8AC521421B99}" dt="2022-08-09T06:33:32.006" v="22962" actId="1076"/>
          <ac:spMkLst>
            <pc:docMk/>
            <pc:sldMk cId="2230946941" sldId="503"/>
            <ac:spMk id="60" creationId="{77C6C02B-90C3-4BF4-A54A-1389FC43DE42}"/>
          </ac:spMkLst>
        </pc:spChg>
        <pc:spChg chg="mod topLvl">
          <ac:chgData name="" userId="454f4556cc29186e" providerId="LiveId" clId="{2A254024-7648-461A-B6D2-8AC521421B99}" dt="2022-08-09T06:17:24.793" v="22857" actId="404"/>
          <ac:spMkLst>
            <pc:docMk/>
            <pc:sldMk cId="2230946941" sldId="503"/>
            <ac:spMk id="61" creationId="{963C446E-67A6-481A-8320-515C5279D06D}"/>
          </ac:spMkLst>
        </pc:spChg>
        <pc:spChg chg="mod topLvl">
          <ac:chgData name="" userId="454f4556cc29186e" providerId="LiveId" clId="{2A254024-7648-461A-B6D2-8AC521421B99}" dt="2022-08-09T06:23:45.210" v="22902" actId="207"/>
          <ac:spMkLst>
            <pc:docMk/>
            <pc:sldMk cId="2230946941" sldId="503"/>
            <ac:spMk id="62" creationId="{3EB08FE9-AE13-4773-B50E-8A9D4ABC4DC3}"/>
          </ac:spMkLst>
        </pc:spChg>
        <pc:spChg chg="mod topLvl">
          <ac:chgData name="" userId="454f4556cc29186e" providerId="LiveId" clId="{2A254024-7648-461A-B6D2-8AC521421B99}" dt="2022-08-09T06:28:36.159" v="22907" actId="1076"/>
          <ac:spMkLst>
            <pc:docMk/>
            <pc:sldMk cId="2230946941" sldId="503"/>
            <ac:spMk id="63" creationId="{F83ACB81-B170-4856-B092-1E778DC95C02}"/>
          </ac:spMkLst>
        </pc:spChg>
        <pc:spChg chg="mod topLvl">
          <ac:chgData name="" userId="454f4556cc29186e" providerId="LiveId" clId="{2A254024-7648-461A-B6D2-8AC521421B99}" dt="2022-08-09T06:23:42.477" v="22901" actId="207"/>
          <ac:spMkLst>
            <pc:docMk/>
            <pc:sldMk cId="2230946941" sldId="503"/>
            <ac:spMk id="65" creationId="{7C2A35C7-BDF7-4E2C-9F08-85156111C2EB}"/>
          </ac:spMkLst>
        </pc:spChg>
        <pc:spChg chg="mod topLvl">
          <ac:chgData name="" userId="454f4556cc29186e" providerId="LiveId" clId="{2A254024-7648-461A-B6D2-8AC521421B99}" dt="2022-08-09T06:17:24.793" v="22857" actId="404"/>
          <ac:spMkLst>
            <pc:docMk/>
            <pc:sldMk cId="2230946941" sldId="503"/>
            <ac:spMk id="67" creationId="{CFAE6729-6F0A-4389-8A13-2D5752309B14}"/>
          </ac:spMkLst>
        </pc:spChg>
        <pc:spChg chg="mod topLvl">
          <ac:chgData name="" userId="454f4556cc29186e" providerId="LiveId" clId="{2A254024-7648-461A-B6D2-8AC521421B99}" dt="2022-08-09T06:18:14.964" v="22867" actId="1076"/>
          <ac:spMkLst>
            <pc:docMk/>
            <pc:sldMk cId="2230946941" sldId="503"/>
            <ac:spMk id="68" creationId="{55F50889-78EA-414D-BF02-613444045AA5}"/>
          </ac:spMkLst>
        </pc:spChg>
        <pc:spChg chg="mod topLvl">
          <ac:chgData name="" userId="454f4556cc29186e" providerId="LiveId" clId="{2A254024-7648-461A-B6D2-8AC521421B99}" dt="2022-08-09T06:18:14.964" v="22867" actId="1076"/>
          <ac:spMkLst>
            <pc:docMk/>
            <pc:sldMk cId="2230946941" sldId="503"/>
            <ac:spMk id="69" creationId="{305991BD-0139-4426-9B85-659AD40A1732}"/>
          </ac:spMkLst>
        </pc:spChg>
        <pc:spChg chg="mod topLvl">
          <ac:chgData name="" userId="454f4556cc29186e" providerId="LiveId" clId="{2A254024-7648-461A-B6D2-8AC521421B99}" dt="2022-08-09T06:33:26.421" v="22960" actId="1076"/>
          <ac:spMkLst>
            <pc:docMk/>
            <pc:sldMk cId="2230946941" sldId="503"/>
            <ac:spMk id="70" creationId="{DEB1D595-E6C1-49D6-A6AE-F2BFDFCCCFD7}"/>
          </ac:spMkLst>
        </pc:spChg>
        <pc:spChg chg="mod topLvl">
          <ac:chgData name="" userId="454f4556cc29186e" providerId="LiveId" clId="{2A254024-7648-461A-B6D2-8AC521421B99}" dt="2022-08-09T06:17:24.793" v="22857" actId="404"/>
          <ac:spMkLst>
            <pc:docMk/>
            <pc:sldMk cId="2230946941" sldId="503"/>
            <ac:spMk id="71" creationId="{F7C8A88E-8C06-43C2-8271-FA07BEF6C108}"/>
          </ac:spMkLst>
        </pc:spChg>
        <pc:spChg chg="mod topLvl">
          <ac:chgData name="" userId="454f4556cc29186e" providerId="LiveId" clId="{2A254024-7648-461A-B6D2-8AC521421B99}" dt="2022-08-09T06:18:14.964" v="22867" actId="1076"/>
          <ac:spMkLst>
            <pc:docMk/>
            <pc:sldMk cId="2230946941" sldId="503"/>
            <ac:spMk id="72" creationId="{806B5D3F-624D-489A-A6C1-2B79A3ADC8C3}"/>
          </ac:spMkLst>
        </pc:spChg>
        <pc:spChg chg="mod topLvl">
          <ac:chgData name="" userId="454f4556cc29186e" providerId="LiveId" clId="{2A254024-7648-461A-B6D2-8AC521421B99}" dt="2022-08-09T06:18:28.198" v="22870" actId="1076"/>
          <ac:spMkLst>
            <pc:docMk/>
            <pc:sldMk cId="2230946941" sldId="503"/>
            <ac:spMk id="74" creationId="{65323D67-A5F6-4B82-B034-8752268991BE}"/>
          </ac:spMkLst>
        </pc:spChg>
        <pc:spChg chg="mod topLvl">
          <ac:chgData name="" userId="454f4556cc29186e" providerId="LiveId" clId="{2A254024-7648-461A-B6D2-8AC521421B99}" dt="2022-08-09T06:17:24.793" v="22857" actId="404"/>
          <ac:spMkLst>
            <pc:docMk/>
            <pc:sldMk cId="2230946941" sldId="503"/>
            <ac:spMk id="75" creationId="{1F615458-FCCC-46FD-BC67-A251CBBE9790}"/>
          </ac:spMkLst>
        </pc:spChg>
        <pc:spChg chg="mod topLvl">
          <ac:chgData name="" userId="454f4556cc29186e" providerId="LiveId" clId="{2A254024-7648-461A-B6D2-8AC521421B99}" dt="2022-08-09T06:17:24.793" v="22857" actId="404"/>
          <ac:spMkLst>
            <pc:docMk/>
            <pc:sldMk cId="2230946941" sldId="503"/>
            <ac:spMk id="76" creationId="{DFC0957E-2B5B-4345-8D68-17DD8FEE83CC}"/>
          </ac:spMkLst>
        </pc:spChg>
        <pc:spChg chg="mod topLvl">
          <ac:chgData name="" userId="454f4556cc29186e" providerId="LiveId" clId="{2A254024-7648-461A-B6D2-8AC521421B99}" dt="2022-08-09T06:17:24.793" v="22857" actId="404"/>
          <ac:spMkLst>
            <pc:docMk/>
            <pc:sldMk cId="2230946941" sldId="503"/>
            <ac:spMk id="77" creationId="{97DF91D8-4609-4CB2-956C-E9690702912C}"/>
          </ac:spMkLst>
        </pc:spChg>
        <pc:spChg chg="mod topLvl">
          <ac:chgData name="" userId="454f4556cc29186e" providerId="LiveId" clId="{2A254024-7648-461A-B6D2-8AC521421B99}" dt="2022-08-09T06:17:24.793" v="22857" actId="404"/>
          <ac:spMkLst>
            <pc:docMk/>
            <pc:sldMk cId="2230946941" sldId="503"/>
            <ac:spMk id="78" creationId="{B019EC3E-2BD6-4CA7-8640-D522B483159B}"/>
          </ac:spMkLst>
        </pc:spChg>
        <pc:spChg chg="mod topLvl">
          <ac:chgData name="" userId="454f4556cc29186e" providerId="LiveId" clId="{2A254024-7648-461A-B6D2-8AC521421B99}" dt="2022-08-09T06:17:24.793" v="22857" actId="404"/>
          <ac:spMkLst>
            <pc:docMk/>
            <pc:sldMk cId="2230946941" sldId="503"/>
            <ac:spMk id="79" creationId="{CF30ADA2-9694-44BA-8B11-4E39E406EA33}"/>
          </ac:spMkLst>
        </pc:spChg>
        <pc:spChg chg="mod topLvl">
          <ac:chgData name="" userId="454f4556cc29186e" providerId="LiveId" clId="{2A254024-7648-461A-B6D2-8AC521421B99}" dt="2022-08-09T06:17:24.793" v="22857" actId="404"/>
          <ac:spMkLst>
            <pc:docMk/>
            <pc:sldMk cId="2230946941" sldId="503"/>
            <ac:spMk id="80" creationId="{AB0AD8D5-2B7A-4DF1-A8A3-4690A3E185F2}"/>
          </ac:spMkLst>
        </pc:spChg>
        <pc:spChg chg="mod topLvl">
          <ac:chgData name="" userId="454f4556cc29186e" providerId="LiveId" clId="{2A254024-7648-461A-B6D2-8AC521421B99}" dt="2022-08-09T06:17:24.793" v="22857" actId="404"/>
          <ac:spMkLst>
            <pc:docMk/>
            <pc:sldMk cId="2230946941" sldId="503"/>
            <ac:spMk id="81" creationId="{5C9F043B-25C0-44EF-88BD-B583199BFAB9}"/>
          </ac:spMkLst>
        </pc:spChg>
        <pc:spChg chg="mod topLvl">
          <ac:chgData name="" userId="454f4556cc29186e" providerId="LiveId" clId="{2A254024-7648-461A-B6D2-8AC521421B99}" dt="2022-08-09T06:17:24.793" v="22857" actId="404"/>
          <ac:spMkLst>
            <pc:docMk/>
            <pc:sldMk cId="2230946941" sldId="503"/>
            <ac:spMk id="82" creationId="{0E1D5D57-4F0C-43A5-B71A-835B5EC9BACA}"/>
          </ac:spMkLst>
        </pc:spChg>
        <pc:spChg chg="mod topLvl">
          <ac:chgData name="" userId="454f4556cc29186e" providerId="LiveId" clId="{2A254024-7648-461A-B6D2-8AC521421B99}" dt="2022-08-09T06:17:24.793" v="22857" actId="404"/>
          <ac:spMkLst>
            <pc:docMk/>
            <pc:sldMk cId="2230946941" sldId="503"/>
            <ac:spMk id="84" creationId="{E285FEF9-B461-4E98-84E7-9A13382973ED}"/>
          </ac:spMkLst>
        </pc:spChg>
        <pc:spChg chg="add mod">
          <ac:chgData name="" userId="454f4556cc29186e" providerId="LiveId" clId="{2A254024-7648-461A-B6D2-8AC521421B99}" dt="2022-08-09T06:33:05.385" v="22959" actId="20577"/>
          <ac:spMkLst>
            <pc:docMk/>
            <pc:sldMk cId="2230946941" sldId="503"/>
            <ac:spMk id="91" creationId="{330050B1-FC8C-407E-B115-6DB1E86B74FB}"/>
          </ac:spMkLst>
        </pc:spChg>
        <pc:spChg chg="add mod">
          <ac:chgData name="" userId="454f4556cc29186e" providerId="LiveId" clId="{2A254024-7648-461A-B6D2-8AC521421B99}" dt="2022-08-09T06:18:49.822" v="22875" actId="1076"/>
          <ac:spMkLst>
            <pc:docMk/>
            <pc:sldMk cId="2230946941" sldId="503"/>
            <ac:spMk id="92" creationId="{ADF7B656-C836-46CA-AF8C-12A8C5A975B7}"/>
          </ac:spMkLst>
        </pc:spChg>
        <pc:spChg chg="add mod topLvl">
          <ac:chgData name="" userId="454f4556cc29186e" providerId="LiveId" clId="{2A254024-7648-461A-B6D2-8AC521421B99}" dt="2022-08-11T06:31:33.453" v="30001" actId="164"/>
          <ac:spMkLst>
            <pc:docMk/>
            <pc:sldMk cId="2230946941" sldId="503"/>
            <ac:spMk id="93" creationId="{8251FD87-9916-445D-B6BA-23680DA626E8}"/>
          </ac:spMkLst>
        </pc:spChg>
        <pc:grpChg chg="add mod">
          <ac:chgData name="" userId="454f4556cc29186e" providerId="LiveId" clId="{2A254024-7648-461A-B6D2-8AC521421B99}" dt="2022-08-11T06:31:33.453" v="30001" actId="164"/>
          <ac:grpSpMkLst>
            <pc:docMk/>
            <pc:sldMk cId="2230946941" sldId="503"/>
            <ac:grpSpMk id="2" creationId="{37A5EFE9-C82F-41BE-AC3D-39A80282D642}"/>
          </ac:grpSpMkLst>
        </pc:grpChg>
        <pc:grpChg chg="add mod">
          <ac:chgData name="" userId="454f4556cc29186e" providerId="LiveId" clId="{2A254024-7648-461A-B6D2-8AC521421B99}" dt="2022-08-11T06:31:33.453" v="30001" actId="164"/>
          <ac:grpSpMkLst>
            <pc:docMk/>
            <pc:sldMk cId="2230946941" sldId="503"/>
            <ac:grpSpMk id="6" creationId="{E16A35C8-3560-4ED4-A26D-232BE21B3A09}"/>
          </ac:grpSpMkLst>
        </pc:grpChg>
        <pc:grpChg chg="add del mod">
          <ac:chgData name="" userId="454f4556cc29186e" providerId="LiveId" clId="{2A254024-7648-461A-B6D2-8AC521421B99}" dt="2022-08-09T06:32:40.430" v="22946" actId="165"/>
          <ac:grpSpMkLst>
            <pc:docMk/>
            <pc:sldMk cId="2230946941" sldId="503"/>
            <ac:grpSpMk id="7" creationId="{2BAAA3EE-6748-4BF0-839C-809412BAB59A}"/>
          </ac:grpSpMkLst>
        </pc:grpChg>
        <pc:grpChg chg="mod topLvl">
          <ac:chgData name="" userId="454f4556cc29186e" providerId="LiveId" clId="{2A254024-7648-461A-B6D2-8AC521421B99}" dt="2022-08-11T06:31:03.343" v="29995" actId="164"/>
          <ac:grpSpMkLst>
            <pc:docMk/>
            <pc:sldMk cId="2230946941" sldId="503"/>
            <ac:grpSpMk id="8" creationId="{F8BD636A-1459-4336-AF4F-052A8E69B7DC}"/>
          </ac:grpSpMkLst>
        </pc:grpChg>
        <pc:grpChg chg="mod ord topLvl">
          <ac:chgData name="" userId="454f4556cc29186e" providerId="LiveId" clId="{2A254024-7648-461A-B6D2-8AC521421B99}" dt="2022-08-11T06:31:10.774" v="29997" actId="166"/>
          <ac:grpSpMkLst>
            <pc:docMk/>
            <pc:sldMk cId="2230946941" sldId="503"/>
            <ac:grpSpMk id="9" creationId="{BDD8EEE7-FA21-4929-918A-5C11610B7105}"/>
          </ac:grpSpMkLst>
        </pc:grpChg>
        <pc:grpChg chg="mod ord topLvl">
          <ac:chgData name="" userId="454f4556cc29186e" providerId="LiveId" clId="{2A254024-7648-461A-B6D2-8AC521421B99}" dt="2022-08-11T06:31:10.774" v="29997" actId="166"/>
          <ac:grpSpMkLst>
            <pc:docMk/>
            <pc:sldMk cId="2230946941" sldId="503"/>
            <ac:grpSpMk id="10" creationId="{51CCF664-B392-4B88-9C0B-E9FE7CF6638C}"/>
          </ac:grpSpMkLst>
        </pc:grpChg>
        <pc:grpChg chg="mod ord topLvl">
          <ac:chgData name="" userId="454f4556cc29186e" providerId="LiveId" clId="{2A254024-7648-461A-B6D2-8AC521421B99}" dt="2022-08-11T06:31:10.774" v="29997" actId="166"/>
          <ac:grpSpMkLst>
            <pc:docMk/>
            <pc:sldMk cId="2230946941" sldId="503"/>
            <ac:grpSpMk id="11" creationId="{026C751C-AB3A-4436-955E-AB4E89464D31}"/>
          </ac:grpSpMkLst>
        </pc:grpChg>
        <pc:grpChg chg="mod ord">
          <ac:chgData name="" userId="454f4556cc29186e" providerId="LiveId" clId="{2A254024-7648-461A-B6D2-8AC521421B99}" dt="2022-08-09T06:39:30.460" v="23144" actId="166"/>
          <ac:grpSpMkLst>
            <pc:docMk/>
            <pc:sldMk cId="2230946941" sldId="503"/>
            <ac:grpSpMk id="13" creationId="{B9569E17-01C5-42D1-A11C-92EB9E2F1CE7}"/>
          </ac:grpSpMkLst>
        </pc:grpChg>
        <pc:grpChg chg="mod">
          <ac:chgData name="" userId="454f4556cc29186e" providerId="LiveId" clId="{2A254024-7648-461A-B6D2-8AC521421B99}" dt="2022-08-06T14:08:01.933" v="21406" actId="1076"/>
          <ac:grpSpMkLst>
            <pc:docMk/>
            <pc:sldMk cId="2230946941" sldId="503"/>
            <ac:grpSpMk id="25" creationId="{A507CE91-79F9-4FDC-8F26-091E581B1E79}"/>
          </ac:grpSpMkLst>
        </pc:grpChg>
        <pc:grpChg chg="add del mod">
          <ac:chgData name="" userId="454f4556cc29186e" providerId="LiveId" clId="{2A254024-7648-461A-B6D2-8AC521421B99}" dt="2022-07-27T08:21:15.393" v="1061" actId="165"/>
          <ac:grpSpMkLst>
            <pc:docMk/>
            <pc:sldMk cId="2230946941" sldId="503"/>
            <ac:grpSpMk id="59" creationId="{2D123729-65A4-4DBE-93D9-850B6C6654B1}"/>
          </ac:grpSpMkLst>
        </pc:grpChg>
        <pc:graphicFrameChg chg="add del mod">
          <ac:chgData name="" userId="454f4556cc29186e" providerId="LiveId" clId="{2A254024-7648-461A-B6D2-8AC521421B99}" dt="2022-08-09T06:39:15.544" v="23138"/>
          <ac:graphicFrameMkLst>
            <pc:docMk/>
            <pc:sldMk cId="2230946941" sldId="503"/>
            <ac:graphicFrameMk id="19" creationId="{BA156CF8-36B2-40AF-AB42-56847578950D}"/>
          </ac:graphicFrameMkLst>
        </pc:graphicFrameChg>
        <pc:graphicFrameChg chg="add del">
          <ac:chgData name="" userId="454f4556cc29186e" providerId="LiveId" clId="{2A254024-7648-461A-B6D2-8AC521421B99}" dt="2022-07-27T08:07:58.826" v="1028"/>
          <ac:graphicFrameMkLst>
            <pc:docMk/>
            <pc:sldMk cId="2230946941" sldId="503"/>
            <ac:graphicFrameMk id="19" creationId="{D0ABED4F-4FCD-48ED-8CAE-48F835D8D929}"/>
          </ac:graphicFrameMkLst>
        </pc:graphicFrameChg>
        <pc:graphicFrameChg chg="add mod ord modGraphic">
          <ac:chgData name="" userId="454f4556cc29186e" providerId="LiveId" clId="{2A254024-7648-461A-B6D2-8AC521421B99}" dt="2022-08-10T13:36:39.746" v="29474" actId="1076"/>
          <ac:graphicFrameMkLst>
            <pc:docMk/>
            <pc:sldMk cId="2230946941" sldId="503"/>
            <ac:graphicFrameMk id="90" creationId="{D54F6625-E00E-4A02-8921-366D5B84D8F2}"/>
          </ac:graphicFrameMkLst>
        </pc:graphicFrameChg>
        <pc:picChg chg="add del mod">
          <ac:chgData name="" userId="454f4556cc29186e" providerId="LiveId" clId="{2A254024-7648-461A-B6D2-8AC521421B99}" dt="2022-08-10T13:32:52.552" v="29413" actId="478"/>
          <ac:picMkLst>
            <pc:docMk/>
            <pc:sldMk cId="2230946941" sldId="503"/>
            <ac:picMk id="2" creationId="{85991BFB-7968-4579-9A1E-160BE9806DDD}"/>
          </ac:picMkLst>
        </pc:picChg>
        <pc:picChg chg="del mod">
          <ac:chgData name="" userId="454f4556cc29186e" providerId="LiveId" clId="{2A254024-7648-461A-B6D2-8AC521421B99}" dt="2022-08-10T13:28:40.545" v="29386" actId="478"/>
          <ac:picMkLst>
            <pc:docMk/>
            <pc:sldMk cId="2230946941" sldId="503"/>
            <ac:picMk id="6" creationId="{35AD2912-7B91-4300-9692-8AB9488D7B0A}"/>
          </ac:picMkLst>
        </pc:picChg>
        <pc:picChg chg="add del mod">
          <ac:chgData name="" userId="454f4556cc29186e" providerId="LiveId" clId="{2A254024-7648-461A-B6D2-8AC521421B99}" dt="2022-08-10T13:40:18.644" v="29477" actId="478"/>
          <ac:picMkLst>
            <pc:docMk/>
            <pc:sldMk cId="2230946941" sldId="503"/>
            <ac:picMk id="7" creationId="{1A282F7B-F3CB-407C-AA56-43FAC194CEDF}"/>
          </ac:picMkLst>
        </pc:picChg>
        <pc:picChg chg="del">
          <ac:chgData name="" userId="454f4556cc29186e" providerId="LiveId" clId="{2A254024-7648-461A-B6D2-8AC521421B99}" dt="2022-07-27T08:04:16.911" v="1025"/>
          <ac:picMkLst>
            <pc:docMk/>
            <pc:sldMk cId="2230946941" sldId="503"/>
            <ac:picMk id="7" creationId="{53059D51-5688-4F57-8F3B-F15AF5F1A647}"/>
          </ac:picMkLst>
        </pc:picChg>
        <pc:picChg chg="del">
          <ac:chgData name="" userId="454f4556cc29186e" providerId="LiveId" clId="{2A254024-7648-461A-B6D2-8AC521421B99}" dt="2022-07-27T08:04:16.911" v="1025"/>
          <ac:picMkLst>
            <pc:docMk/>
            <pc:sldMk cId="2230946941" sldId="503"/>
            <ac:picMk id="8" creationId="{1DC2679E-AA4C-470C-B69A-96927721D4BE}"/>
          </ac:picMkLst>
        </pc:picChg>
        <pc:picChg chg="add del mod">
          <ac:chgData name="" userId="454f4556cc29186e" providerId="LiveId" clId="{2A254024-7648-461A-B6D2-8AC521421B99}" dt="2022-08-10T13:42:18.234" v="29498" actId="478"/>
          <ac:picMkLst>
            <pc:docMk/>
            <pc:sldMk cId="2230946941" sldId="503"/>
            <ac:picMk id="17" creationId="{12E85485-7365-4E3A-B084-54AC2331DCC5}"/>
          </ac:picMkLst>
        </pc:picChg>
        <pc:picChg chg="add del mod ord">
          <ac:chgData name="" userId="454f4556cc29186e" providerId="LiveId" clId="{2A254024-7648-461A-B6D2-8AC521421B99}" dt="2022-08-10T13:54:20.860" v="29508" actId="478"/>
          <ac:picMkLst>
            <pc:docMk/>
            <pc:sldMk cId="2230946941" sldId="503"/>
            <ac:picMk id="21" creationId="{BB5422DB-63F8-4D86-A220-03BDE23156EE}"/>
          </ac:picMkLst>
        </pc:picChg>
        <pc:picChg chg="add del mod">
          <ac:chgData name="" userId="454f4556cc29186e" providerId="LiveId" clId="{2A254024-7648-461A-B6D2-8AC521421B99}" dt="2022-08-09T06:39:15.544" v="23138"/>
          <ac:picMkLst>
            <pc:docMk/>
            <pc:sldMk cId="2230946941" sldId="503"/>
            <ac:picMk id="21" creationId="{CE098C23-AFC1-4B47-9F11-9DB331D50A30}"/>
          </ac:picMkLst>
        </pc:picChg>
        <pc:picChg chg="add mod">
          <ac:chgData name="" userId="454f4556cc29186e" providerId="LiveId" clId="{2A254024-7648-461A-B6D2-8AC521421B99}" dt="2022-08-10T13:54:48.144" v="29520" actId="1076"/>
          <ac:picMkLst>
            <pc:docMk/>
            <pc:sldMk cId="2230946941" sldId="503"/>
            <ac:picMk id="23" creationId="{2B956096-6319-4CBD-8322-A20026F68595}"/>
          </ac:picMkLst>
        </pc:picChg>
        <pc:picChg chg="add del mod">
          <ac:chgData name="" userId="454f4556cc29186e" providerId="LiveId" clId="{2A254024-7648-461A-B6D2-8AC521421B99}" dt="2022-08-09T06:39:36.555" v="23147" actId="1076"/>
          <ac:picMkLst>
            <pc:docMk/>
            <pc:sldMk cId="2230946941" sldId="503"/>
            <ac:picMk id="28" creationId="{F4B2DB04-C2B8-43B0-9239-B20F4914BFBA}"/>
          </ac:picMkLst>
        </pc:picChg>
        <pc:picChg chg="add del">
          <ac:chgData name="" userId="454f4556cc29186e" providerId="LiveId" clId="{2A254024-7648-461A-B6D2-8AC521421B99}" dt="2022-07-27T08:07:58.826" v="1028"/>
          <ac:picMkLst>
            <pc:docMk/>
            <pc:sldMk cId="2230946941" sldId="503"/>
            <ac:picMk id="49" creationId="{29857EBF-C634-4212-8EE6-F6F15B3541EE}"/>
          </ac:picMkLst>
        </pc:picChg>
        <pc:picChg chg="add del">
          <ac:chgData name="" userId="454f4556cc29186e" providerId="LiveId" clId="{2A254024-7648-461A-B6D2-8AC521421B99}" dt="2022-07-27T08:07:58.826" v="1028"/>
          <ac:picMkLst>
            <pc:docMk/>
            <pc:sldMk cId="2230946941" sldId="503"/>
            <ac:picMk id="53" creationId="{579E0582-C160-4A5D-B32E-9F6BF9BB0B5E}"/>
          </ac:picMkLst>
        </pc:picChg>
        <pc:picChg chg="add del">
          <ac:chgData name="" userId="454f4556cc29186e" providerId="LiveId" clId="{2A254024-7648-461A-B6D2-8AC521421B99}" dt="2022-07-27T08:07:58.826" v="1028"/>
          <ac:picMkLst>
            <pc:docMk/>
            <pc:sldMk cId="2230946941" sldId="503"/>
            <ac:picMk id="57" creationId="{C3FD1C21-F25C-4B7B-B7DC-E025366797A4}"/>
          </ac:picMkLst>
        </pc:picChg>
        <pc:picChg chg="add del">
          <ac:chgData name="" userId="454f4556cc29186e" providerId="LiveId" clId="{2A254024-7648-461A-B6D2-8AC521421B99}" dt="2022-07-27T08:07:58.826" v="1028"/>
          <ac:picMkLst>
            <pc:docMk/>
            <pc:sldMk cId="2230946941" sldId="503"/>
            <ac:picMk id="58" creationId="{BD2D0B68-2488-4DBE-A5A5-74243DEB6FDB}"/>
          </ac:picMkLst>
        </pc:picChg>
        <pc:picChg chg="mod topLvl">
          <ac:chgData name="" userId="454f4556cc29186e" providerId="LiveId" clId="{2A254024-7648-461A-B6D2-8AC521421B99}" dt="2022-08-06T14:08:01.933" v="21406" actId="1076"/>
          <ac:picMkLst>
            <pc:docMk/>
            <pc:sldMk cId="2230946941" sldId="503"/>
            <ac:picMk id="83" creationId="{7A0B36B0-EA6C-4045-B4B2-3C4AB643EEC7}"/>
          </ac:picMkLst>
        </pc:picChg>
        <pc:picChg chg="mod topLvl">
          <ac:chgData name="" userId="454f4556cc29186e" providerId="LiveId" clId="{2A254024-7648-461A-B6D2-8AC521421B99}" dt="2022-08-06T14:08:01.933" v="21406" actId="1076"/>
          <ac:picMkLst>
            <pc:docMk/>
            <pc:sldMk cId="2230946941" sldId="503"/>
            <ac:picMk id="87" creationId="{D18D7575-8B69-4C20-89B0-31B299304DDC}"/>
          </ac:picMkLst>
        </pc:picChg>
        <pc:picChg chg="mod topLvl">
          <ac:chgData name="" userId="454f4556cc29186e" providerId="LiveId" clId="{2A254024-7648-461A-B6D2-8AC521421B99}" dt="2022-08-06T14:08:01.933" v="21406" actId="1076"/>
          <ac:picMkLst>
            <pc:docMk/>
            <pc:sldMk cId="2230946941" sldId="503"/>
            <ac:picMk id="88" creationId="{F6A7CA6D-E6C0-4C97-A13D-E22805ACC43D}"/>
          </ac:picMkLst>
        </pc:picChg>
        <pc:picChg chg="mod topLvl">
          <ac:chgData name="" userId="454f4556cc29186e" providerId="LiveId" clId="{2A254024-7648-461A-B6D2-8AC521421B99}" dt="2022-08-06T14:08:01.933" v="21406" actId="1076"/>
          <ac:picMkLst>
            <pc:docMk/>
            <pc:sldMk cId="2230946941" sldId="503"/>
            <ac:picMk id="89" creationId="{AE493D01-0AA1-412C-B245-4081D4AFCF1B}"/>
          </ac:picMkLst>
        </pc:picChg>
        <pc:cxnChg chg="add del mod ord">
          <ac:chgData name="" userId="454f4556cc29186e" providerId="LiveId" clId="{2A254024-7648-461A-B6D2-8AC521421B99}" dt="2022-08-10T13:54:22.968" v="29509" actId="478"/>
          <ac:cxnSpMkLst>
            <pc:docMk/>
            <pc:sldMk cId="2230946941" sldId="503"/>
            <ac:cxnSpMk id="16" creationId="{22A1BA2D-7245-4D7F-8289-B7D07ACF1BA2}"/>
          </ac:cxnSpMkLst>
        </pc:cxnChg>
        <pc:cxnChg chg="add del">
          <ac:chgData name="" userId="454f4556cc29186e" providerId="LiveId" clId="{2A254024-7648-461A-B6D2-8AC521421B99}" dt="2022-07-27T08:07:58.826" v="1028"/>
          <ac:cxnSpMkLst>
            <pc:docMk/>
            <pc:sldMk cId="2230946941" sldId="503"/>
            <ac:cxnSpMk id="30" creationId="{480AA419-526D-471B-BF85-8846C4A18B6A}"/>
          </ac:cxnSpMkLst>
        </pc:cxnChg>
        <pc:cxnChg chg="add del">
          <ac:chgData name="" userId="454f4556cc29186e" providerId="LiveId" clId="{2A254024-7648-461A-B6D2-8AC521421B99}" dt="2022-07-27T08:07:58.826" v="1028"/>
          <ac:cxnSpMkLst>
            <pc:docMk/>
            <pc:sldMk cId="2230946941" sldId="503"/>
            <ac:cxnSpMk id="32" creationId="{2A58399E-A487-499F-9BF4-959CC2AB6CB4}"/>
          </ac:cxnSpMkLst>
        </pc:cxnChg>
        <pc:cxnChg chg="add del">
          <ac:chgData name="" userId="454f4556cc29186e" providerId="LiveId" clId="{2A254024-7648-461A-B6D2-8AC521421B99}" dt="2022-07-27T08:07:58.826" v="1028"/>
          <ac:cxnSpMkLst>
            <pc:docMk/>
            <pc:sldMk cId="2230946941" sldId="503"/>
            <ac:cxnSpMk id="39" creationId="{36BDC5B7-EF73-4080-A3A5-F9C5ABF18197}"/>
          </ac:cxnSpMkLst>
        </pc:cxnChg>
        <pc:cxnChg chg="add del">
          <ac:chgData name="" userId="454f4556cc29186e" providerId="LiveId" clId="{2A254024-7648-461A-B6D2-8AC521421B99}" dt="2022-07-27T08:07:58.826" v="1028"/>
          <ac:cxnSpMkLst>
            <pc:docMk/>
            <pc:sldMk cId="2230946941" sldId="503"/>
            <ac:cxnSpMk id="51" creationId="{A921712A-B96E-44FB-833B-B71DD02FC177}"/>
          </ac:cxnSpMkLst>
        </pc:cxnChg>
        <pc:cxnChg chg="add del">
          <ac:chgData name="" userId="454f4556cc29186e" providerId="LiveId" clId="{2A254024-7648-461A-B6D2-8AC521421B99}" dt="2022-07-27T08:07:58.826" v="1028"/>
          <ac:cxnSpMkLst>
            <pc:docMk/>
            <pc:sldMk cId="2230946941" sldId="503"/>
            <ac:cxnSpMk id="52" creationId="{3010FA3F-0013-4C49-B50D-89EC9103B631}"/>
          </ac:cxnSpMkLst>
        </pc:cxnChg>
        <pc:cxnChg chg="mod topLvl">
          <ac:chgData name="" userId="454f4556cc29186e" providerId="LiveId" clId="{2A254024-7648-461A-B6D2-8AC521421B99}" dt="2022-08-06T14:08:01.933" v="21406" actId="1076"/>
          <ac:cxnSpMkLst>
            <pc:docMk/>
            <pc:sldMk cId="2230946941" sldId="503"/>
            <ac:cxnSpMk id="64" creationId="{20258D60-0FB5-4CC8-97A9-932006003640}"/>
          </ac:cxnSpMkLst>
        </pc:cxnChg>
        <pc:cxnChg chg="mod topLvl">
          <ac:chgData name="" userId="454f4556cc29186e" providerId="LiveId" clId="{2A254024-7648-461A-B6D2-8AC521421B99}" dt="2022-08-09T06:28:36.159" v="22907" actId="1076"/>
          <ac:cxnSpMkLst>
            <pc:docMk/>
            <pc:sldMk cId="2230946941" sldId="503"/>
            <ac:cxnSpMk id="66" creationId="{A71CCDCA-656E-4841-BE9F-24E09ED437D5}"/>
          </ac:cxnSpMkLst>
        </pc:cxnChg>
        <pc:cxnChg chg="mod topLvl">
          <ac:chgData name="" userId="454f4556cc29186e" providerId="LiveId" clId="{2A254024-7648-461A-B6D2-8AC521421B99}" dt="2022-08-09T06:33:32.006" v="22962" actId="1076"/>
          <ac:cxnSpMkLst>
            <pc:docMk/>
            <pc:sldMk cId="2230946941" sldId="503"/>
            <ac:cxnSpMk id="73" creationId="{9E97916B-7D9E-4B15-A295-EB8AE18B7C2C}"/>
          </ac:cxnSpMkLst>
        </pc:cxnChg>
        <pc:cxnChg chg="mod topLvl">
          <ac:chgData name="" userId="454f4556cc29186e" providerId="LiveId" clId="{2A254024-7648-461A-B6D2-8AC521421B99}" dt="2022-08-06T14:08:01.933" v="21406" actId="1076"/>
          <ac:cxnSpMkLst>
            <pc:docMk/>
            <pc:sldMk cId="2230946941" sldId="503"/>
            <ac:cxnSpMk id="85" creationId="{17C899A7-3112-477E-AD8A-D2E7E3BAA9DF}"/>
          </ac:cxnSpMkLst>
        </pc:cxnChg>
        <pc:cxnChg chg="mod topLvl">
          <ac:chgData name="" userId="454f4556cc29186e" providerId="LiveId" clId="{2A254024-7648-461A-B6D2-8AC521421B99}" dt="2022-08-06T14:08:01.933" v="21406" actId="1076"/>
          <ac:cxnSpMkLst>
            <pc:docMk/>
            <pc:sldMk cId="2230946941" sldId="503"/>
            <ac:cxnSpMk id="86" creationId="{F9E75A48-7A75-4A12-8F9A-FBE34D45BF0E}"/>
          </ac:cxnSpMkLst>
        </pc:cxnChg>
      </pc:sldChg>
      <pc:sldChg chg="addSp delSp modSp ord delAnim modAnim">
        <pc:chgData name="" userId="454f4556cc29186e" providerId="LiveId" clId="{2A254024-7648-461A-B6D2-8AC521421B99}" dt="2022-08-12T06:55:32.542" v="34123" actId="14100"/>
        <pc:sldMkLst>
          <pc:docMk/>
          <pc:sldMk cId="2428787537" sldId="506"/>
        </pc:sldMkLst>
        <pc:spChg chg="del">
          <ac:chgData name="" userId="454f4556cc29186e" providerId="LiveId" clId="{2A254024-7648-461A-B6D2-8AC521421B99}" dt="2022-07-29T08:13:46.777" v="3980" actId="478"/>
          <ac:spMkLst>
            <pc:docMk/>
            <pc:sldMk cId="2428787537" sldId="506"/>
            <ac:spMk id="3" creationId="{D10FA631-23BD-44B2-B52B-DF5DBB101239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2428787537" sldId="506"/>
            <ac:spMk id="4" creationId="{2E3CF6D0-3964-42F7-B211-F8B6AD4996FD}"/>
          </ac:spMkLst>
        </pc:spChg>
        <pc:spChg chg="mod">
          <ac:chgData name="" userId="454f4556cc29186e" providerId="LiveId" clId="{2A254024-7648-461A-B6D2-8AC521421B99}" dt="2022-08-11T09:14:39.317" v="31650" actId="20577"/>
          <ac:spMkLst>
            <pc:docMk/>
            <pc:sldMk cId="2428787537" sldId="506"/>
            <ac:spMk id="5" creationId="{5A644ACD-DE6F-4F28-B259-79C9C6F0E7C5}"/>
          </ac:spMkLst>
        </pc:spChg>
        <pc:spChg chg="del">
          <ac:chgData name="" userId="454f4556cc29186e" providerId="LiveId" clId="{2A254024-7648-461A-B6D2-8AC521421B99}" dt="2022-07-30T13:47:07.793" v="5937" actId="478"/>
          <ac:spMkLst>
            <pc:docMk/>
            <pc:sldMk cId="2428787537" sldId="506"/>
            <ac:spMk id="6" creationId="{551C9E07-0422-476C-AF01-345EBFACA102}"/>
          </ac:spMkLst>
        </pc:spChg>
        <pc:spChg chg="add del mod">
          <ac:chgData name="" userId="454f4556cc29186e" providerId="LiveId" clId="{2A254024-7648-461A-B6D2-8AC521421B99}" dt="2022-07-29T08:13:49.101" v="3982" actId="478"/>
          <ac:spMkLst>
            <pc:docMk/>
            <pc:sldMk cId="2428787537" sldId="506"/>
            <ac:spMk id="8" creationId="{3B3C1293-7CF0-4B5E-83FD-8705D24A838D}"/>
          </ac:spMkLst>
        </pc:spChg>
        <pc:spChg chg="add del mod">
          <ac:chgData name="" userId="454f4556cc29186e" providerId="LiveId" clId="{2A254024-7648-461A-B6D2-8AC521421B99}" dt="2022-07-30T13:18:43.313" v="5853" actId="478"/>
          <ac:spMkLst>
            <pc:docMk/>
            <pc:sldMk cId="2428787537" sldId="506"/>
            <ac:spMk id="8" creationId="{E3317F64-FC4E-4B27-88E4-E455B484D7C0}"/>
          </ac:spMkLst>
        </pc:spChg>
        <pc:spChg chg="add del">
          <ac:chgData name="" userId="454f4556cc29186e" providerId="LiveId" clId="{2A254024-7648-461A-B6D2-8AC521421B99}" dt="2022-07-29T08:13:51.307" v="3983" actId="478"/>
          <ac:spMkLst>
            <pc:docMk/>
            <pc:sldMk cId="2428787537" sldId="506"/>
            <ac:spMk id="9" creationId="{76C6C213-CD25-4F5A-95FD-E6550160485B}"/>
          </ac:spMkLst>
        </pc:spChg>
        <pc:spChg chg="add del mod">
          <ac:chgData name="" userId="454f4556cc29186e" providerId="LiveId" clId="{2A254024-7648-461A-B6D2-8AC521421B99}" dt="2022-08-02T03:04:45.306" v="9140" actId="478"/>
          <ac:spMkLst>
            <pc:docMk/>
            <pc:sldMk cId="2428787537" sldId="506"/>
            <ac:spMk id="9" creationId="{9F43FC0D-54F3-42E8-B1DE-B12662C3E181}"/>
          </ac:spMkLst>
        </pc:spChg>
        <pc:spChg chg="add del mod">
          <ac:chgData name="" userId="454f4556cc29186e" providerId="LiveId" clId="{2A254024-7648-461A-B6D2-8AC521421B99}" dt="2022-08-10T04:18:09.833" v="25977" actId="478"/>
          <ac:spMkLst>
            <pc:docMk/>
            <pc:sldMk cId="2428787537" sldId="506"/>
            <ac:spMk id="10" creationId="{93F1FBCB-000F-4091-9FEE-0B3640674E1D}"/>
          </ac:spMkLst>
        </pc:spChg>
        <pc:spChg chg="add del mod">
          <ac:chgData name="" userId="454f4556cc29186e" providerId="LiveId" clId="{2A254024-7648-461A-B6D2-8AC521421B99}" dt="2022-08-10T04:00:31.261" v="25702" actId="478"/>
          <ac:spMkLst>
            <pc:docMk/>
            <pc:sldMk cId="2428787537" sldId="506"/>
            <ac:spMk id="11" creationId="{9D2F40DE-74BD-4072-AE7B-5A251DD86C8E}"/>
          </ac:spMkLst>
        </pc:spChg>
        <pc:spChg chg="add del mod">
          <ac:chgData name="" userId="454f4556cc29186e" providerId="LiveId" clId="{2A254024-7648-461A-B6D2-8AC521421B99}" dt="2022-08-01T07:52:23.049" v="8268" actId="478"/>
          <ac:spMkLst>
            <pc:docMk/>
            <pc:sldMk cId="2428787537" sldId="506"/>
            <ac:spMk id="11" creationId="{BE1593CF-8BB7-43EE-815A-40A35788C564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11" creationId="{F40C5C1E-B569-4BF5-8E22-4A7A6FB430DB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12" creationId="{43DFEAF5-5B90-4523-9EC1-90E8B645B19D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13" creationId="{8FAAACF6-FE80-4A54-9298-00699C934E78}"/>
          </ac:spMkLst>
        </pc:spChg>
        <pc:spChg chg="add mod">
          <ac:chgData name="" userId="454f4556cc29186e" providerId="LiveId" clId="{2A254024-7648-461A-B6D2-8AC521421B99}" dt="2022-08-10T04:03:55.199" v="25754" actId="164"/>
          <ac:spMkLst>
            <pc:docMk/>
            <pc:sldMk cId="2428787537" sldId="506"/>
            <ac:spMk id="13" creationId="{A5E4DE7A-1CC5-4B06-85EB-0596283060F8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14" creationId="{D7CAE733-CC22-4877-9E86-F5EFAEA42E09}"/>
          </ac:spMkLst>
        </pc:spChg>
        <pc:spChg chg="add del mod">
          <ac:chgData name="" userId="454f4556cc29186e" providerId="LiveId" clId="{2A254024-7648-461A-B6D2-8AC521421B99}" dt="2022-08-01T08:14:18.612" v="8349"/>
          <ac:spMkLst>
            <pc:docMk/>
            <pc:sldMk cId="2428787537" sldId="506"/>
            <ac:spMk id="15" creationId="{0869A29F-6BFC-4968-ADBE-74EDABADDCE8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15" creationId="{D3D356D0-1E35-4F9D-8CFE-F59F818D079C}"/>
          </ac:spMkLst>
        </pc:spChg>
        <pc:spChg chg="add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16" creationId="{0F97F864-0C0C-4957-92DE-46C30D1026F8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16" creationId="{3B05FFF1-8F00-4423-92B6-6AA838F947E8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17" creationId="{D4220E54-1568-4076-8263-B9D5ECF96109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18" creationId="{D6A26E82-722E-4CCD-B8B1-BF7F0551CFFE}"/>
          </ac:spMkLst>
        </pc:spChg>
        <pc:spChg chg="add del mod topLvl">
          <ac:chgData name="" userId="454f4556cc29186e" providerId="LiveId" clId="{2A254024-7648-461A-B6D2-8AC521421B99}" dt="2022-07-31T06:33:56.623" v="6352" actId="478"/>
          <ac:spMkLst>
            <pc:docMk/>
            <pc:sldMk cId="2428787537" sldId="506"/>
            <ac:spMk id="19" creationId="{AA81B92A-E63E-4FDF-8063-1051360E6863}"/>
          </ac:spMkLst>
        </pc:spChg>
        <pc:spChg chg="add del mod">
          <ac:chgData name="" userId="454f4556cc29186e" providerId="LiveId" clId="{2A254024-7648-461A-B6D2-8AC521421B99}" dt="2022-08-01T08:17:36.655" v="8390" actId="478"/>
          <ac:spMkLst>
            <pc:docMk/>
            <pc:sldMk cId="2428787537" sldId="506"/>
            <ac:spMk id="19" creationId="{D27A62F2-3CB8-49CD-A573-BFE9B0C0F93F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20" creationId="{C086D067-4B9C-4D19-8026-621DEF52890F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21" creationId="{38CE3A21-D148-446B-B7B9-2D2190389FB1}"/>
          </ac:spMkLst>
        </pc:spChg>
        <pc:spChg chg="add del mod">
          <ac:chgData name="" userId="454f4556cc29186e" providerId="LiveId" clId="{2A254024-7648-461A-B6D2-8AC521421B99}" dt="2022-08-01T08:37:18.154" v="8444" actId="478"/>
          <ac:spMkLst>
            <pc:docMk/>
            <pc:sldMk cId="2428787537" sldId="506"/>
            <ac:spMk id="21" creationId="{A1A8CAD9-A95B-4FE4-8486-604C1F423070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22" creationId="{BE91C63C-1CF2-492B-BFD9-E747E03D90EA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23" creationId="{3FDF031C-1DFE-486E-8FB3-652783D01D00}"/>
          </ac:spMkLst>
        </pc:spChg>
        <pc:spChg chg="add del mod">
          <ac:chgData name="" userId="454f4556cc29186e" providerId="LiveId" clId="{2A254024-7648-461A-B6D2-8AC521421B99}" dt="2022-08-01T08:53:30.872" v="8531" actId="478"/>
          <ac:spMkLst>
            <pc:docMk/>
            <pc:sldMk cId="2428787537" sldId="506"/>
            <ac:spMk id="24" creationId="{807BCDC9-429F-476E-B585-B79AC9AB1CE0}"/>
          </ac:spMkLst>
        </pc:spChg>
        <pc:spChg chg="add del mod">
          <ac:chgData name="" userId="454f4556cc29186e" providerId="LiveId" clId="{2A254024-7648-461A-B6D2-8AC521421B99}" dt="2022-08-01T08:53:39.626" v="8533" actId="478"/>
          <ac:spMkLst>
            <pc:docMk/>
            <pc:sldMk cId="2428787537" sldId="506"/>
            <ac:spMk id="25" creationId="{75C02EFE-7FAC-49BA-884B-29E658CF10B9}"/>
          </ac:spMkLst>
        </pc:spChg>
        <pc:spChg chg="add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26" creationId="{0ACE9BBC-7C47-4844-8F34-D56A8A0401A5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27" creationId="{C2358934-ECB0-4C60-8728-0687E50A8E4B}"/>
          </ac:spMkLst>
        </pc:spChg>
        <pc:spChg chg="add 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27" creationId="{D1EAEFD2-8A58-4DCD-90D5-F411006DA5DB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28" creationId="{C0EE007B-DB3A-47EB-9932-39F979466DEE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29" creationId="{4DC25D95-3789-4C39-9DBE-6135EF9B8425}"/>
          </ac:spMkLst>
        </pc:spChg>
        <pc:spChg chg="add mod topLvl">
          <ac:chgData name="" userId="454f4556cc29186e" providerId="LiveId" clId="{2A254024-7648-461A-B6D2-8AC521421B99}" dt="2022-08-11T07:16:58.770" v="30182" actId="404"/>
          <ac:spMkLst>
            <pc:docMk/>
            <pc:sldMk cId="2428787537" sldId="506"/>
            <ac:spMk id="30" creationId="{0D952158-00EC-44EA-9415-61F08DFFFEE3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30" creationId="{748D2252-2595-4E28-9A64-59B1212B10CE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31" creationId="{E3993371-6B9D-4CA8-B346-DEA69449A0CC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32" creationId="{C706E98C-581A-41F3-9CD0-E56581D3DB1A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33" creationId="{CDFFEC2C-7915-493B-87D9-35A237C63DC4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35" creationId="{15539025-57E9-4853-8B9A-5DAE11B52DFB}"/>
          </ac:spMkLst>
        </pc:spChg>
        <pc:spChg chg="add del mod">
          <ac:chgData name="" userId="454f4556cc29186e" providerId="LiveId" clId="{2A254024-7648-461A-B6D2-8AC521421B99}" dt="2022-08-02T04:17:14.886" v="9515" actId="478"/>
          <ac:spMkLst>
            <pc:docMk/>
            <pc:sldMk cId="2428787537" sldId="506"/>
            <ac:spMk id="36" creationId="{0CC5D926-C9B2-4173-8BBD-1DBDD3A1912E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36" creationId="{6CD08197-CC62-43EC-B268-2D0557C4574D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37" creationId="{3A806CE4-DF63-4458-9DCA-C955E0848DA4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38" creationId="{6B0BA3CB-1E0A-4E50-9B23-0088D12DFF47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39" creationId="{1FCEFFB5-685C-4531-AB7A-4E9BC072EEC5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40" creationId="{9B2D9838-3573-4659-8219-C3D29D76A451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41" creationId="{F24028F9-332C-412F-A75B-3F4D01BF9CB7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42" creationId="{2E8C8A69-DCC1-4A05-A8A2-3A043EC793E1}"/>
          </ac:spMkLst>
        </pc:spChg>
        <pc:spChg chg="add del mod">
          <ac:chgData name="" userId="454f4556cc29186e" providerId="LiveId" clId="{2A254024-7648-461A-B6D2-8AC521421B99}" dt="2022-08-01T07:03:18.585" v="7918" actId="478"/>
          <ac:spMkLst>
            <pc:docMk/>
            <pc:sldMk cId="2428787537" sldId="506"/>
            <ac:spMk id="43" creationId="{D0883A35-FF02-4634-96E5-2D55A5CEED43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44" creationId="{C9D2F200-A702-4424-93EC-D7D746A71119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45" creationId="{E750B4BF-4E45-41B5-B2E4-E8CB0575F98E}"/>
          </ac:spMkLst>
        </pc:spChg>
        <pc:spChg chg="add del mod topLvl">
          <ac:chgData name="" userId="454f4556cc29186e" providerId="LiveId" clId="{2A254024-7648-461A-B6D2-8AC521421B99}" dt="2022-07-31T03:21:34.934" v="6138"/>
          <ac:spMkLst>
            <pc:docMk/>
            <pc:sldMk cId="2428787537" sldId="506"/>
            <ac:spMk id="46" creationId="{504D7834-9DD3-47A1-9F7F-E8117215D608}"/>
          </ac:spMkLst>
        </pc:spChg>
        <pc:spChg chg="mod">
          <ac:chgData name="" userId="454f4556cc29186e" providerId="LiveId" clId="{2A254024-7648-461A-B6D2-8AC521421B99}" dt="2022-08-11T06:40:48.902" v="30092" actId="207"/>
          <ac:spMkLst>
            <pc:docMk/>
            <pc:sldMk cId="2428787537" sldId="506"/>
            <ac:spMk id="47" creationId="{E42CD952-10E6-4935-8FA6-5475A2145C41}"/>
          </ac:spMkLst>
        </pc:spChg>
        <pc:spChg chg="add del mod">
          <ac:chgData name="" userId="454f4556cc29186e" providerId="LiveId" clId="{2A254024-7648-461A-B6D2-8AC521421B99}" dt="2022-08-10T04:43:06.044" v="26075"/>
          <ac:spMkLst>
            <pc:docMk/>
            <pc:sldMk cId="2428787537" sldId="506"/>
            <ac:spMk id="48" creationId="{00383B2F-F0E9-4025-BF3F-8B2FF924BC60}"/>
          </ac:spMkLst>
        </pc:spChg>
        <pc:spChg chg="mod">
          <ac:chgData name="" userId="454f4556cc29186e" providerId="LiveId" clId="{2A254024-7648-461A-B6D2-8AC521421B99}" dt="2022-08-11T06:40:38.928" v="30089"/>
          <ac:spMkLst>
            <pc:docMk/>
            <pc:sldMk cId="2428787537" sldId="506"/>
            <ac:spMk id="48" creationId="{6B897091-A54B-45DF-9B98-053183101737}"/>
          </ac:spMkLst>
        </pc:spChg>
        <pc:spChg chg="add del mod">
          <ac:chgData name="" userId="454f4556cc29186e" providerId="LiveId" clId="{2A254024-7648-461A-B6D2-8AC521421B99}" dt="2022-08-10T04:43:06.044" v="26075"/>
          <ac:spMkLst>
            <pc:docMk/>
            <pc:sldMk cId="2428787537" sldId="506"/>
            <ac:spMk id="49" creationId="{22C515C9-F577-4AB8-8912-6D6F807447BE}"/>
          </ac:spMkLst>
        </pc:spChg>
        <pc:spChg chg="add del mod">
          <ac:chgData name="" userId="454f4556cc29186e" providerId="LiveId" clId="{2A254024-7648-461A-B6D2-8AC521421B99}" dt="2022-08-06T13:30:49.983" v="21136" actId="478"/>
          <ac:spMkLst>
            <pc:docMk/>
            <pc:sldMk cId="2428787537" sldId="506"/>
            <ac:spMk id="59" creationId="{E0DC5C8C-DA14-4A87-8767-1C9672DE43C6}"/>
          </ac:spMkLst>
        </pc:spChg>
        <pc:spChg chg="add mod">
          <ac:chgData name="" userId="454f4556cc29186e" providerId="LiveId" clId="{2A254024-7648-461A-B6D2-8AC521421B99}" dt="2022-08-01T06:26:54.892" v="7748" actId="571"/>
          <ac:spMkLst>
            <pc:docMk/>
            <pc:sldMk cId="2428787537" sldId="506"/>
            <ac:spMk id="59" creationId="{F72B3996-EE8A-476D-9D05-15DE3E227701}"/>
          </ac:spMkLst>
        </pc:spChg>
        <pc:spChg chg="add del mod">
          <ac:chgData name="" userId="454f4556cc29186e" providerId="LiveId" clId="{2A254024-7648-461A-B6D2-8AC521421B99}" dt="2022-08-06T14:16:37.956" v="21471" actId="478"/>
          <ac:spMkLst>
            <pc:docMk/>
            <pc:sldMk cId="2428787537" sldId="506"/>
            <ac:spMk id="60" creationId="{A9A65EA1-5CD2-47B2-BF07-FC0433842EEE}"/>
          </ac:spMkLst>
        </pc:spChg>
        <pc:spChg chg="add del mod ord">
          <ac:chgData name="" userId="454f4556cc29186e" providerId="LiveId" clId="{2A254024-7648-461A-B6D2-8AC521421B99}" dt="2022-08-01T09:15:47.680" v="8861" actId="478"/>
          <ac:spMkLst>
            <pc:docMk/>
            <pc:sldMk cId="2428787537" sldId="506"/>
            <ac:spMk id="60" creationId="{F4A962FA-3611-4E29-89A7-FC49BD92F2A2}"/>
          </ac:spMkLst>
        </pc:spChg>
        <pc:spChg chg="add mod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61" creationId="{A9B0BE2E-9E75-4A08-8DDA-8135EBF034AD}"/>
          </ac:spMkLst>
        </pc:spChg>
        <pc:spChg chg="add del mod ord">
          <ac:chgData name="" userId="454f4556cc29186e" providerId="LiveId" clId="{2A254024-7648-461A-B6D2-8AC521421B99}" dt="2022-08-01T09:15:48.468" v="8862" actId="478"/>
          <ac:spMkLst>
            <pc:docMk/>
            <pc:sldMk cId="2428787537" sldId="506"/>
            <ac:spMk id="61" creationId="{E4E6D225-34F9-4A0F-B12A-C6C0D700409E}"/>
          </ac:spMkLst>
        </pc:spChg>
        <pc:spChg chg="add del mod topLvl">
          <ac:chgData name="" userId="454f4556cc29186e" providerId="LiveId" clId="{2A254024-7648-461A-B6D2-8AC521421B99}" dt="2022-08-10T04:17:29.646" v="25966" actId="478"/>
          <ac:spMkLst>
            <pc:docMk/>
            <pc:sldMk cId="2428787537" sldId="506"/>
            <ac:spMk id="62" creationId="{157787DA-005F-4C1E-8502-925F5039D06C}"/>
          </ac:spMkLst>
        </pc:spChg>
        <pc:spChg chg="add del mod">
          <ac:chgData name="" userId="454f4556cc29186e" providerId="LiveId" clId="{2A254024-7648-461A-B6D2-8AC521421B99}" dt="2022-08-01T07:19:42.912" v="7957"/>
          <ac:spMkLst>
            <pc:docMk/>
            <pc:sldMk cId="2428787537" sldId="506"/>
            <ac:spMk id="62" creationId="{9D78801F-2CD0-483A-88E6-7A4396F99754}"/>
          </ac:spMkLst>
        </pc:spChg>
        <pc:spChg chg="add mod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62" creationId="{EA91AC54-1657-45D6-B939-0CA99A32E1FE}"/>
          </ac:spMkLst>
        </pc:spChg>
        <pc:spChg chg="add mod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63" creationId="{1EB40EEF-5690-41A0-BE4E-7E2D38BE5605}"/>
          </ac:spMkLst>
        </pc:spChg>
        <pc:spChg chg="add del mod">
          <ac:chgData name="" userId="454f4556cc29186e" providerId="LiveId" clId="{2A254024-7648-461A-B6D2-8AC521421B99}" dt="2022-08-01T06:40:58.534" v="7875" actId="478"/>
          <ac:spMkLst>
            <pc:docMk/>
            <pc:sldMk cId="2428787537" sldId="506"/>
            <ac:spMk id="63" creationId="{6DDB1D67-CF23-4402-88C7-B0EA39BDFE94}"/>
          </ac:spMkLst>
        </pc:spChg>
        <pc:spChg chg="add del mod">
          <ac:chgData name="" userId="454f4556cc29186e" providerId="LiveId" clId="{2A254024-7648-461A-B6D2-8AC521421B99}" dt="2022-08-01T06:56:15.638" v="7883"/>
          <ac:spMkLst>
            <pc:docMk/>
            <pc:sldMk cId="2428787537" sldId="506"/>
            <ac:spMk id="64" creationId="{3BE2952F-9F83-418E-A2D2-29D2A3BE2F37}"/>
          </ac:spMkLst>
        </pc:spChg>
        <pc:spChg chg="add del mod">
          <ac:chgData name="" userId="454f4556cc29186e" providerId="LiveId" clId="{2A254024-7648-461A-B6D2-8AC521421B99}" dt="2022-08-10T04:18:29.569" v="25982" actId="478"/>
          <ac:spMkLst>
            <pc:docMk/>
            <pc:sldMk cId="2428787537" sldId="506"/>
            <ac:spMk id="64" creationId="{3DE57876-FCAA-4C79-8E15-221515A6998B}"/>
          </ac:spMkLst>
        </pc:spChg>
        <pc:spChg chg="add del mod">
          <ac:chgData name="" userId="454f4556cc29186e" providerId="LiveId" clId="{2A254024-7648-461A-B6D2-8AC521421B99}" dt="2022-08-01T06:56:15.638" v="7883"/>
          <ac:spMkLst>
            <pc:docMk/>
            <pc:sldMk cId="2428787537" sldId="506"/>
            <ac:spMk id="65" creationId="{BAD835D9-C686-4564-888F-32E2FD148A2E}"/>
          </ac:spMkLst>
        </pc:spChg>
        <pc:spChg chg="add del mod topLvl">
          <ac:chgData name="" userId="454f4556cc29186e" providerId="LiveId" clId="{2A254024-7648-461A-B6D2-8AC521421B99}" dt="2022-08-11T07:13:44.836" v="30147" actId="164"/>
          <ac:spMkLst>
            <pc:docMk/>
            <pc:sldMk cId="2428787537" sldId="506"/>
            <ac:spMk id="65" creationId="{CFC8ABCE-167F-497E-BA3F-D9475DD45C82}"/>
          </ac:spMkLst>
        </pc:spChg>
        <pc:spChg chg="add mod">
          <ac:chgData name="" userId="454f4556cc29186e" providerId="LiveId" clId="{2A254024-7648-461A-B6D2-8AC521421B99}" dt="2022-08-01T07:22:19.536" v="7971" actId="571"/>
          <ac:spMkLst>
            <pc:docMk/>
            <pc:sldMk cId="2428787537" sldId="506"/>
            <ac:spMk id="66" creationId="{49458F6E-3CFB-4D3C-B459-F4218B937AE4}"/>
          </ac:spMkLst>
        </pc:spChg>
        <pc:spChg chg="add mod topLvl">
          <ac:chgData name="" userId="454f4556cc29186e" providerId="LiveId" clId="{2A254024-7648-461A-B6D2-8AC521421B99}" dt="2022-08-11T07:13:44.836" v="30147" actId="164"/>
          <ac:spMkLst>
            <pc:docMk/>
            <pc:sldMk cId="2428787537" sldId="506"/>
            <ac:spMk id="67" creationId="{03CA7A3F-C290-4DEB-8E16-4DAD6A695243}"/>
          </ac:spMkLst>
        </pc:spChg>
        <pc:spChg chg="add del mod topLvl">
          <ac:chgData name="" userId="454f4556cc29186e" providerId="LiveId" clId="{2A254024-7648-461A-B6D2-8AC521421B99}" dt="2022-08-01T08:14:44.024" v="8352"/>
          <ac:spMkLst>
            <pc:docMk/>
            <pc:sldMk cId="2428787537" sldId="506"/>
            <ac:spMk id="67" creationId="{9B61ED90-0E5C-410E-A17C-66322B2A034E}"/>
          </ac:spMkLst>
        </pc:spChg>
        <pc:spChg chg="add mod ord topLvl">
          <ac:chgData name="" userId="454f4556cc29186e" providerId="LiveId" clId="{2A254024-7648-461A-B6D2-8AC521421B99}" dt="2022-08-11T07:13:44.836" v="30147" actId="164"/>
          <ac:spMkLst>
            <pc:docMk/>
            <pc:sldMk cId="2428787537" sldId="506"/>
            <ac:spMk id="68" creationId="{3FEE4FA1-9692-48A8-91FD-72272BDF13FD}"/>
          </ac:spMkLst>
        </pc:spChg>
        <pc:spChg chg="add del mod topLvl">
          <ac:chgData name="" userId="454f4556cc29186e" providerId="LiveId" clId="{2A254024-7648-461A-B6D2-8AC521421B99}" dt="2022-08-01T08:14:44.024" v="8352"/>
          <ac:spMkLst>
            <pc:docMk/>
            <pc:sldMk cId="2428787537" sldId="506"/>
            <ac:spMk id="68" creationId="{E9E8A6AC-FD9F-4D8A-B419-A44006742D5B}"/>
          </ac:spMkLst>
        </pc:spChg>
        <pc:spChg chg="add mod topLvl">
          <ac:chgData name="" userId="454f4556cc29186e" providerId="LiveId" clId="{2A254024-7648-461A-B6D2-8AC521421B99}" dt="2022-08-11T07:13:44.836" v="30147" actId="164"/>
          <ac:spMkLst>
            <pc:docMk/>
            <pc:sldMk cId="2428787537" sldId="506"/>
            <ac:spMk id="69" creationId="{0B70824F-4B43-4440-9DF1-291774F9B41B}"/>
          </ac:spMkLst>
        </pc:spChg>
        <pc:spChg chg="add del mod topLvl">
          <ac:chgData name="" userId="454f4556cc29186e" providerId="LiveId" clId="{2A254024-7648-461A-B6D2-8AC521421B99}" dt="2022-08-01T08:14:44.024" v="8352"/>
          <ac:spMkLst>
            <pc:docMk/>
            <pc:sldMk cId="2428787537" sldId="506"/>
            <ac:spMk id="69" creationId="{CD525495-6C4F-4552-829F-B29AA8100E95}"/>
          </ac:spMkLst>
        </pc:spChg>
        <pc:spChg chg="add del mod">
          <ac:chgData name="" userId="454f4556cc29186e" providerId="LiveId" clId="{2A254024-7648-461A-B6D2-8AC521421B99}" dt="2022-07-31T09:59:07.984" v="6377" actId="478"/>
          <ac:spMkLst>
            <pc:docMk/>
            <pc:sldMk cId="2428787537" sldId="506"/>
            <ac:spMk id="69" creationId="{CFFA2B54-C52E-4D2F-B623-B438C5CEBD44}"/>
          </ac:spMkLst>
        </pc:spChg>
        <pc:spChg chg="add del mod topLvl">
          <ac:chgData name="" userId="454f4556cc29186e" providerId="LiveId" clId="{2A254024-7648-461A-B6D2-8AC521421B99}" dt="2022-08-10T04:03:06" v="25738" actId="478"/>
          <ac:spMkLst>
            <pc:docMk/>
            <pc:sldMk cId="2428787537" sldId="506"/>
            <ac:spMk id="70" creationId="{35F98C35-57C9-485B-8804-EF86E269AC68}"/>
          </ac:spMkLst>
        </pc:spChg>
        <pc:spChg chg="add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70" creationId="{425CA364-22EF-49BE-8583-DEF6D4082BB5}"/>
          </ac:spMkLst>
        </pc:spChg>
        <pc:spChg chg="add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71" creationId="{68999D3A-2FA4-4479-9B1D-FEFF5DC17730}"/>
          </ac:spMkLst>
        </pc:spChg>
        <pc:spChg chg="add mod ord topLvl">
          <ac:chgData name="" userId="454f4556cc29186e" providerId="LiveId" clId="{2A254024-7648-461A-B6D2-8AC521421B99}" dt="2022-08-11T07:13:44.836" v="30147" actId="164"/>
          <ac:spMkLst>
            <pc:docMk/>
            <pc:sldMk cId="2428787537" sldId="506"/>
            <ac:spMk id="71" creationId="{A7653307-A705-4F11-BB45-76E910267ACF}"/>
          </ac:spMkLst>
        </pc:spChg>
        <pc:spChg chg="mod topLvl">
          <ac:chgData name="" userId="454f4556cc29186e" providerId="LiveId" clId="{2A254024-7648-461A-B6D2-8AC521421B99}" dt="2022-08-11T07:16:58.770" v="30182" actId="404"/>
          <ac:spMkLst>
            <pc:docMk/>
            <pc:sldMk cId="2428787537" sldId="506"/>
            <ac:spMk id="72" creationId="{92D28625-3227-483D-9D76-04F61D4E8682}"/>
          </ac:spMkLst>
        </pc:spChg>
        <pc:spChg chg="add del mod">
          <ac:chgData name="" userId="454f4556cc29186e" providerId="LiveId" clId="{2A254024-7648-461A-B6D2-8AC521421B99}" dt="2022-08-01T07:03:16.214" v="7916" actId="478"/>
          <ac:spMkLst>
            <pc:docMk/>
            <pc:sldMk cId="2428787537" sldId="506"/>
            <ac:spMk id="72" creationId="{CD8A3239-1D9F-40D9-B82E-430C42DBABDE}"/>
          </ac:spMkLst>
        </pc:spChg>
        <pc:spChg chg="mod topLvl">
          <ac:chgData name="" userId="454f4556cc29186e" providerId="LiveId" clId="{2A254024-7648-461A-B6D2-8AC521421B99}" dt="2022-08-11T07:16:58.770" v="30182" actId="404"/>
          <ac:spMkLst>
            <pc:docMk/>
            <pc:sldMk cId="2428787537" sldId="506"/>
            <ac:spMk id="73" creationId="{92D91F36-68B3-46DE-BC4C-D6735426BECA}"/>
          </ac:spMkLst>
        </pc:spChg>
        <pc:spChg chg="add del mod">
          <ac:chgData name="" userId="454f4556cc29186e" providerId="LiveId" clId="{2A254024-7648-461A-B6D2-8AC521421B99}" dt="2022-08-01T07:03:17.672" v="7917" actId="478"/>
          <ac:spMkLst>
            <pc:docMk/>
            <pc:sldMk cId="2428787537" sldId="506"/>
            <ac:spMk id="73" creationId="{B42BFF50-2D49-47D5-AD26-BFBD6999192F}"/>
          </ac:spMkLst>
        </pc:spChg>
        <pc:spChg chg="add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74" creationId="{0DF6BACA-3839-4E68-BC74-CFC1D4E2DED6}"/>
          </ac:spMkLst>
        </pc:spChg>
        <pc:spChg chg="add mod topLvl">
          <ac:chgData name="" userId="454f4556cc29186e" providerId="LiveId" clId="{2A254024-7648-461A-B6D2-8AC521421B99}" dt="2022-08-11T07:13:44.836" v="30147" actId="164"/>
          <ac:spMkLst>
            <pc:docMk/>
            <pc:sldMk cId="2428787537" sldId="506"/>
            <ac:spMk id="74" creationId="{9C4AD683-F8CA-41ED-9704-EDCC394DF906}"/>
          </ac:spMkLst>
        </pc:spChg>
        <pc:spChg chg="add del mod topLvl">
          <ac:chgData name="" userId="454f4556cc29186e" providerId="LiveId" clId="{2A254024-7648-461A-B6D2-8AC521421B99}" dt="2022-08-01T08:14:44.024" v="8352"/>
          <ac:spMkLst>
            <pc:docMk/>
            <pc:sldMk cId="2428787537" sldId="506"/>
            <ac:spMk id="75" creationId="{5BAC3792-5A63-4C6D-A056-F2A353390B12}"/>
          </ac:spMkLst>
        </pc:spChg>
        <pc:spChg chg="add del mod">
          <ac:chgData name="" userId="454f4556cc29186e" providerId="LiveId" clId="{2A254024-7648-461A-B6D2-8AC521421B99}" dt="2022-07-31T10:00:48.855" v="6401" actId="478"/>
          <ac:spMkLst>
            <pc:docMk/>
            <pc:sldMk cId="2428787537" sldId="506"/>
            <ac:spMk id="75" creationId="{983875D8-C778-47BB-ACAC-609C1F1D3AA2}"/>
          </ac:spMkLst>
        </pc:spChg>
        <pc:spChg chg="add mod topLvl">
          <ac:chgData name="" userId="454f4556cc29186e" providerId="LiveId" clId="{2A254024-7648-461A-B6D2-8AC521421B99}" dt="2022-08-11T07:13:44.836" v="30147" actId="164"/>
          <ac:spMkLst>
            <pc:docMk/>
            <pc:sldMk cId="2428787537" sldId="506"/>
            <ac:spMk id="75" creationId="{A17A9598-CB7C-431F-9D44-E4AD67999F32}"/>
          </ac:spMkLst>
        </pc:spChg>
        <pc:spChg chg="add del mod ord topLvl">
          <ac:chgData name="" userId="454f4556cc29186e" providerId="LiveId" clId="{2A254024-7648-461A-B6D2-8AC521421B99}" dt="2022-08-01T08:16:48.965" v="8372" actId="478"/>
          <ac:spMkLst>
            <pc:docMk/>
            <pc:sldMk cId="2428787537" sldId="506"/>
            <ac:spMk id="76" creationId="{1C764639-2524-4EFA-9FDA-85FC8C592514}"/>
          </ac:spMkLst>
        </pc:spChg>
        <pc:spChg chg="add mod topLvl">
          <ac:chgData name="" userId="454f4556cc29186e" providerId="LiveId" clId="{2A254024-7648-461A-B6D2-8AC521421B99}" dt="2022-08-10T04:03:55.199" v="25754" actId="164"/>
          <ac:spMkLst>
            <pc:docMk/>
            <pc:sldMk cId="2428787537" sldId="506"/>
            <ac:spMk id="76" creationId="{3F29E46D-77CA-4EBF-A2BD-52AABB39514B}"/>
          </ac:spMkLst>
        </pc:spChg>
        <pc:spChg chg="add del mod topLvl">
          <ac:chgData name="" userId="454f4556cc29186e" providerId="LiveId" clId="{2A254024-7648-461A-B6D2-8AC521421B99}" dt="2022-08-01T08:14:44.024" v="8352"/>
          <ac:spMkLst>
            <pc:docMk/>
            <pc:sldMk cId="2428787537" sldId="506"/>
            <ac:spMk id="77" creationId="{26AC0B0F-96E9-466D-979A-971B9B13EDB2}"/>
          </ac:spMkLst>
        </pc:spChg>
        <pc:spChg chg="add mod ord topLvl">
          <ac:chgData name="" userId="454f4556cc29186e" providerId="LiveId" clId="{2A254024-7648-461A-B6D2-8AC521421B99}" dt="2022-08-11T07:13:44.836" v="30147" actId="164"/>
          <ac:spMkLst>
            <pc:docMk/>
            <pc:sldMk cId="2428787537" sldId="506"/>
            <ac:spMk id="77" creationId="{8C714165-0C36-40B3-93CA-0AC44E4DD545}"/>
          </ac:spMkLst>
        </pc:spChg>
        <pc:spChg chg="add del mod topLvl">
          <ac:chgData name="" userId="454f4556cc29186e" providerId="LiveId" clId="{2A254024-7648-461A-B6D2-8AC521421B99}" dt="2022-08-01T08:14:44.024" v="8352"/>
          <ac:spMkLst>
            <pc:docMk/>
            <pc:sldMk cId="2428787537" sldId="506"/>
            <ac:spMk id="78" creationId="{85D5B863-0B4C-46FE-B6F0-2489185FC45C}"/>
          </ac:spMkLst>
        </pc:spChg>
        <pc:spChg chg="add mod">
          <ac:chgData name="" userId="454f4556cc29186e" providerId="LiveId" clId="{2A254024-7648-461A-B6D2-8AC521421B99}" dt="2022-08-11T07:16:18.916" v="30173" actId="1076"/>
          <ac:spMkLst>
            <pc:docMk/>
            <pc:sldMk cId="2428787537" sldId="506"/>
            <ac:spMk id="79" creationId="{64EA3F19-8F94-41FE-ACD0-92ABCAD40FF2}"/>
          </ac:spMkLst>
        </pc:spChg>
        <pc:spChg chg="add del mod topLvl">
          <ac:chgData name="" userId="454f4556cc29186e" providerId="LiveId" clId="{2A254024-7648-461A-B6D2-8AC521421B99}" dt="2022-08-01T08:14:44.024" v="8352"/>
          <ac:spMkLst>
            <pc:docMk/>
            <pc:sldMk cId="2428787537" sldId="506"/>
            <ac:spMk id="79" creationId="{BB817BEE-3BBB-4283-A572-EDE88D0E0FE5}"/>
          </ac:spMkLst>
        </pc:spChg>
        <pc:spChg chg="add del mod">
          <ac:chgData name="" userId="454f4556cc29186e" providerId="LiveId" clId="{2A254024-7648-461A-B6D2-8AC521421B99}" dt="2022-07-31T09:59:58.703" v="6387" actId="478"/>
          <ac:spMkLst>
            <pc:docMk/>
            <pc:sldMk cId="2428787537" sldId="506"/>
            <ac:spMk id="80" creationId="{7446E179-3AFE-4587-B703-D20F41CA6D9B}"/>
          </ac:spMkLst>
        </pc:spChg>
        <pc:spChg chg="add del mod topLvl">
          <ac:chgData name="" userId="454f4556cc29186e" providerId="LiveId" clId="{2A254024-7648-461A-B6D2-8AC521421B99}" dt="2022-08-01T08:14:44.024" v="8352"/>
          <ac:spMkLst>
            <pc:docMk/>
            <pc:sldMk cId="2428787537" sldId="506"/>
            <ac:spMk id="80" creationId="{C992591E-E4DF-40F1-A12A-DF2E810D973A}"/>
          </ac:spMkLst>
        </pc:spChg>
        <pc:spChg chg="add del mod">
          <ac:chgData name="" userId="454f4556cc29186e" providerId="LiveId" clId="{2A254024-7648-461A-B6D2-8AC521421B99}" dt="2022-07-31T10:01:46.755" v="6409" actId="478"/>
          <ac:spMkLst>
            <pc:docMk/>
            <pc:sldMk cId="2428787537" sldId="506"/>
            <ac:spMk id="81" creationId="{18807780-A46A-4CC4-AB75-D7E360698162}"/>
          </ac:spMkLst>
        </pc:spChg>
        <pc:spChg chg="add del mod topLvl">
          <ac:chgData name="" userId="454f4556cc29186e" providerId="LiveId" clId="{2A254024-7648-461A-B6D2-8AC521421B99}" dt="2022-08-01T08:14:44.024" v="8352"/>
          <ac:spMkLst>
            <pc:docMk/>
            <pc:sldMk cId="2428787537" sldId="506"/>
            <ac:spMk id="81" creationId="{A8385AD8-DA54-4DFC-B687-14CFA31A236A}"/>
          </ac:spMkLst>
        </pc:spChg>
        <pc:spChg chg="add del mod">
          <ac:chgData name="" userId="454f4556cc29186e" providerId="LiveId" clId="{2A254024-7648-461A-B6D2-8AC521421B99}" dt="2022-08-01T07:42:08.136" v="8059" actId="478"/>
          <ac:spMkLst>
            <pc:docMk/>
            <pc:sldMk cId="2428787537" sldId="506"/>
            <ac:spMk id="82" creationId="{C7A5B824-B180-4091-BDEF-ADD6A5CE4717}"/>
          </ac:spMkLst>
        </pc:spChg>
        <pc:spChg chg="add del mod">
          <ac:chgData name="" userId="454f4556cc29186e" providerId="LiveId" clId="{2A254024-7648-461A-B6D2-8AC521421B99}" dt="2022-08-01T07:50:24.555" v="8232" actId="478"/>
          <ac:spMkLst>
            <pc:docMk/>
            <pc:sldMk cId="2428787537" sldId="506"/>
            <ac:spMk id="83" creationId="{DB1CCAD1-FE8B-4A5D-A6FD-44B22C4681B5}"/>
          </ac:spMkLst>
        </pc:spChg>
        <pc:spChg chg="add del mod">
          <ac:chgData name="" userId="454f4556cc29186e" providerId="LiveId" clId="{2A254024-7648-461A-B6D2-8AC521421B99}" dt="2022-08-01T07:49:23.591" v="8203" actId="478"/>
          <ac:spMkLst>
            <pc:docMk/>
            <pc:sldMk cId="2428787537" sldId="506"/>
            <ac:spMk id="84" creationId="{FFC2E03D-A9AF-42B7-8C52-C0537A5A387A}"/>
          </ac:spMkLst>
        </pc:spChg>
        <pc:spChg chg="add del mod">
          <ac:chgData name="" userId="454f4556cc29186e" providerId="LiveId" clId="{2A254024-7648-461A-B6D2-8AC521421B99}" dt="2022-08-01T07:50:23.164" v="8231" actId="478"/>
          <ac:spMkLst>
            <pc:docMk/>
            <pc:sldMk cId="2428787537" sldId="506"/>
            <ac:spMk id="85" creationId="{A52D174B-DCD4-46F1-82CC-0CA7ED3037C9}"/>
          </ac:spMkLst>
        </pc:spChg>
        <pc:spChg chg="add mod">
          <ac:chgData name="" userId="454f4556cc29186e" providerId="LiveId" clId="{2A254024-7648-461A-B6D2-8AC521421B99}" dt="2022-08-11T07:16:18.916" v="30173" actId="1076"/>
          <ac:spMkLst>
            <pc:docMk/>
            <pc:sldMk cId="2428787537" sldId="506"/>
            <ac:spMk id="85" creationId="{B959CDE0-5428-46AF-9651-8F5E8B3F6C69}"/>
          </ac:spMkLst>
        </pc:spChg>
        <pc:spChg chg="add mod">
          <ac:chgData name="" userId="454f4556cc29186e" providerId="LiveId" clId="{2A254024-7648-461A-B6D2-8AC521421B99}" dt="2022-08-11T07:16:18.916" v="30173" actId="1076"/>
          <ac:spMkLst>
            <pc:docMk/>
            <pc:sldMk cId="2428787537" sldId="506"/>
            <ac:spMk id="86" creationId="{B497396B-9E59-4E89-A0F2-175E241641E5}"/>
          </ac:spMkLst>
        </pc:spChg>
        <pc:spChg chg="add del mod">
          <ac:chgData name="" userId="454f4556cc29186e" providerId="LiveId" clId="{2A254024-7648-461A-B6D2-8AC521421B99}" dt="2022-08-01T07:50:47.654" v="8235" actId="478"/>
          <ac:spMkLst>
            <pc:docMk/>
            <pc:sldMk cId="2428787537" sldId="506"/>
            <ac:spMk id="86" creationId="{C3846F94-4360-4623-9940-E22A820E3160}"/>
          </ac:spMkLst>
        </pc:spChg>
        <pc:spChg chg="add mod">
          <ac:chgData name="" userId="454f4556cc29186e" providerId="LiveId" clId="{2A254024-7648-461A-B6D2-8AC521421B99}" dt="2022-08-11T07:16:18.916" v="30173" actId="1076"/>
          <ac:spMkLst>
            <pc:docMk/>
            <pc:sldMk cId="2428787537" sldId="506"/>
            <ac:spMk id="87" creationId="{112FB80E-60AF-49AE-BFC8-B12E3D6E3610}"/>
          </ac:spMkLst>
        </pc:spChg>
        <pc:spChg chg="add del mod">
          <ac:chgData name="" userId="454f4556cc29186e" providerId="LiveId" clId="{2A254024-7648-461A-B6D2-8AC521421B99}" dt="2022-08-01T07:50:47.654" v="8235" actId="478"/>
          <ac:spMkLst>
            <pc:docMk/>
            <pc:sldMk cId="2428787537" sldId="506"/>
            <ac:spMk id="87" creationId="{9D5EA456-6F30-41FC-838F-E23132C7540A}"/>
          </ac:spMkLst>
        </pc:spChg>
        <pc:spChg chg="add del mod">
          <ac:chgData name="" userId="454f4556cc29186e" providerId="LiveId" clId="{2A254024-7648-461A-B6D2-8AC521421B99}" dt="2022-08-01T08:01:47.638" v="8277" actId="478"/>
          <ac:spMkLst>
            <pc:docMk/>
            <pc:sldMk cId="2428787537" sldId="506"/>
            <ac:spMk id="88" creationId="{79C9DE9F-5B0D-4B3F-B4C5-6D649935E2EE}"/>
          </ac:spMkLst>
        </pc:spChg>
        <pc:spChg chg="add del mod">
          <ac:chgData name="" userId="454f4556cc29186e" providerId="LiveId" clId="{2A254024-7648-461A-B6D2-8AC521421B99}" dt="2022-08-01T08:01:49.844" v="8278" actId="478"/>
          <ac:spMkLst>
            <pc:docMk/>
            <pc:sldMk cId="2428787537" sldId="506"/>
            <ac:spMk id="89" creationId="{F84006C5-96F4-405B-9113-512F8B7D30B2}"/>
          </ac:spMkLst>
        </pc:spChg>
        <pc:spChg chg="add mod">
          <ac:chgData name="" userId="454f4556cc29186e" providerId="LiveId" clId="{2A254024-7648-461A-B6D2-8AC521421B99}" dt="2022-08-11T07:16:18.916" v="30173" actId="1076"/>
          <ac:spMkLst>
            <pc:docMk/>
            <pc:sldMk cId="2428787537" sldId="506"/>
            <ac:spMk id="90" creationId="{29F9CE70-A678-419B-8556-EBE9823AAF44}"/>
          </ac:spMkLst>
        </pc:spChg>
        <pc:spChg chg="add del">
          <ac:chgData name="" userId="454f4556cc29186e" providerId="LiveId" clId="{2A254024-7648-461A-B6D2-8AC521421B99}" dt="2022-08-10T04:17:56.421" v="25969"/>
          <ac:spMkLst>
            <pc:docMk/>
            <pc:sldMk cId="2428787537" sldId="506"/>
            <ac:spMk id="91" creationId="{5A1C43BA-C041-41A6-BB3C-6CCFB35CEB4A}"/>
          </ac:spMkLst>
        </pc:spChg>
        <pc:spChg chg="add del mod ord">
          <ac:chgData name="" userId="454f4556cc29186e" providerId="LiveId" clId="{2A254024-7648-461A-B6D2-8AC521421B99}" dt="2022-08-01T07:22:00.603" v="7965" actId="478"/>
          <ac:spMkLst>
            <pc:docMk/>
            <pc:sldMk cId="2428787537" sldId="506"/>
            <ac:spMk id="91" creationId="{91EA999C-651C-47F5-858B-2A3E619A9F8E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92" creationId="{CCB959EF-41BF-4058-BF5D-820FD74780FA}"/>
          </ac:spMkLst>
        </pc:spChg>
        <pc:spChg chg="add del">
          <ac:chgData name="" userId="454f4556cc29186e" providerId="LiveId" clId="{2A254024-7648-461A-B6D2-8AC521421B99}" dt="2022-08-10T04:17:57.822" v="25971"/>
          <ac:spMkLst>
            <pc:docMk/>
            <pc:sldMk cId="2428787537" sldId="506"/>
            <ac:spMk id="92" creationId="{DBCF5DAF-74AE-4362-95DA-FD48053770E1}"/>
          </ac:spMkLst>
        </pc:spChg>
        <pc:spChg chg="add del">
          <ac:chgData name="" userId="454f4556cc29186e" providerId="LiveId" clId="{2A254024-7648-461A-B6D2-8AC521421B99}" dt="2022-08-10T04:18:02.959" v="25973"/>
          <ac:spMkLst>
            <pc:docMk/>
            <pc:sldMk cId="2428787537" sldId="506"/>
            <ac:spMk id="93" creationId="{86775400-7DDC-4ACA-880C-4246CAD5F9B2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93" creationId="{E2D85F33-365B-49E5-BB76-27FC7FB97E9E}"/>
          </ac:spMkLst>
        </pc:spChg>
        <pc:spChg chg="add mod">
          <ac:chgData name="" userId="454f4556cc29186e" providerId="LiveId" clId="{2A254024-7648-461A-B6D2-8AC521421B99}" dt="2022-08-11T07:16:47.355" v="30178" actId="1076"/>
          <ac:spMkLst>
            <pc:docMk/>
            <pc:sldMk cId="2428787537" sldId="506"/>
            <ac:spMk id="94" creationId="{19FD0C80-FA7D-4145-B0FB-EB9FDABB8F89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94" creationId="{76795546-D6AE-4A82-B597-4A938C8C9EEE}"/>
          </ac:spMkLst>
        </pc:spChg>
        <pc:spChg chg="add mod">
          <ac:chgData name="" userId="454f4556cc29186e" providerId="LiveId" clId="{2A254024-7648-461A-B6D2-8AC521421B99}" dt="2022-08-12T06:55:32.542" v="34123" actId="14100"/>
          <ac:spMkLst>
            <pc:docMk/>
            <pc:sldMk cId="2428787537" sldId="506"/>
            <ac:spMk id="95" creationId="{6BA5FD20-7240-4F1D-82C7-D5219FAC3759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95" creationId="{C894D871-84C2-4F70-B111-543FE5707C14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96" creationId="{A3F727B3-ECDE-4046-9CE8-4BEF36501719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97" creationId="{A34D47CA-E921-4C2E-B672-A0D8A1A52793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98" creationId="{C5D8F55E-412E-4AD8-8052-CDDEF0BF42B4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99" creationId="{13744642-E676-4556-AE13-B8C74AED6231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00" creationId="{5C33911F-9F7F-4021-94F1-1859B762342E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01" creationId="{49F53B79-DD0B-4DD2-8663-4B8A0A58A39D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02" creationId="{5EC40D5B-5D39-4782-8011-3EDEFA2C6EC5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03" creationId="{4C22EEC8-BB38-4C33-8DAC-71E271362269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04" creationId="{B490E9DA-7409-4860-BAE0-B88C0211D8EF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05" creationId="{1717FE24-6E4D-4ACD-B19B-0C74736836F2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06" creationId="{600E3009-3E39-42D1-B6D0-EA577E7D7123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07" creationId="{E92467A7-5604-4ABD-BE64-424B0DE040F9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08" creationId="{1F60C9D0-5FB9-4CF9-B79E-E091A403812F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09" creationId="{004E7A12-0E25-4DF8-A82E-46C7E6A6AA46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10" creationId="{DD1D21C8-AB6E-4F06-907A-27D5E2F9EB68}"/>
          </ac:spMkLst>
        </pc:spChg>
        <pc:spChg chg="add mod topLvl">
          <ac:chgData name="" userId="454f4556cc29186e" providerId="LiveId" clId="{2A254024-7648-461A-B6D2-8AC521421B99}" dt="2022-08-11T07:13:44.836" v="30147" actId="164"/>
          <ac:spMkLst>
            <pc:docMk/>
            <pc:sldMk cId="2428787537" sldId="506"/>
            <ac:spMk id="110" creationId="{F9DFFBB1-4F0A-4806-BDA8-B3C4D111F4FA}"/>
          </ac:spMkLst>
        </pc:spChg>
        <pc:spChg chg="add mod topLvl">
          <ac:chgData name="" userId="454f4556cc29186e" providerId="LiveId" clId="{2A254024-7648-461A-B6D2-8AC521421B99}" dt="2022-08-11T07:13:44.836" v="30147" actId="164"/>
          <ac:spMkLst>
            <pc:docMk/>
            <pc:sldMk cId="2428787537" sldId="506"/>
            <ac:spMk id="111" creationId="{860E89E3-CFF5-44A2-A16F-C413C47E42C1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11" creationId="{F7C931AC-11C1-423C-953D-229829EB0DBA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12" creationId="{F3A2C097-037E-449C-B961-4EA76B999100}"/>
          </ac:spMkLst>
        </pc:spChg>
        <pc:spChg chg="add del">
          <ac:chgData name="" userId="454f4556cc29186e" providerId="LiveId" clId="{2A254024-7648-461A-B6D2-8AC521421B99}" dt="2022-08-10T04:44:31.212" v="26077" actId="478"/>
          <ac:spMkLst>
            <pc:docMk/>
            <pc:sldMk cId="2428787537" sldId="506"/>
            <ac:spMk id="112" creationId="{F3BBC43F-9019-4CFF-A50A-8E615F04DC59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13" creationId="{E35068A5-68C3-4A68-A213-B750C34CBEB2}"/>
          </ac:spMkLst>
        </pc:spChg>
        <pc:spChg chg="add del mod">
          <ac:chgData name="" userId="454f4556cc29186e" providerId="LiveId" clId="{2A254024-7648-461A-B6D2-8AC521421B99}" dt="2022-08-10T04:44:37.312" v="26080" actId="478"/>
          <ac:spMkLst>
            <pc:docMk/>
            <pc:sldMk cId="2428787537" sldId="506"/>
            <ac:spMk id="113" creationId="{E89D0F76-5178-4602-B3F4-54E3AD9F119D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14" creationId="{35930A13-4687-44DB-97E7-704E35A661F1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15" creationId="{751A5716-1BDB-440A-AEC7-B4F5F2647044}"/>
          </ac:spMkLst>
        </pc:spChg>
        <pc:spChg chg="mod">
          <ac:chgData name="" userId="454f4556cc29186e" providerId="LiveId" clId="{2A254024-7648-461A-B6D2-8AC521421B99}" dt="2022-08-06T13:29:04.611" v="21099" actId="404"/>
          <ac:spMkLst>
            <pc:docMk/>
            <pc:sldMk cId="2428787537" sldId="506"/>
            <ac:spMk id="116" creationId="{8A1DB419-36ED-4754-8D3F-4C141A193FE4}"/>
          </ac:spMkLst>
        </pc:spChg>
        <pc:spChg chg="add del mod ord">
          <ac:chgData name="" userId="454f4556cc29186e" providerId="LiveId" clId="{2A254024-7648-461A-B6D2-8AC521421B99}" dt="2022-07-31T10:03:35.796" v="6430" actId="478"/>
          <ac:spMkLst>
            <pc:docMk/>
            <pc:sldMk cId="2428787537" sldId="506"/>
            <ac:spMk id="119" creationId="{9C79ECA6-8CDE-4F3D-9BDA-5E346C38A790}"/>
          </ac:spMkLst>
        </pc:spChg>
        <pc:spChg chg="add mod or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124" creationId="{D6E6BEE5-8D3C-4C3B-BB36-6D505697CAD7}"/>
          </ac:spMkLst>
        </pc:spChg>
        <pc:spChg chg="add del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125" creationId="{8BE15F29-048E-4B9F-9A3B-F5B3CA031A38}"/>
          </ac:spMkLst>
        </pc:spChg>
        <pc:spChg chg="add del mod">
          <ac:chgData name="" userId="454f4556cc29186e" providerId="LiveId" clId="{2A254024-7648-461A-B6D2-8AC521421B99}" dt="2022-08-01T06:26:52.939" v="7746" actId="478"/>
          <ac:spMkLst>
            <pc:docMk/>
            <pc:sldMk cId="2428787537" sldId="506"/>
            <ac:spMk id="126" creationId="{142C57B0-9227-4587-9664-CA9D6D586190}"/>
          </ac:spMkLst>
        </pc:spChg>
        <pc:spChg chg="add del mod">
          <ac:chgData name="" userId="454f4556cc29186e" providerId="LiveId" clId="{2A254024-7648-461A-B6D2-8AC521421B99}" dt="2022-08-01T06:26:52.939" v="7746" actId="478"/>
          <ac:spMkLst>
            <pc:docMk/>
            <pc:sldMk cId="2428787537" sldId="506"/>
            <ac:spMk id="127" creationId="{4412A0D5-26E9-484A-96BB-49B2C5EBE200}"/>
          </ac:spMkLst>
        </pc:spChg>
        <pc:spChg chg="add del mod">
          <ac:chgData name="" userId="454f4556cc29186e" providerId="LiveId" clId="{2A254024-7648-461A-B6D2-8AC521421B99}" dt="2022-08-01T06:26:52.939" v="7746" actId="478"/>
          <ac:spMkLst>
            <pc:docMk/>
            <pc:sldMk cId="2428787537" sldId="506"/>
            <ac:spMk id="128" creationId="{7C35324B-CE8E-4C6E-8C7F-431C1DB3C13F}"/>
          </ac:spMkLst>
        </pc:spChg>
        <pc:spChg chg="add del mod">
          <ac:chgData name="" userId="454f4556cc29186e" providerId="LiveId" clId="{2A254024-7648-461A-B6D2-8AC521421B99}" dt="2022-08-01T06:26:52.939" v="7746" actId="478"/>
          <ac:spMkLst>
            <pc:docMk/>
            <pc:sldMk cId="2428787537" sldId="506"/>
            <ac:spMk id="129" creationId="{7F245EF7-C9C1-4E6E-B088-C411C3D28A65}"/>
          </ac:spMkLst>
        </pc:spChg>
        <pc:spChg chg="add del mod">
          <ac:chgData name="" userId="454f4556cc29186e" providerId="LiveId" clId="{2A254024-7648-461A-B6D2-8AC521421B99}" dt="2022-08-01T06:26:52.939" v="7746" actId="478"/>
          <ac:spMkLst>
            <pc:docMk/>
            <pc:sldMk cId="2428787537" sldId="506"/>
            <ac:spMk id="130" creationId="{CF867FF6-92F9-42FF-B403-A2F292308B01}"/>
          </ac:spMkLst>
        </pc:spChg>
        <pc:spChg chg="add del mod ord">
          <ac:chgData name="" userId="454f4556cc29186e" providerId="LiveId" clId="{2A254024-7648-461A-B6D2-8AC521421B99}" dt="2022-08-01T06:39:06.277" v="7829" actId="478"/>
          <ac:spMkLst>
            <pc:docMk/>
            <pc:sldMk cId="2428787537" sldId="506"/>
            <ac:spMk id="131" creationId="{C8CB55C7-6684-4FBD-96AF-0B2FF1F2C620}"/>
          </ac:spMkLst>
        </pc:spChg>
        <pc:spChg chg="add del mod ord">
          <ac:chgData name="" userId="454f4556cc29186e" providerId="LiveId" clId="{2A254024-7648-461A-B6D2-8AC521421B99}" dt="2022-08-01T06:39:06.943" v="7830" actId="478"/>
          <ac:spMkLst>
            <pc:docMk/>
            <pc:sldMk cId="2428787537" sldId="506"/>
            <ac:spMk id="132" creationId="{4689F8E4-94FB-4128-ADCB-D500F6E4977C}"/>
          </ac:spMkLst>
        </pc:spChg>
        <pc:spChg chg="add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133" creationId="{401BBBB1-6744-4A7A-AC98-61E56C9D0890}"/>
          </ac:spMkLst>
        </pc:spChg>
        <pc:spChg chg="add mod">
          <ac:chgData name="" userId="454f4556cc29186e" providerId="LiveId" clId="{2A254024-7648-461A-B6D2-8AC521421B99}" dt="2022-07-31T10:08:44.476" v="6554" actId="571"/>
          <ac:spMkLst>
            <pc:docMk/>
            <pc:sldMk cId="2428787537" sldId="506"/>
            <ac:spMk id="133" creationId="{B7384693-4BAD-4568-AED0-1FE8C702068B}"/>
          </ac:spMkLst>
        </pc:spChg>
        <pc:spChg chg="add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135" creationId="{3C535BAC-05F3-41C2-B56D-56C5BAE27FA0}"/>
          </ac:spMkLst>
        </pc:spChg>
        <pc:spChg chg="add del mod">
          <ac:chgData name="" userId="454f4556cc29186e" providerId="LiveId" clId="{2A254024-7648-461A-B6D2-8AC521421B99}" dt="2022-08-01T07:19:42.912" v="7957"/>
          <ac:spMkLst>
            <pc:docMk/>
            <pc:sldMk cId="2428787537" sldId="506"/>
            <ac:spMk id="136" creationId="{48A8A4C0-F7FF-4D07-BAF2-42E8744FC92C}"/>
          </ac:spMkLst>
        </pc:spChg>
        <pc:spChg chg="add del mod">
          <ac:chgData name="" userId="454f4556cc29186e" providerId="LiveId" clId="{2A254024-7648-461A-B6D2-8AC521421B99}" dt="2022-07-31T12:49:08.013" v="6789" actId="478"/>
          <ac:spMkLst>
            <pc:docMk/>
            <pc:sldMk cId="2428787537" sldId="506"/>
            <ac:spMk id="137" creationId="{767445E6-E8E3-429C-9037-54BC402CD40F}"/>
          </ac:spMkLst>
        </pc:spChg>
        <pc:spChg chg="add del mod">
          <ac:chgData name="" userId="454f4556cc29186e" providerId="LiveId" clId="{2A254024-7648-461A-B6D2-8AC521421B99}" dt="2022-08-01T08:50:10.058" v="8494" actId="478"/>
          <ac:spMkLst>
            <pc:docMk/>
            <pc:sldMk cId="2428787537" sldId="506"/>
            <ac:spMk id="137" creationId="{BE4EB80E-9B22-4E1B-BAC1-872B7A3C41DF}"/>
          </ac:spMkLst>
        </pc:spChg>
        <pc:spChg chg="add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138" creationId="{E5419AE1-9564-4919-B3CD-E4DF52E93242}"/>
          </ac:spMkLst>
        </pc:spChg>
        <pc:spChg chg="add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139" creationId="{40874F10-6F33-4A5C-A9E3-BD29E3823D3F}"/>
          </ac:spMkLst>
        </pc:spChg>
        <pc:spChg chg="add del mod">
          <ac:chgData name="" userId="454f4556cc29186e" providerId="LiveId" clId="{2A254024-7648-461A-B6D2-8AC521421B99}" dt="2022-08-01T08:51:42.967" v="8515" actId="478"/>
          <ac:spMkLst>
            <pc:docMk/>
            <pc:sldMk cId="2428787537" sldId="506"/>
            <ac:spMk id="140" creationId="{6FC2EB4B-01F9-4A20-B993-F062978C6B24}"/>
          </ac:spMkLst>
        </pc:spChg>
        <pc:spChg chg="add mod">
          <ac:chgData name="" userId="454f4556cc29186e" providerId="LiveId" clId="{2A254024-7648-461A-B6D2-8AC521421B99}" dt="2022-08-01T08:50:47.561" v="8507" actId="571"/>
          <ac:spMkLst>
            <pc:docMk/>
            <pc:sldMk cId="2428787537" sldId="506"/>
            <ac:spMk id="141" creationId="{20D10AF5-91BF-49DB-9F52-0DA7DBE7F42C}"/>
          </ac:spMkLst>
        </pc:spChg>
        <pc:spChg chg="add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142" creationId="{CC5DB956-67AF-4008-BAB0-038FB2649BF8}"/>
          </ac:spMkLst>
        </pc:spChg>
        <pc:spChg chg="add del mod">
          <ac:chgData name="" userId="454f4556cc29186e" providerId="LiveId" clId="{2A254024-7648-461A-B6D2-8AC521421B99}" dt="2022-08-01T08:11:37.575" v="8318" actId="478"/>
          <ac:spMkLst>
            <pc:docMk/>
            <pc:sldMk cId="2428787537" sldId="506"/>
            <ac:spMk id="143" creationId="{C1E2397D-FB92-45BA-8A03-0DC154FB5865}"/>
          </ac:spMkLst>
        </pc:spChg>
        <pc:spChg chg="add del mod">
          <ac:chgData name="" userId="454f4556cc29186e" providerId="LiveId" clId="{2A254024-7648-461A-B6D2-8AC521421B99}" dt="2022-08-01T10:10:02.641" v="9086"/>
          <ac:spMkLst>
            <pc:docMk/>
            <pc:sldMk cId="2428787537" sldId="506"/>
            <ac:spMk id="144" creationId="{30C667E2-4D77-4971-898E-DC695BD56278}"/>
          </ac:spMkLst>
        </pc:spChg>
        <pc:spChg chg="add del mod">
          <ac:chgData name="" userId="454f4556cc29186e" providerId="LiveId" clId="{2A254024-7648-461A-B6D2-8AC521421B99}" dt="2022-08-01T10:08:28.463" v="9057" actId="478"/>
          <ac:spMkLst>
            <pc:docMk/>
            <pc:sldMk cId="2428787537" sldId="506"/>
            <ac:spMk id="145" creationId="{233B6DF8-1B13-495D-84ED-8EC9D0FF1844}"/>
          </ac:spMkLst>
        </pc:spChg>
        <pc:spChg chg="add del mod">
          <ac:chgData name="" userId="454f4556cc29186e" providerId="LiveId" clId="{2A254024-7648-461A-B6D2-8AC521421B99}" dt="2022-08-01T06:56:15.638" v="7883"/>
          <ac:spMkLst>
            <pc:docMk/>
            <pc:sldMk cId="2428787537" sldId="506"/>
            <ac:spMk id="146" creationId="{0D4D7421-9A82-43EF-B5D2-5774D6CC7AE3}"/>
          </ac:spMkLst>
        </pc:spChg>
        <pc:spChg chg="add del">
          <ac:chgData name="" userId="454f4556cc29186e" providerId="LiveId" clId="{2A254024-7648-461A-B6D2-8AC521421B99}" dt="2022-08-01T07:47:02.958" v="8159" actId="478"/>
          <ac:spMkLst>
            <pc:docMk/>
            <pc:sldMk cId="2428787537" sldId="506"/>
            <ac:spMk id="149" creationId="{35CBF0B2-DBB8-4B2D-A4B0-D76AA4A11298}"/>
          </ac:spMkLst>
        </pc:spChg>
        <pc:spChg chg="add del mod">
          <ac:chgData name="" userId="454f4556cc29186e" providerId="LiveId" clId="{2A254024-7648-461A-B6D2-8AC521421B99}" dt="2022-08-01T07:47:12.067" v="8163" actId="1076"/>
          <ac:spMkLst>
            <pc:docMk/>
            <pc:sldMk cId="2428787537" sldId="506"/>
            <ac:spMk id="150" creationId="{B8D53CAA-CE8D-43B5-B5EA-7B284D87E0D1}"/>
          </ac:spMkLst>
        </pc:spChg>
        <pc:spChg chg="add del mod">
          <ac:chgData name="" userId="454f4556cc29186e" providerId="LiveId" clId="{2A254024-7648-461A-B6D2-8AC521421B99}" dt="2022-08-01T07:47:09.642" v="8162" actId="1076"/>
          <ac:spMkLst>
            <pc:docMk/>
            <pc:sldMk cId="2428787537" sldId="506"/>
            <ac:spMk id="155" creationId="{92EFD4D8-84AE-46B3-9118-13DAC66FA5AB}"/>
          </ac:spMkLst>
        </pc:spChg>
        <pc:spChg chg="add del mod">
          <ac:chgData name="" userId="454f4556cc29186e" providerId="LiveId" clId="{2A254024-7648-461A-B6D2-8AC521421B99}" dt="2022-08-01T07:47:55.516" v="8176" actId="478"/>
          <ac:spMkLst>
            <pc:docMk/>
            <pc:sldMk cId="2428787537" sldId="506"/>
            <ac:spMk id="156" creationId="{0A30C5A8-742A-4F5A-8FEC-D0AE2A97AC7D}"/>
          </ac:spMkLst>
        </pc:spChg>
        <pc:spChg chg="add del mod">
          <ac:chgData name="" userId="454f4556cc29186e" providerId="LiveId" clId="{2A254024-7648-461A-B6D2-8AC521421B99}" dt="2022-08-01T07:48:00.151" v="8177" actId="478"/>
          <ac:spMkLst>
            <pc:docMk/>
            <pc:sldMk cId="2428787537" sldId="506"/>
            <ac:spMk id="157" creationId="{02C9C32F-16D3-4DB6-A6BD-7CE0E91E3CF6}"/>
          </ac:spMkLst>
        </pc:spChg>
        <pc:spChg chg="del">
          <ac:chgData name="" userId="454f4556cc29186e" providerId="LiveId" clId="{2A254024-7648-461A-B6D2-8AC521421B99}" dt="2022-08-01T07:46:04.618" v="8133" actId="478"/>
          <ac:spMkLst>
            <pc:docMk/>
            <pc:sldMk cId="2428787537" sldId="506"/>
            <ac:spMk id="158" creationId="{92ED99F8-0914-4A2A-8F82-58279A38584A}"/>
          </ac:spMkLst>
        </pc:spChg>
        <pc:spChg chg="mod">
          <ac:chgData name="" userId="454f4556cc29186e" providerId="LiveId" clId="{2A254024-7648-461A-B6D2-8AC521421B99}" dt="2022-08-01T07:22:17.643" v="7969" actId="1076"/>
          <ac:spMkLst>
            <pc:docMk/>
            <pc:sldMk cId="2428787537" sldId="506"/>
            <ac:spMk id="162" creationId="{5D9A7DD6-6184-4052-B27C-FCC37E5E4D88}"/>
          </ac:spMkLst>
        </pc:spChg>
        <pc:spChg chg="add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173" creationId="{18E9FA8D-0138-43AE-A15E-869D50E01D44}"/>
          </ac:spMkLst>
        </pc:spChg>
        <pc:spChg chg="add del mod">
          <ac:chgData name="" userId="454f4556cc29186e" providerId="LiveId" clId="{2A254024-7648-461A-B6D2-8AC521421B99}" dt="2022-08-01T07:45:15.559" v="8105" actId="478"/>
          <ac:spMkLst>
            <pc:docMk/>
            <pc:sldMk cId="2428787537" sldId="506"/>
            <ac:spMk id="174" creationId="{7E3DF58B-0496-404B-91CC-D9A73CFBEA1E}"/>
          </ac:spMkLst>
        </pc:spChg>
        <pc:spChg chg="add del">
          <ac:chgData name="" userId="454f4556cc29186e" providerId="LiveId" clId="{2A254024-7648-461A-B6D2-8AC521421B99}" dt="2022-08-01T09:13:35.702" v="8826"/>
          <ac:spMkLst>
            <pc:docMk/>
            <pc:sldMk cId="2428787537" sldId="506"/>
            <ac:spMk id="175" creationId="{9B99F5EC-F548-4B6D-B0FD-630172E4688A}"/>
          </ac:spMkLst>
        </pc:spChg>
        <pc:spChg chg="add del mod">
          <ac:chgData name="" userId="454f4556cc29186e" providerId="LiveId" clId="{2A254024-7648-461A-B6D2-8AC521421B99}" dt="2022-07-31T12:53:31.525" v="6895" actId="478"/>
          <ac:spMkLst>
            <pc:docMk/>
            <pc:sldMk cId="2428787537" sldId="506"/>
            <ac:spMk id="175" creationId="{F02A13D3-070D-40BB-A54D-660F1CF9786E}"/>
          </ac:spMkLst>
        </pc:spChg>
        <pc:spChg chg="add del ord">
          <ac:chgData name="" userId="454f4556cc29186e" providerId="LiveId" clId="{2A254024-7648-461A-B6D2-8AC521421B99}" dt="2022-08-01T09:14:15.960" v="8838"/>
          <ac:spMkLst>
            <pc:docMk/>
            <pc:sldMk cId="2428787537" sldId="506"/>
            <ac:spMk id="176" creationId="{0A787BB5-5EBF-4B83-AD84-AE2141A4069F}"/>
          </ac:spMkLst>
        </pc:spChg>
        <pc:spChg chg="add del mod ord">
          <ac:chgData name="" userId="454f4556cc29186e" providerId="LiveId" clId="{2A254024-7648-461A-B6D2-8AC521421B99}" dt="2022-08-02T03:45:35.933" v="9388" actId="478"/>
          <ac:spMkLst>
            <pc:docMk/>
            <pc:sldMk cId="2428787537" sldId="506"/>
            <ac:spMk id="177" creationId="{01B2FE36-B2B6-4A1D-A081-ACB89A481088}"/>
          </ac:spMkLst>
        </pc:spChg>
        <pc:spChg chg="add del mod ord">
          <ac:chgData name="" userId="454f4556cc29186e" providerId="LiveId" clId="{2A254024-7648-461A-B6D2-8AC521421B99}" dt="2022-08-02T03:45:35.933" v="9388" actId="478"/>
          <ac:spMkLst>
            <pc:docMk/>
            <pc:sldMk cId="2428787537" sldId="506"/>
            <ac:spMk id="178" creationId="{A264493C-D0F6-4FEB-A7A9-161293721D78}"/>
          </ac:spMkLst>
        </pc:spChg>
        <pc:spChg chg="add del mod ord topLvl">
          <ac:chgData name="" userId="454f4556cc29186e" providerId="LiveId" clId="{2A254024-7648-461A-B6D2-8AC521421B99}" dt="2022-08-11T07:15:02.321" v="30158" actId="164"/>
          <ac:spMkLst>
            <pc:docMk/>
            <pc:sldMk cId="2428787537" sldId="506"/>
            <ac:spMk id="179" creationId="{48169DC4-2D55-4BA0-9301-41FE72C3D0FE}"/>
          </ac:spMkLst>
        </pc:spChg>
        <pc:spChg chg="add del mod ord topLvl">
          <ac:chgData name="" userId="454f4556cc29186e" providerId="LiveId" clId="{2A254024-7648-461A-B6D2-8AC521421B99}" dt="2022-08-11T07:15:02.321" v="30158" actId="164"/>
          <ac:spMkLst>
            <pc:docMk/>
            <pc:sldMk cId="2428787537" sldId="506"/>
            <ac:spMk id="180" creationId="{DA66EB4F-73E0-4A53-B969-695F4DFBD1E9}"/>
          </ac:spMkLst>
        </pc:spChg>
        <pc:spChg chg="add del mod">
          <ac:chgData name="" userId="454f4556cc29186e" providerId="LiveId" clId="{2A254024-7648-461A-B6D2-8AC521421B99}" dt="2022-08-01T10:01:30.115" v="8984" actId="478"/>
          <ac:spMkLst>
            <pc:docMk/>
            <pc:sldMk cId="2428787537" sldId="506"/>
            <ac:spMk id="181" creationId="{AFD5B234-4C84-4E08-A703-52AD0E1ABD66}"/>
          </ac:spMkLst>
        </pc:spChg>
        <pc:spChg chg="add del mod">
          <ac:chgData name="" userId="454f4556cc29186e" providerId="LiveId" clId="{2A254024-7648-461A-B6D2-8AC521421B99}" dt="2022-08-01T10:01:44.368" v="8990" actId="478"/>
          <ac:spMkLst>
            <pc:docMk/>
            <pc:sldMk cId="2428787537" sldId="506"/>
            <ac:spMk id="182" creationId="{709E7865-F66D-44C2-8A9A-B04F8A0D958F}"/>
          </ac:spMkLst>
        </pc:spChg>
        <pc:spChg chg="add del mod">
          <ac:chgData name="" userId="454f4556cc29186e" providerId="LiveId" clId="{2A254024-7648-461A-B6D2-8AC521421B99}" dt="2022-08-01T10:31:24.450" v="9131"/>
          <ac:spMkLst>
            <pc:docMk/>
            <pc:sldMk cId="2428787537" sldId="506"/>
            <ac:spMk id="183" creationId="{18CB5886-3648-460E-96DB-94A221FD86FF}"/>
          </ac:spMkLst>
        </pc:spChg>
        <pc:spChg chg="add del mod">
          <ac:chgData name="" userId="454f4556cc29186e" providerId="LiveId" clId="{2A254024-7648-461A-B6D2-8AC521421B99}" dt="2022-08-01T10:09:01.878" v="9068" actId="478"/>
          <ac:spMkLst>
            <pc:docMk/>
            <pc:sldMk cId="2428787537" sldId="506"/>
            <ac:spMk id="184" creationId="{A4B3FE4E-D8A2-4029-96D4-D8786CBBF629}"/>
          </ac:spMkLst>
        </pc:spChg>
        <pc:spChg chg="add del mod">
          <ac:chgData name="" userId="454f4556cc29186e" providerId="LiveId" clId="{2A254024-7648-461A-B6D2-8AC521421B99}" dt="2022-08-01T10:09:40.169" v="9082" actId="478"/>
          <ac:spMkLst>
            <pc:docMk/>
            <pc:sldMk cId="2428787537" sldId="506"/>
            <ac:spMk id="185" creationId="{D11820E4-0462-4965-BB98-198164FD5B30}"/>
          </ac:spMkLst>
        </pc:spChg>
        <pc:spChg chg="add del mod">
          <ac:chgData name="" userId="454f4556cc29186e" providerId="LiveId" clId="{2A254024-7648-461A-B6D2-8AC521421B99}" dt="2022-08-01T10:31:24.450" v="9131"/>
          <ac:spMkLst>
            <pc:docMk/>
            <pc:sldMk cId="2428787537" sldId="506"/>
            <ac:spMk id="186" creationId="{E8B98EE2-2EA2-46A6-9248-C8C270C20D85}"/>
          </ac:spMkLst>
        </pc:spChg>
        <pc:spChg chg="add del mod">
          <ac:chgData name="" userId="454f4556cc29186e" providerId="LiveId" clId="{2A254024-7648-461A-B6D2-8AC521421B99}" dt="2022-08-01T10:31:24.450" v="9131"/>
          <ac:spMkLst>
            <pc:docMk/>
            <pc:sldMk cId="2428787537" sldId="506"/>
            <ac:spMk id="187" creationId="{45D34D44-3A6D-4F3C-80E2-C0D60D8D059D}"/>
          </ac:spMkLst>
        </pc:spChg>
        <pc:spChg chg="add del">
          <ac:chgData name="" userId="454f4556cc29186e" providerId="LiveId" clId="{2A254024-7648-461A-B6D2-8AC521421B99}" dt="2022-08-01T10:11:34.516" v="9111"/>
          <ac:spMkLst>
            <pc:docMk/>
            <pc:sldMk cId="2428787537" sldId="506"/>
            <ac:spMk id="188" creationId="{970C2C85-FADC-420F-916D-3617A0095B58}"/>
          </ac:spMkLst>
        </pc:spChg>
        <pc:spChg chg="add del mod ord topLvl">
          <ac:chgData name="" userId="454f4556cc29186e" providerId="LiveId" clId="{2A254024-7648-461A-B6D2-8AC521421B99}" dt="2022-08-11T07:15:02.321" v="30158" actId="164"/>
          <ac:spMkLst>
            <pc:docMk/>
            <pc:sldMk cId="2428787537" sldId="506"/>
            <ac:spMk id="189" creationId="{DE1C509F-854D-4C52-848B-46F82E990396}"/>
          </ac:spMkLst>
        </pc:spChg>
        <pc:spChg chg="add del mod">
          <ac:chgData name="" userId="454f4556cc29186e" providerId="LiveId" clId="{2A254024-7648-461A-B6D2-8AC521421B99}" dt="2022-08-01T10:31:24.450" v="9131"/>
          <ac:spMkLst>
            <pc:docMk/>
            <pc:sldMk cId="2428787537" sldId="506"/>
            <ac:spMk id="190" creationId="{6238AAC6-F01E-4F35-850A-3F3856763FE4}"/>
          </ac:spMkLst>
        </pc:spChg>
        <pc:spChg chg="add del">
          <ac:chgData name="" userId="454f4556cc29186e" providerId="LiveId" clId="{2A254024-7648-461A-B6D2-8AC521421B99}" dt="2022-08-02T03:04:36.253" v="9137"/>
          <ac:spMkLst>
            <pc:docMk/>
            <pc:sldMk cId="2428787537" sldId="506"/>
            <ac:spMk id="191" creationId="{50EFDCEA-D94C-460D-85F6-10FEBDE648B5}"/>
          </ac:spMkLst>
        </pc:spChg>
        <pc:spChg chg="add del mod">
          <ac:chgData name="" userId="454f4556cc29186e" providerId="LiveId" clId="{2A254024-7648-461A-B6D2-8AC521421B99}" dt="2022-08-06T14:47:23.359" v="21873" actId="478"/>
          <ac:spMkLst>
            <pc:docMk/>
            <pc:sldMk cId="2428787537" sldId="506"/>
            <ac:spMk id="192" creationId="{A0CCE3D0-9BA9-4727-94A5-5E21DD2F1132}"/>
          </ac:spMkLst>
        </pc:spChg>
        <pc:spChg chg="add del">
          <ac:chgData name="" userId="454f4556cc29186e" providerId="LiveId" clId="{2A254024-7648-461A-B6D2-8AC521421B99}" dt="2022-08-02T03:06:33.565" v="9158" actId="478"/>
          <ac:spMkLst>
            <pc:docMk/>
            <pc:sldMk cId="2428787537" sldId="506"/>
            <ac:spMk id="193" creationId="{8B21BFB3-64E5-4F7C-AD9E-688E749B4C9A}"/>
          </ac:spMkLst>
        </pc:spChg>
        <pc:spChg chg="add del">
          <ac:chgData name="" userId="454f4556cc29186e" providerId="LiveId" clId="{2A254024-7648-461A-B6D2-8AC521421B99}" dt="2022-08-02T03:06:39.294" v="9160" actId="478"/>
          <ac:spMkLst>
            <pc:docMk/>
            <pc:sldMk cId="2428787537" sldId="506"/>
            <ac:spMk id="194" creationId="{3F34B073-34A5-48F4-AE41-6C755DF9B713}"/>
          </ac:spMkLst>
        </pc:spChg>
        <pc:spChg chg="add del mod ord">
          <ac:chgData name="" userId="454f4556cc29186e" providerId="LiveId" clId="{2A254024-7648-461A-B6D2-8AC521421B99}" dt="2022-08-02T03:11:43.161" v="9237" actId="478"/>
          <ac:spMkLst>
            <pc:docMk/>
            <pc:sldMk cId="2428787537" sldId="506"/>
            <ac:spMk id="201" creationId="{93747F31-E3DB-4F06-92C8-4F78CF7AE929}"/>
          </ac:spMkLst>
        </pc:spChg>
        <pc:spChg chg="add mod ord topLvl">
          <ac:chgData name="" userId="454f4556cc29186e" providerId="LiveId" clId="{2A254024-7648-461A-B6D2-8AC521421B99}" dt="2022-08-11T07:15:02.321" v="30158" actId="164"/>
          <ac:spMkLst>
            <pc:docMk/>
            <pc:sldMk cId="2428787537" sldId="506"/>
            <ac:spMk id="202" creationId="{B4490A55-3A9F-4664-8698-CD4846F9CEBF}"/>
          </ac:spMkLst>
        </pc:spChg>
        <pc:spChg chg="add del">
          <ac:chgData name="" userId="454f4556cc29186e" providerId="LiveId" clId="{2A254024-7648-461A-B6D2-8AC521421B99}" dt="2022-08-02T03:34:07.839" v="9316" actId="478"/>
          <ac:spMkLst>
            <pc:docMk/>
            <pc:sldMk cId="2428787537" sldId="506"/>
            <ac:spMk id="203" creationId="{B6B83495-A8A9-4C89-B7FA-D3B49B177C55}"/>
          </ac:spMkLst>
        </pc:spChg>
        <pc:spChg chg="add mo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210" creationId="{F8993427-8658-4B4E-86C6-0C5D93E65FD3}"/>
          </ac:spMkLst>
        </pc:spChg>
        <pc:spChg chg="add mod or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211" creationId="{7B4213B3-B1A7-41A5-A6B4-098E107B13E1}"/>
          </ac:spMkLst>
        </pc:spChg>
        <pc:spChg chg="add mod ord topLvl">
          <ac:chgData name="" userId="454f4556cc29186e" providerId="LiveId" clId="{2A254024-7648-461A-B6D2-8AC521421B99}" dt="2022-08-06T14:43:59.487" v="21803" actId="1076"/>
          <ac:spMkLst>
            <pc:docMk/>
            <pc:sldMk cId="2428787537" sldId="506"/>
            <ac:spMk id="212" creationId="{CDE3509F-C9E0-4312-B166-90249C092ED4}"/>
          </ac:spMkLst>
        </pc:spChg>
        <pc:spChg chg="mod">
          <ac:chgData name="" userId="454f4556cc29186e" providerId="LiveId" clId="{2A254024-7648-461A-B6D2-8AC521421B99}" dt="2022-08-10T03:15:45.487" v="25441" actId="207"/>
          <ac:spMkLst>
            <pc:docMk/>
            <pc:sldMk cId="2428787537" sldId="506"/>
            <ac:spMk id="225" creationId="{A0860F34-0496-4FB4-80E3-DA7F265ABD0E}"/>
          </ac:spMkLst>
        </pc:spChg>
        <pc:spChg chg="mod">
          <ac:chgData name="" userId="454f4556cc29186e" providerId="LiveId" clId="{2A254024-7648-461A-B6D2-8AC521421B99}" dt="2022-08-10T03:15:51.720" v="25442" actId="207"/>
          <ac:spMkLst>
            <pc:docMk/>
            <pc:sldMk cId="2428787537" sldId="506"/>
            <ac:spMk id="226" creationId="{6E9838E1-2A51-4C2B-B4E2-A053A4A03472}"/>
          </ac:spMkLst>
        </pc:spChg>
        <pc:spChg chg="mod">
          <ac:chgData name="" userId="454f4556cc29186e" providerId="LiveId" clId="{2A254024-7648-461A-B6D2-8AC521421B99}" dt="2022-08-10T03:15:51.720" v="25442" actId="207"/>
          <ac:spMkLst>
            <pc:docMk/>
            <pc:sldMk cId="2428787537" sldId="506"/>
            <ac:spMk id="228" creationId="{B5417966-AE13-4081-9244-6BD3239CCFAD}"/>
          </ac:spMkLst>
        </pc:spChg>
        <pc:spChg chg="mod">
          <ac:chgData name="" userId="454f4556cc29186e" providerId="LiveId" clId="{2A254024-7648-461A-B6D2-8AC521421B99}" dt="2022-08-10T03:15:51.720" v="25442" actId="207"/>
          <ac:spMkLst>
            <pc:docMk/>
            <pc:sldMk cId="2428787537" sldId="506"/>
            <ac:spMk id="230" creationId="{349AB933-FA64-410C-A8D4-6425F5E7A36F}"/>
          </ac:spMkLst>
        </pc:spChg>
        <pc:spChg chg="mod">
          <ac:chgData name="" userId="454f4556cc29186e" providerId="LiveId" clId="{2A254024-7648-461A-B6D2-8AC521421B99}" dt="2022-08-10T03:15:56.787" v="25443" actId="207"/>
          <ac:spMkLst>
            <pc:docMk/>
            <pc:sldMk cId="2428787537" sldId="506"/>
            <ac:spMk id="233" creationId="{37C806E0-0623-4F44-85CE-EBF73B60881D}"/>
          </ac:spMkLst>
        </pc:spChg>
        <pc:spChg chg="mod">
          <ac:chgData name="" userId="454f4556cc29186e" providerId="LiveId" clId="{2A254024-7648-461A-B6D2-8AC521421B99}" dt="2022-08-10T03:16:03.069" v="25444" actId="207"/>
          <ac:spMkLst>
            <pc:docMk/>
            <pc:sldMk cId="2428787537" sldId="506"/>
            <ac:spMk id="234" creationId="{03FDE8E3-845C-4FC8-9596-86C4197F6953}"/>
          </ac:spMkLst>
        </pc:spChg>
        <pc:spChg chg="mod">
          <ac:chgData name="" userId="454f4556cc29186e" providerId="LiveId" clId="{2A254024-7648-461A-B6D2-8AC521421B99}" dt="2022-08-10T03:16:03.069" v="25444" actId="207"/>
          <ac:spMkLst>
            <pc:docMk/>
            <pc:sldMk cId="2428787537" sldId="506"/>
            <ac:spMk id="236" creationId="{9476E7FB-3A65-478E-BEE2-E06F2078310B}"/>
          </ac:spMkLst>
        </pc:spChg>
        <pc:spChg chg="mod">
          <ac:chgData name="" userId="454f4556cc29186e" providerId="LiveId" clId="{2A254024-7648-461A-B6D2-8AC521421B99}" dt="2022-08-10T03:16:03.069" v="25444" actId="207"/>
          <ac:spMkLst>
            <pc:docMk/>
            <pc:sldMk cId="2428787537" sldId="506"/>
            <ac:spMk id="238" creationId="{B8872A7C-FE58-4C21-A683-89627E01EE49}"/>
          </ac:spMkLst>
        </pc:spChg>
        <pc:spChg chg="del mod topLvl">
          <ac:chgData name="" userId="454f4556cc29186e" providerId="LiveId" clId="{2A254024-7648-461A-B6D2-8AC521421B99}" dt="2022-08-10T04:08:18.382" v="25828" actId="478"/>
          <ac:spMkLst>
            <pc:docMk/>
            <pc:sldMk cId="2428787537" sldId="506"/>
            <ac:spMk id="243" creationId="{CD308A2B-1002-4452-BCE6-9698F4948019}"/>
          </ac:spMkLst>
        </pc:spChg>
        <pc:spChg chg="mod">
          <ac:chgData name="" userId="454f4556cc29186e" providerId="LiveId" clId="{2A254024-7648-461A-B6D2-8AC521421B99}" dt="2022-08-11T07:16:18.916" v="30173" actId="1076"/>
          <ac:spMkLst>
            <pc:docMk/>
            <pc:sldMk cId="2428787537" sldId="506"/>
            <ac:spMk id="246" creationId="{C4396248-FE04-433B-89EB-4E10CC72CD20}"/>
          </ac:spMkLst>
        </pc:spChg>
        <pc:spChg chg="mod">
          <ac:chgData name="" userId="454f4556cc29186e" providerId="LiveId" clId="{2A254024-7648-461A-B6D2-8AC521421B99}" dt="2022-08-11T07:16:18.916" v="30173" actId="1076"/>
          <ac:spMkLst>
            <pc:docMk/>
            <pc:sldMk cId="2428787537" sldId="506"/>
            <ac:spMk id="256" creationId="{A8FBBE59-FE86-4052-BCAB-5E0090848FAA}"/>
          </ac:spMkLst>
        </pc:spChg>
        <pc:spChg chg="del mod topLvl">
          <ac:chgData name="" userId="454f4556cc29186e" providerId="LiveId" clId="{2A254024-7648-461A-B6D2-8AC521421B99}" dt="2022-08-11T07:12:57.351" v="30137" actId="478"/>
          <ac:spMkLst>
            <pc:docMk/>
            <pc:sldMk cId="2428787537" sldId="506"/>
            <ac:spMk id="257" creationId="{BA24E221-482E-4B47-81C6-F38A6280BD69}"/>
          </ac:spMkLst>
        </pc:spChg>
        <pc:spChg chg="add del mod">
          <ac:chgData name="" userId="454f4556cc29186e" providerId="LiveId" clId="{2A254024-7648-461A-B6D2-8AC521421B99}" dt="2022-08-10T04:15:38.179" v="25906" actId="478"/>
          <ac:spMkLst>
            <pc:docMk/>
            <pc:sldMk cId="2428787537" sldId="506"/>
            <ac:spMk id="258" creationId="{6A41F045-D035-4A9D-8CD3-5F767A082770}"/>
          </ac:spMkLst>
        </pc:spChg>
        <pc:spChg chg="del mod">
          <ac:chgData name="" userId="454f4556cc29186e" providerId="LiveId" clId="{2A254024-7648-461A-B6D2-8AC521421B99}" dt="2022-08-10T03:37:17.597" v="25540"/>
          <ac:spMkLst>
            <pc:docMk/>
            <pc:sldMk cId="2428787537" sldId="506"/>
            <ac:spMk id="259" creationId="{CEA58774-5A67-446B-8B77-4FEF29006095}"/>
          </ac:spMkLst>
        </pc:spChg>
        <pc:spChg chg="del mod">
          <ac:chgData name="" userId="454f4556cc29186e" providerId="LiveId" clId="{2A254024-7648-461A-B6D2-8AC521421B99}" dt="2022-08-10T03:37:17.597" v="25540"/>
          <ac:spMkLst>
            <pc:docMk/>
            <pc:sldMk cId="2428787537" sldId="506"/>
            <ac:spMk id="260" creationId="{BA88F87B-8545-44B1-BD7F-E4FA82D09FE0}"/>
          </ac:spMkLst>
        </pc:spChg>
        <pc:spChg chg="del mod">
          <ac:chgData name="" userId="454f4556cc29186e" providerId="LiveId" clId="{2A254024-7648-461A-B6D2-8AC521421B99}" dt="2022-08-10T04:43:06.044" v="26075"/>
          <ac:spMkLst>
            <pc:docMk/>
            <pc:sldMk cId="2428787537" sldId="506"/>
            <ac:spMk id="266" creationId="{67F236B9-D493-4697-9C67-76F18EFBC66B}"/>
          </ac:spMkLst>
        </pc:spChg>
        <pc:spChg chg="mod">
          <ac:chgData name="" userId="454f4556cc29186e" providerId="LiveId" clId="{2A254024-7648-461A-B6D2-8AC521421B99}" dt="2022-08-11T07:16:18.916" v="30173" actId="1076"/>
          <ac:spMkLst>
            <pc:docMk/>
            <pc:sldMk cId="2428787537" sldId="506"/>
            <ac:spMk id="269" creationId="{4F5957A6-A5D5-4EB6-B44B-7865ABAFBD5B}"/>
          </ac:spMkLst>
        </pc:spChg>
        <pc:grpChg chg="add del mod">
          <ac:chgData name="" userId="454f4556cc29186e" providerId="LiveId" clId="{2A254024-7648-461A-B6D2-8AC521421B99}" dt="2022-08-06T14:03:58.077" v="21382" actId="165"/>
          <ac:grpSpMkLst>
            <pc:docMk/>
            <pc:sldMk cId="2428787537" sldId="506"/>
            <ac:grpSpMk id="2" creationId="{4DB2AAFC-9ED4-48D9-9841-C17883A16A45}"/>
          </ac:grpSpMkLst>
        </pc:grpChg>
        <pc:grpChg chg="add mod">
          <ac:chgData name="" userId="454f4556cc29186e" providerId="LiveId" clId="{2A254024-7648-461A-B6D2-8AC521421B99}" dt="2022-08-06T14:34:37.619" v="21649" actId="1076"/>
          <ac:grpSpMkLst>
            <pc:docMk/>
            <pc:sldMk cId="2428787537" sldId="506"/>
            <ac:grpSpMk id="2" creationId="{69828E8C-AA57-42A0-A9A5-D4A85E4D4DE8}"/>
          </ac:grpSpMkLst>
        </pc:grpChg>
        <pc:grpChg chg="add del mod">
          <ac:chgData name="" userId="454f4556cc29186e" providerId="LiveId" clId="{2A254024-7648-461A-B6D2-8AC521421B99}" dt="2022-07-30T13:47:25.399" v="5946" actId="165"/>
          <ac:grpSpMkLst>
            <pc:docMk/>
            <pc:sldMk cId="2428787537" sldId="506"/>
            <ac:grpSpMk id="2" creationId="{B299855A-DAAA-42BD-98E4-02C40290225C}"/>
          </ac:grpSpMkLst>
        </pc:grpChg>
        <pc:grpChg chg="add del mod ord topLvl">
          <ac:chgData name="" userId="454f4556cc29186e" providerId="LiveId" clId="{2A254024-7648-461A-B6D2-8AC521421B99}" dt="2022-08-10T03:39:05.168" v="25569" actId="165"/>
          <ac:grpSpMkLst>
            <pc:docMk/>
            <pc:sldMk cId="2428787537" sldId="506"/>
            <ac:grpSpMk id="2" creationId="{EE011E5E-EDA4-43CC-A5AF-70E71BF2330D}"/>
          </ac:grpSpMkLst>
        </pc:grpChg>
        <pc:grpChg chg="add mod topLvl">
          <ac:chgData name="" userId="454f4556cc29186e" providerId="LiveId" clId="{2A254024-7648-461A-B6D2-8AC521421B99}" dt="2022-08-11T07:13:44.836" v="30147" actId="164"/>
          <ac:grpSpMkLst>
            <pc:docMk/>
            <pc:sldMk cId="2428787537" sldId="506"/>
            <ac:grpSpMk id="2" creationId="{FA831FA8-20FB-48A8-84B5-DF31DD6721A4}"/>
          </ac:grpSpMkLst>
        </pc:grpChg>
        <pc:grpChg chg="add del mod">
          <ac:chgData name="" userId="454f4556cc29186e" providerId="LiveId" clId="{2A254024-7648-461A-B6D2-8AC521421B99}" dt="2022-08-11T07:13:02.345" v="30138" actId="165"/>
          <ac:grpSpMkLst>
            <pc:docMk/>
            <pc:sldMk cId="2428787537" sldId="506"/>
            <ac:grpSpMk id="3" creationId="{3C23DFC9-7860-40A8-8591-0A8A76AF770E}"/>
          </ac:grpSpMkLst>
        </pc:grpChg>
        <pc:grpChg chg="add mod">
          <ac:chgData name="" userId="454f4556cc29186e" providerId="LiveId" clId="{2A254024-7648-461A-B6D2-8AC521421B99}" dt="2022-08-11T07:16:18.916" v="30173" actId="1076"/>
          <ac:grpSpMkLst>
            <pc:docMk/>
            <pc:sldMk cId="2428787537" sldId="506"/>
            <ac:grpSpMk id="7" creationId="{450BB9AD-29FB-40A8-8251-DF30B4B1A368}"/>
          </ac:grpSpMkLst>
        </pc:grpChg>
        <pc:grpChg chg="add del mod">
          <ac:chgData name="" userId="454f4556cc29186e" providerId="LiveId" clId="{2A254024-7648-461A-B6D2-8AC521421B99}" dt="2022-08-10T03:38:58.722" v="25567" actId="165"/>
          <ac:grpSpMkLst>
            <pc:docMk/>
            <pc:sldMk cId="2428787537" sldId="506"/>
            <ac:grpSpMk id="7" creationId="{91418171-F5F0-4941-A8DA-D7561FB4738F}"/>
          </ac:grpSpMkLst>
        </pc:grpChg>
        <pc:grpChg chg="mod topLvl">
          <ac:chgData name="" userId="454f4556cc29186e" providerId="LiveId" clId="{2A254024-7648-461A-B6D2-8AC521421B99}" dt="2022-08-09T08:47:25.998" v="24608" actId="165"/>
          <ac:grpSpMkLst>
            <pc:docMk/>
            <pc:sldMk cId="2428787537" sldId="506"/>
            <ac:grpSpMk id="8" creationId="{AB4B1251-0298-499D-9CE4-F5E76828DAA6}"/>
          </ac:grpSpMkLst>
        </pc:grpChg>
        <pc:grpChg chg="add mod">
          <ac:chgData name="" userId="454f4556cc29186e" providerId="LiveId" clId="{2A254024-7648-461A-B6D2-8AC521421B99}" dt="2022-08-11T07:17:04.330" v="30183" actId="1076"/>
          <ac:grpSpMkLst>
            <pc:docMk/>
            <pc:sldMk cId="2428787537" sldId="506"/>
            <ac:grpSpMk id="8" creationId="{C6CE39AF-13D3-4255-B93E-322A12446056}"/>
          </ac:grpSpMkLst>
        </pc:grpChg>
        <pc:grpChg chg="add del mod">
          <ac:chgData name="" userId="454f4556cc29186e" providerId="LiveId" clId="{2A254024-7648-461A-B6D2-8AC521421B99}" dt="2022-08-10T03:55:02.696" v="25631" actId="165"/>
          <ac:grpSpMkLst>
            <pc:docMk/>
            <pc:sldMk cId="2428787537" sldId="506"/>
            <ac:grpSpMk id="8" creationId="{E3C92C5D-E3F7-4034-83C8-C12169FF50A9}"/>
          </ac:grpSpMkLst>
        </pc:grpChg>
        <pc:grpChg chg="add del mod">
          <ac:chgData name="" userId="454f4556cc29186e" providerId="LiveId" clId="{2A254024-7648-461A-B6D2-8AC521421B99}" dt="2022-08-01T07:42:22.317" v="8063" actId="165"/>
          <ac:grpSpMkLst>
            <pc:docMk/>
            <pc:sldMk cId="2428787537" sldId="506"/>
            <ac:grpSpMk id="8" creationId="{FC406D5E-51EF-4E5D-A58A-F94E18EFB675}"/>
          </ac:grpSpMkLst>
        </pc:grpChg>
        <pc:grpChg chg="add del mod ord">
          <ac:chgData name="" userId="454f4556cc29186e" providerId="LiveId" clId="{2A254024-7648-461A-B6D2-8AC521421B99}" dt="2022-08-10T04:19:41.262" v="25991" actId="165"/>
          <ac:grpSpMkLst>
            <pc:docMk/>
            <pc:sldMk cId="2428787537" sldId="506"/>
            <ac:grpSpMk id="9" creationId="{6DD340D9-DABD-4C35-8A54-85558734E227}"/>
          </ac:grpSpMkLst>
        </pc:grpChg>
        <pc:grpChg chg="add del mod">
          <ac:chgData name="" userId="454f4556cc29186e" providerId="LiveId" clId="{2A254024-7648-461A-B6D2-8AC521421B99}" dt="2022-08-10T04:02:29.669" v="25730" actId="165"/>
          <ac:grpSpMkLst>
            <pc:docMk/>
            <pc:sldMk cId="2428787537" sldId="506"/>
            <ac:grpSpMk id="12" creationId="{2EE9D34F-64FE-4D13-B3E5-345C059C3CE1}"/>
          </ac:grpSpMkLst>
        </pc:grpChg>
        <pc:grpChg chg="add del mod">
          <ac:chgData name="" userId="454f4556cc29186e" providerId="LiveId" clId="{2A254024-7648-461A-B6D2-8AC521421B99}" dt="2022-08-01T08:02:25.508" v="8281" actId="165"/>
          <ac:grpSpMkLst>
            <pc:docMk/>
            <pc:sldMk cId="2428787537" sldId="506"/>
            <ac:grpSpMk id="12" creationId="{55B9C407-A0AB-4C10-B5D3-3C1A804CD986}"/>
          </ac:grpSpMkLst>
        </pc:grpChg>
        <pc:grpChg chg="add mod ord">
          <ac:chgData name="" userId="454f4556cc29186e" providerId="LiveId" clId="{2A254024-7648-461A-B6D2-8AC521421B99}" dt="2022-08-01T09:07:15.904" v="8717" actId="164"/>
          <ac:grpSpMkLst>
            <pc:docMk/>
            <pc:sldMk cId="2428787537" sldId="506"/>
            <ac:grpSpMk id="13" creationId="{F41C0929-FD75-4A74-B833-292DBAE73C46}"/>
          </ac:grpSpMkLst>
        </pc:grpChg>
        <pc:grpChg chg="del">
          <ac:chgData name="" userId="454f4556cc29186e" providerId="LiveId" clId="{2A254024-7648-461A-B6D2-8AC521421B99}" dt="2022-08-09T08:47:25.998" v="24608" actId="165"/>
          <ac:grpSpMkLst>
            <pc:docMk/>
            <pc:sldMk cId="2428787537" sldId="506"/>
            <ac:grpSpMk id="14" creationId="{D68386AD-26CB-4903-A21C-0992B7E57228}"/>
          </ac:grpSpMkLst>
        </pc:grpChg>
        <pc:grpChg chg="add del mod">
          <ac:chgData name="" userId="454f4556cc29186e" providerId="LiveId" clId="{2A254024-7648-461A-B6D2-8AC521421B99}" dt="2022-08-01T08:12:08.027" v="8322" actId="165"/>
          <ac:grpSpMkLst>
            <pc:docMk/>
            <pc:sldMk cId="2428787537" sldId="506"/>
            <ac:grpSpMk id="14" creationId="{DFA21A20-6A8E-4F57-9628-87249E94AC1F}"/>
          </ac:grpSpMkLst>
        </pc:grpChg>
        <pc:grpChg chg="add mod">
          <ac:chgData name="" userId="454f4556cc29186e" providerId="LiveId" clId="{2A254024-7648-461A-B6D2-8AC521421B99}" dt="2022-08-11T06:41:26.867" v="30106" actId="164"/>
          <ac:grpSpMkLst>
            <pc:docMk/>
            <pc:sldMk cId="2428787537" sldId="506"/>
            <ac:grpSpMk id="14" creationId="{E780BE8C-3DF2-44B7-8804-C5B31DA2C634}"/>
          </ac:grpSpMkLst>
        </pc:grpChg>
        <pc:grpChg chg="del mod">
          <ac:chgData name="" userId="454f4556cc29186e" providerId="LiveId" clId="{2A254024-7648-461A-B6D2-8AC521421B99}" dt="2022-08-10T04:15:42.224" v="25907"/>
          <ac:grpSpMkLst>
            <pc:docMk/>
            <pc:sldMk cId="2428787537" sldId="506"/>
            <ac:grpSpMk id="17" creationId="{AFD301B8-D725-4F46-AC7F-E18FD81AB5FA}"/>
          </ac:grpSpMkLst>
        </pc:grpChg>
        <pc:grpChg chg="add mod topLvl">
          <ac:chgData name="" userId="454f4556cc29186e" providerId="LiveId" clId="{2A254024-7648-461A-B6D2-8AC521421B99}" dt="2022-08-09T08:47:25.998" v="24608" actId="165"/>
          <ac:grpSpMkLst>
            <pc:docMk/>
            <pc:sldMk cId="2428787537" sldId="506"/>
            <ac:grpSpMk id="28" creationId="{DE42EB15-359E-4D8F-87F0-B1DFB41B90AD}"/>
          </ac:grpSpMkLst>
        </pc:grpChg>
        <pc:grpChg chg="add del mod">
          <ac:chgData name="" userId="454f4556cc29186e" providerId="LiveId" clId="{2A254024-7648-461A-B6D2-8AC521421B99}" dt="2022-08-02T03:44:10.216" v="9365" actId="165"/>
          <ac:grpSpMkLst>
            <pc:docMk/>
            <pc:sldMk cId="2428787537" sldId="506"/>
            <ac:grpSpMk id="29" creationId="{D97EF3A1-BCAB-4AE6-A03E-F3F0EBF7C360}"/>
          </ac:grpSpMkLst>
        </pc:grpChg>
        <pc:grpChg chg="add del mod">
          <ac:chgData name="" userId="454f4556cc29186e" providerId="LiveId" clId="{2A254024-7648-461A-B6D2-8AC521421B99}" dt="2022-08-02T03:32:59.049" v="9298" actId="165"/>
          <ac:grpSpMkLst>
            <pc:docMk/>
            <pc:sldMk cId="2428787537" sldId="506"/>
            <ac:grpSpMk id="31" creationId="{94021025-6EF6-44BA-ABCA-D7C9F7FF4200}"/>
          </ac:grpSpMkLst>
        </pc:grpChg>
        <pc:grpChg chg="add mod ord">
          <ac:chgData name="" userId="454f4556cc29186e" providerId="LiveId" clId="{2A254024-7648-461A-B6D2-8AC521421B99}" dt="2022-08-11T06:41:26.867" v="30106" actId="164"/>
          <ac:grpSpMkLst>
            <pc:docMk/>
            <pc:sldMk cId="2428787537" sldId="506"/>
            <ac:grpSpMk id="46" creationId="{E6A52DEA-E430-480D-8D99-ED20F6A83A14}"/>
          </ac:grpSpMkLst>
        </pc:grpChg>
        <pc:grpChg chg="add mod">
          <ac:chgData name="" userId="454f4556cc29186e" providerId="LiveId" clId="{2A254024-7648-461A-B6D2-8AC521421B99}" dt="2022-08-01T08:10:24.196" v="8295" actId="164"/>
          <ac:grpSpMkLst>
            <pc:docMk/>
            <pc:sldMk cId="2428787537" sldId="506"/>
            <ac:grpSpMk id="90" creationId="{712B7842-E4B8-45C4-98C3-C6A098BBA63F}"/>
          </ac:grpSpMkLst>
        </pc:grpChg>
        <pc:grpChg chg="add del mod topLvl">
          <ac:chgData name="" userId="454f4556cc29186e" providerId="LiveId" clId="{2A254024-7648-461A-B6D2-8AC521421B99}" dt="2022-07-31T12:35:26.084" v="6700" actId="165"/>
          <ac:grpSpMkLst>
            <pc:docMk/>
            <pc:sldMk cId="2428787537" sldId="506"/>
            <ac:grpSpMk id="134" creationId="{224C3C55-4C03-4E3D-A56C-68318E51B8CA}"/>
          </ac:grpSpMkLst>
        </pc:grpChg>
        <pc:grpChg chg="add del mod">
          <ac:chgData name="" userId="454f4556cc29186e" providerId="LiveId" clId="{2A254024-7648-461A-B6D2-8AC521421B99}" dt="2022-07-31T12:35:19.837" v="6699" actId="165"/>
          <ac:grpSpMkLst>
            <pc:docMk/>
            <pc:sldMk cId="2428787537" sldId="506"/>
            <ac:grpSpMk id="135" creationId="{131E5470-555F-430B-BEA5-BE595DC950D5}"/>
          </ac:grpSpMkLst>
        </pc:grpChg>
        <pc:grpChg chg="add del mod topLvl">
          <ac:chgData name="" userId="454f4556cc29186e" providerId="LiveId" clId="{2A254024-7648-461A-B6D2-8AC521421B99}" dt="2022-08-01T08:02:27.318" v="8282" actId="478"/>
          <ac:grpSpMkLst>
            <pc:docMk/>
            <pc:sldMk cId="2428787537" sldId="506"/>
            <ac:grpSpMk id="147" creationId="{E6B4D913-56C6-4B28-896A-FE49084FC0DB}"/>
          </ac:grpSpMkLst>
        </pc:grpChg>
        <pc:grpChg chg="add del mod">
          <ac:chgData name="" userId="454f4556cc29186e" providerId="LiveId" clId="{2A254024-7648-461A-B6D2-8AC521421B99}" dt="2022-08-02T03:06:42.080" v="9162"/>
          <ac:grpSpMkLst>
            <pc:docMk/>
            <pc:sldMk cId="2428787537" sldId="506"/>
            <ac:grpSpMk id="195" creationId="{5CB0573E-94E5-4A5F-A395-146125D4FA49}"/>
          </ac:grpSpMkLst>
        </pc:grpChg>
        <pc:grpChg chg="add del mod">
          <ac:chgData name="" userId="454f4556cc29186e" providerId="LiveId" clId="{2A254024-7648-461A-B6D2-8AC521421B99}" dt="2022-08-02T03:42:38.125" v="9332"/>
          <ac:grpSpMkLst>
            <pc:docMk/>
            <pc:sldMk cId="2428787537" sldId="506"/>
            <ac:grpSpMk id="204" creationId="{DFA3E498-F966-4F36-AEF8-D9CC893A2CA1}"/>
          </ac:grpSpMkLst>
        </pc:grpChg>
        <pc:grpChg chg="del mod">
          <ac:chgData name="" userId="454f4556cc29186e" providerId="LiveId" clId="{2A254024-7648-461A-B6D2-8AC521421B99}" dt="2022-08-10T04:15:42.224" v="25907"/>
          <ac:grpSpMkLst>
            <pc:docMk/>
            <pc:sldMk cId="2428787537" sldId="506"/>
            <ac:grpSpMk id="224" creationId="{11CF742F-AE02-46AC-91D2-08DBB2ED8EC1}"/>
          </ac:grpSpMkLst>
        </pc:grpChg>
        <pc:grpChg chg="del mod">
          <ac:chgData name="" userId="454f4556cc29186e" providerId="LiveId" clId="{2A254024-7648-461A-B6D2-8AC521421B99}" dt="2022-08-10T04:15:42.224" v="25907"/>
          <ac:grpSpMkLst>
            <pc:docMk/>
            <pc:sldMk cId="2428787537" sldId="506"/>
            <ac:grpSpMk id="232" creationId="{ADDDFBA5-0488-43DA-B87D-DD3F983105A9}"/>
          </ac:grpSpMkLst>
        </pc:grpChg>
        <pc:graphicFrameChg chg="add del mod">
          <ac:chgData name="" userId="454f4556cc29186e" providerId="LiveId" clId="{2A254024-7648-461A-B6D2-8AC521421B99}" dt="2022-08-10T04:20:05.201" v="25996"/>
          <ac:graphicFrameMkLst>
            <pc:docMk/>
            <pc:sldMk cId="2428787537" sldId="506"/>
            <ac:graphicFrameMk id="22" creationId="{64A5AA90-63AA-48C6-9379-1CC6C4A0E899}"/>
          </ac:graphicFrameMkLst>
        </pc:graphicFrameChg>
        <pc:graphicFrameChg chg="add mod modGraphic">
          <ac:chgData name="" userId="454f4556cc29186e" providerId="LiveId" clId="{2A254024-7648-461A-B6D2-8AC521421B99}" dt="2022-08-11T07:16:18.916" v="30173" actId="1076"/>
          <ac:graphicFrameMkLst>
            <pc:docMk/>
            <pc:sldMk cId="2428787537" sldId="506"/>
            <ac:graphicFrameMk id="50" creationId="{1A331D56-F056-4E5D-9B65-FD7416234C74}"/>
          </ac:graphicFrameMkLst>
        </pc:graphicFrameChg>
        <pc:graphicFrameChg chg="add mod ord modGraphic">
          <ac:chgData name="" userId="454f4556cc29186e" providerId="LiveId" clId="{2A254024-7648-461A-B6D2-8AC521421B99}" dt="2022-08-11T07:16:18.916" v="30173" actId="1076"/>
          <ac:graphicFrameMkLst>
            <pc:docMk/>
            <pc:sldMk cId="2428787537" sldId="506"/>
            <ac:graphicFrameMk id="51" creationId="{AB4CAB5B-7A47-4B42-95AB-FDDB3EDFC052}"/>
          </ac:graphicFrameMkLst>
        </pc:graphicFrameChg>
        <pc:graphicFrameChg chg="add del mod">
          <ac:chgData name="" userId="454f4556cc29186e" providerId="LiveId" clId="{2A254024-7648-461A-B6D2-8AC521421B99}" dt="2022-08-10T04:15:59.971" v="25913" actId="478"/>
          <ac:graphicFrameMkLst>
            <pc:docMk/>
            <pc:sldMk cId="2428787537" sldId="506"/>
            <ac:graphicFrameMk id="56" creationId="{42BBE06E-BD3C-4902-BF58-56489E09653A}"/>
          </ac:graphicFrameMkLst>
        </pc:graphicFrameChg>
        <pc:graphicFrameChg chg="add mod modGraphic">
          <ac:chgData name="" userId="454f4556cc29186e" providerId="LiveId" clId="{2A254024-7648-461A-B6D2-8AC521421B99}" dt="2022-08-11T07:16:18.916" v="30173" actId="1076"/>
          <ac:graphicFrameMkLst>
            <pc:docMk/>
            <pc:sldMk cId="2428787537" sldId="506"/>
            <ac:graphicFrameMk id="57" creationId="{B403F988-3D41-43FD-ACE0-D9831869F0DA}"/>
          </ac:graphicFrameMkLst>
        </pc:graphicFrameChg>
        <pc:graphicFrameChg chg="add mod modGraphic">
          <ac:chgData name="" userId="454f4556cc29186e" providerId="LiveId" clId="{2A254024-7648-461A-B6D2-8AC521421B99}" dt="2022-08-11T07:16:18.916" v="30173" actId="1076"/>
          <ac:graphicFrameMkLst>
            <pc:docMk/>
            <pc:sldMk cId="2428787537" sldId="506"/>
            <ac:graphicFrameMk id="59" creationId="{36005819-36C5-4FD6-9C6E-5F3E1BEC649A}"/>
          </ac:graphicFrameMkLst>
        </pc:graphicFrameChg>
        <pc:graphicFrameChg chg="add mod modGraphic">
          <ac:chgData name="" userId="454f4556cc29186e" providerId="LiveId" clId="{2A254024-7648-461A-B6D2-8AC521421B99}" dt="2022-08-11T07:16:18.916" v="30173" actId="1076"/>
          <ac:graphicFrameMkLst>
            <pc:docMk/>
            <pc:sldMk cId="2428787537" sldId="506"/>
            <ac:graphicFrameMk id="60" creationId="{CF0B2F0D-435D-4A6A-9933-96E55D82BAE6}"/>
          </ac:graphicFrameMkLst>
        </pc:graphicFrameChg>
        <pc:graphicFrameChg chg="add mod modGraphic">
          <ac:chgData name="" userId="454f4556cc29186e" providerId="LiveId" clId="{2A254024-7648-461A-B6D2-8AC521421B99}" dt="2022-08-11T07:16:18.916" v="30173" actId="1076"/>
          <ac:graphicFrameMkLst>
            <pc:docMk/>
            <pc:sldMk cId="2428787537" sldId="506"/>
            <ac:graphicFrameMk id="61" creationId="{91B84D2A-2060-4276-AFB3-782A587C90F6}"/>
          </ac:graphicFrameMkLst>
        </pc:graphicFrameChg>
        <pc:graphicFrameChg chg="add del mod modGraphic">
          <ac:chgData name="" userId="454f4556cc29186e" providerId="LiveId" clId="{2A254024-7648-461A-B6D2-8AC521421B99}" dt="2022-08-01T10:10:02.641" v="9086"/>
          <ac:graphicFrameMkLst>
            <pc:docMk/>
            <pc:sldMk cId="2428787537" sldId="506"/>
            <ac:graphicFrameMk id="134" creationId="{AF026D44-0FD0-4E8B-92F2-A9C2474D1CD2}"/>
          </ac:graphicFrameMkLst>
        </pc:graphicFrameChg>
        <pc:picChg chg="del mod">
          <ac:chgData name="" userId="454f4556cc29186e" providerId="LiveId" clId="{2A254024-7648-461A-B6D2-8AC521421B99}" dt="2022-07-30T13:44:11.382" v="5924" actId="478"/>
          <ac:picMkLst>
            <pc:docMk/>
            <pc:sldMk cId="2428787537" sldId="506"/>
            <ac:picMk id="7" creationId="{84A9049D-0A2D-4C0A-A31C-6B4DFEB1A7E6}"/>
          </ac:picMkLst>
        </pc:picChg>
        <pc:picChg chg="mod ord topLvl modCrop">
          <ac:chgData name="" userId="454f4556cc29186e" providerId="LiveId" clId="{2A254024-7648-461A-B6D2-8AC521421B99}" dt="2022-08-10T04:31:06.915" v="26060" actId="1076"/>
          <ac:picMkLst>
            <pc:docMk/>
            <pc:sldMk cId="2428787537" sldId="506"/>
            <ac:picMk id="23" creationId="{F11923E8-2F06-4A3B-956A-C7759221243A}"/>
          </ac:picMkLst>
        </pc:picChg>
        <pc:picChg chg="add mod">
          <ac:chgData name="" userId="454f4556cc29186e" providerId="LiveId" clId="{2A254024-7648-461A-B6D2-8AC521421B99}" dt="2022-08-11T07:15:02.321" v="30158" actId="164"/>
          <ac:picMkLst>
            <pc:docMk/>
            <pc:sldMk cId="2428787537" sldId="506"/>
            <ac:picMk id="25" creationId="{33FCB296-3B49-4B3F-BFD9-4D0A55F76E5D}"/>
          </ac:picMkLst>
        </pc:picChg>
        <pc:picChg chg="add del mod ord topLvl">
          <ac:chgData name="" userId="454f4556cc29186e" providerId="LiveId" clId="{2A254024-7648-461A-B6D2-8AC521421B99}" dt="2022-08-10T04:20:06.739" v="25998" actId="478"/>
          <ac:picMkLst>
            <pc:docMk/>
            <pc:sldMk cId="2428787537" sldId="506"/>
            <ac:picMk id="58" creationId="{CB987120-8141-4EB9-B85A-24D9025E4559}"/>
          </ac:picMkLst>
        </pc:picChg>
        <pc:picChg chg="add mod">
          <ac:chgData name="" userId="454f4556cc29186e" providerId="LiveId" clId="{2A254024-7648-461A-B6D2-8AC521421B99}" dt="2022-08-01T08:10:24.196" v="8295" actId="164"/>
          <ac:picMkLst>
            <pc:docMk/>
            <pc:sldMk cId="2428787537" sldId="506"/>
            <ac:picMk id="117" creationId="{26F49BCF-4381-47C4-ADE9-A38660E8684F}"/>
          </ac:picMkLst>
        </pc:picChg>
        <pc:picChg chg="mod topLvl">
          <ac:chgData name="" userId="454f4556cc29186e" providerId="LiveId" clId="{2A254024-7648-461A-B6D2-8AC521421B99}" dt="2022-08-11T07:13:44.836" v="30147" actId="164"/>
          <ac:picMkLst>
            <pc:docMk/>
            <pc:sldMk cId="2428787537" sldId="506"/>
            <ac:picMk id="134" creationId="{14985F6F-4FC9-4004-8387-6388F53B5CCE}"/>
          </ac:picMkLst>
        </pc:picChg>
        <pc:picChg chg="add del mod topLvl">
          <ac:chgData name="" userId="454f4556cc29186e" providerId="LiveId" clId="{2A254024-7648-461A-B6D2-8AC521421B99}" dt="2022-08-01T08:03:06.107" v="8293" actId="478"/>
          <ac:picMkLst>
            <pc:docMk/>
            <pc:sldMk cId="2428787537" sldId="506"/>
            <ac:picMk id="1026" creationId="{7D5D59FA-91F7-4092-9CE5-05D7641F3974}"/>
          </ac:picMkLst>
        </pc:picChg>
        <pc:cxnChg chg="add del mod">
          <ac:chgData name="" userId="454f4556cc29186e" providerId="LiveId" clId="{2A254024-7648-461A-B6D2-8AC521421B99}" dt="2022-08-01T06:24:43.330" v="7672" actId="478"/>
          <ac:cxnSpMkLst>
            <pc:docMk/>
            <pc:sldMk cId="2428787537" sldId="506"/>
            <ac:cxnSpMk id="3" creationId="{2DD77728-3A67-4924-B83A-D2D06AA0A1AA}"/>
          </ac:cxnSpMkLst>
        </pc:cxnChg>
        <pc:cxnChg chg="add del mod ord topLvl">
          <ac:chgData name="" userId="454f4556cc29186e" providerId="LiveId" clId="{2A254024-7648-461A-B6D2-8AC521421B99}" dt="2022-08-11T07:13:44.836" v="30147" actId="164"/>
          <ac:cxnSpMkLst>
            <pc:docMk/>
            <pc:sldMk cId="2428787537" sldId="506"/>
            <ac:cxnSpMk id="6" creationId="{87124BCA-5D8C-4D7C-96D9-685F72DE4A7B}"/>
          </ac:cxnSpMkLst>
        </pc:cxnChg>
        <pc:cxnChg chg="add mod topLvl">
          <ac:chgData name="" userId="454f4556cc29186e" providerId="LiveId" clId="{2A254024-7648-461A-B6D2-8AC521421B99}" dt="2022-08-06T14:43:59.487" v="21803" actId="1076"/>
          <ac:cxnSpMkLst>
            <pc:docMk/>
            <pc:sldMk cId="2428787537" sldId="506"/>
            <ac:cxnSpMk id="18" creationId="{659FDE66-FDAC-46BF-83DD-DA37F5EDB734}"/>
          </ac:cxnSpMkLst>
        </pc:cxnChg>
        <pc:cxnChg chg="add del mod topLvl">
          <ac:chgData name="" userId="454f4556cc29186e" providerId="LiveId" clId="{2A254024-7648-461A-B6D2-8AC521421B99}" dt="2022-07-31T03:21:34.934" v="6138"/>
          <ac:cxnSpMkLst>
            <pc:docMk/>
            <pc:sldMk cId="2428787537" sldId="506"/>
            <ac:cxnSpMk id="24" creationId="{DC2CAAF6-0754-48E0-B3F5-35B72FC71CCE}"/>
          </ac:cxnSpMkLst>
        </pc:cxnChg>
        <pc:cxnChg chg="add del mod topLvl">
          <ac:chgData name="" userId="454f4556cc29186e" providerId="LiveId" clId="{2A254024-7648-461A-B6D2-8AC521421B99}" dt="2022-07-30T13:48:09.772" v="5957" actId="478"/>
          <ac:cxnSpMkLst>
            <pc:docMk/>
            <pc:sldMk cId="2428787537" sldId="506"/>
            <ac:cxnSpMk id="25" creationId="{66AC0052-8180-4AE4-A558-776BBD65A039}"/>
          </ac:cxnSpMkLst>
        </pc:cxnChg>
        <pc:cxnChg chg="add del mod topLvl">
          <ac:chgData name="" userId="454f4556cc29186e" providerId="LiveId" clId="{2A254024-7648-461A-B6D2-8AC521421B99}" dt="2022-07-30T13:48:09.119" v="5956" actId="478"/>
          <ac:cxnSpMkLst>
            <pc:docMk/>
            <pc:sldMk cId="2428787537" sldId="506"/>
            <ac:cxnSpMk id="26" creationId="{6D20AC6B-2C72-4251-B6A8-3B613ED4B4FD}"/>
          </ac:cxnSpMkLst>
        </pc:cxnChg>
        <pc:cxnChg chg="add del mod topLvl">
          <ac:chgData name="" userId="454f4556cc29186e" providerId="LiveId" clId="{2A254024-7648-461A-B6D2-8AC521421B99}" dt="2022-07-31T03:21:34.934" v="6138"/>
          <ac:cxnSpMkLst>
            <pc:docMk/>
            <pc:sldMk cId="2428787537" sldId="506"/>
            <ac:cxnSpMk id="34" creationId="{6E8A393C-2D01-45EA-B0EE-DE298EAE2FED}"/>
          </ac:cxnSpMkLst>
        </pc:cxnChg>
        <pc:cxnChg chg="add del mod topLvl">
          <ac:chgData name="" userId="454f4556cc29186e" providerId="LiveId" clId="{2A254024-7648-461A-B6D2-8AC521421B99}" dt="2022-07-30T13:48:11.199" v="5958" actId="478"/>
          <ac:cxnSpMkLst>
            <pc:docMk/>
            <pc:sldMk cId="2428787537" sldId="506"/>
            <ac:cxnSpMk id="43" creationId="{CA035E5D-4717-4D32-9AC2-CAA0954E06D4}"/>
          </ac:cxnSpMkLst>
        </pc:cxnChg>
        <pc:cxnChg chg="add del mod">
          <ac:chgData name="" userId="454f4556cc29186e" providerId="LiveId" clId="{2A254024-7648-461A-B6D2-8AC521421B99}" dt="2022-08-01T06:24:44.053" v="7673" actId="478"/>
          <ac:cxnSpMkLst>
            <pc:docMk/>
            <pc:sldMk cId="2428787537" sldId="506"/>
            <ac:cxnSpMk id="47" creationId="{2BB766E9-2843-4ECE-8ECF-33F58CDFD475}"/>
          </ac:cxnSpMkLst>
        </pc:cxnChg>
        <pc:cxnChg chg="add del mod">
          <ac:chgData name="" userId="454f4556cc29186e" providerId="LiveId" clId="{2A254024-7648-461A-B6D2-8AC521421B99}" dt="2022-08-01T06:24:45.098" v="7674" actId="478"/>
          <ac:cxnSpMkLst>
            <pc:docMk/>
            <pc:sldMk cId="2428787537" sldId="506"/>
            <ac:cxnSpMk id="49" creationId="{45E5EDC0-0C54-46F8-B865-D1D4237DF8C1}"/>
          </ac:cxnSpMkLst>
        </pc:cxnChg>
        <pc:cxnChg chg="add mod">
          <ac:chgData name="" userId="454f4556cc29186e" providerId="LiveId" clId="{2A254024-7648-461A-B6D2-8AC521421B99}" dt="2022-08-11T07:16:18.916" v="30173" actId="1076"/>
          <ac:cxnSpMkLst>
            <pc:docMk/>
            <pc:sldMk cId="2428787537" sldId="506"/>
            <ac:cxnSpMk id="52" creationId="{A48A88F9-56B8-41FD-ACC7-7CD4AFF46662}"/>
          </ac:cxnSpMkLst>
        </pc:cxnChg>
        <pc:cxnChg chg="add mod">
          <ac:chgData name="" userId="454f4556cc29186e" providerId="LiveId" clId="{2A254024-7648-461A-B6D2-8AC521421B99}" dt="2022-08-11T07:16:18.916" v="30173" actId="1076"/>
          <ac:cxnSpMkLst>
            <pc:docMk/>
            <pc:sldMk cId="2428787537" sldId="506"/>
            <ac:cxnSpMk id="53" creationId="{C2220964-796B-4C5D-9E04-1632F05EDACC}"/>
          </ac:cxnSpMkLst>
        </pc:cxnChg>
        <pc:cxnChg chg="add mod ord topLvl">
          <ac:chgData name="" userId="454f4556cc29186e" providerId="LiveId" clId="{2A254024-7648-461A-B6D2-8AC521421B99}" dt="2022-08-11T07:16:18.916" v="30173" actId="1076"/>
          <ac:cxnSpMkLst>
            <pc:docMk/>
            <pc:sldMk cId="2428787537" sldId="506"/>
            <ac:cxnSpMk id="55" creationId="{78014B55-A146-4BA8-87E7-D8CD178384C6}"/>
          </ac:cxnSpMkLst>
        </pc:cxnChg>
        <pc:cxnChg chg="add mod">
          <ac:chgData name="" userId="454f4556cc29186e" providerId="LiveId" clId="{2A254024-7648-461A-B6D2-8AC521421B99}" dt="2022-08-11T07:16:18.916" v="30173" actId="1076"/>
          <ac:cxnSpMkLst>
            <pc:docMk/>
            <pc:sldMk cId="2428787537" sldId="506"/>
            <ac:cxnSpMk id="89" creationId="{524BEBB0-85E6-4DF9-A697-065FF6D9A5E8}"/>
          </ac:cxnSpMkLst>
        </pc:cxnChg>
      </pc:sldChg>
      <pc:sldChg chg="addSp delSp modSp ord modAnim">
        <pc:chgData name="" userId="454f4556cc29186e" providerId="LiveId" clId="{2A254024-7648-461A-B6D2-8AC521421B99}" dt="2022-08-11T09:13:31.353" v="31622"/>
        <pc:sldMkLst>
          <pc:docMk/>
          <pc:sldMk cId="2819938274" sldId="508"/>
        </pc:sldMkLst>
        <pc:spChg chg="add del">
          <ac:chgData name="" userId="454f4556cc29186e" providerId="LiveId" clId="{2A254024-7648-461A-B6D2-8AC521421B99}" dt="2022-07-27T07:36:41.353" v="955"/>
          <ac:spMkLst>
            <pc:docMk/>
            <pc:sldMk cId="2819938274" sldId="508"/>
            <ac:spMk id="2" creationId="{7F2436AE-29FA-4BCC-8F52-24D8A9FF0525}"/>
          </ac:spMkLst>
        </pc:spChg>
        <pc:spChg chg="mod">
          <ac:chgData name="" userId="454f4556cc29186e" providerId="LiveId" clId="{2A254024-7648-461A-B6D2-8AC521421B99}" dt="2022-08-03T08:16:16.384" v="12555" actId="1076"/>
          <ac:spMkLst>
            <pc:docMk/>
            <pc:sldMk cId="2819938274" sldId="508"/>
            <ac:spMk id="3" creationId="{31891737-A49A-4A63-A8A7-9E5BF91B522A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2819938274" sldId="508"/>
            <ac:spMk id="4" creationId="{5407A239-67C8-4AB5-9729-B8909DE55D9A}"/>
          </ac:spMkLst>
        </pc:spChg>
        <pc:spChg chg="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7" creationId="{79C592EB-E5F9-4ACB-BD51-0E8D59ADBDAB}"/>
          </ac:spMkLst>
        </pc:spChg>
        <pc:spChg chg="del mod">
          <ac:chgData name="" userId="454f4556cc29186e" providerId="LiveId" clId="{2A254024-7648-461A-B6D2-8AC521421B99}" dt="2022-08-02T12:56:08.513" v="10166"/>
          <ac:spMkLst>
            <pc:docMk/>
            <pc:sldMk cId="2819938274" sldId="508"/>
            <ac:spMk id="8" creationId="{2B0BC464-7F6C-47A0-91E8-26B6E5D45C1C}"/>
          </ac:spMkLst>
        </pc:spChg>
        <pc:spChg chg="del mod">
          <ac:chgData name="" userId="454f4556cc29186e" providerId="LiveId" clId="{2A254024-7648-461A-B6D2-8AC521421B99}" dt="2022-08-02T12:56:08.513" v="10166"/>
          <ac:spMkLst>
            <pc:docMk/>
            <pc:sldMk cId="2819938274" sldId="508"/>
            <ac:spMk id="10" creationId="{12AAE4E5-D57B-467C-8BFB-992ECF825261}"/>
          </ac:spMkLst>
        </pc:spChg>
        <pc:spChg chg="del mod">
          <ac:chgData name="" userId="454f4556cc29186e" providerId="LiveId" clId="{2A254024-7648-461A-B6D2-8AC521421B99}" dt="2022-08-02T13:42:06.241" v="10438" actId="478"/>
          <ac:spMkLst>
            <pc:docMk/>
            <pc:sldMk cId="2819938274" sldId="508"/>
            <ac:spMk id="12" creationId="{FFE8CE49-3898-47D6-982D-F4D835539074}"/>
          </ac:spMkLst>
        </pc:spChg>
        <pc:spChg chg="del mod">
          <ac:chgData name="" userId="454f4556cc29186e" providerId="LiveId" clId="{2A254024-7648-461A-B6D2-8AC521421B99}" dt="2022-08-02T12:56:08.513" v="10166"/>
          <ac:spMkLst>
            <pc:docMk/>
            <pc:sldMk cId="2819938274" sldId="508"/>
            <ac:spMk id="13" creationId="{156F9263-C8DC-4865-8CBD-CD89171294CB}"/>
          </ac:spMkLst>
        </pc:spChg>
        <pc:spChg chg="del mod">
          <ac:chgData name="" userId="454f4556cc29186e" providerId="LiveId" clId="{2A254024-7648-461A-B6D2-8AC521421B99}" dt="2022-08-02T13:42:07.042" v="10439" actId="478"/>
          <ac:spMkLst>
            <pc:docMk/>
            <pc:sldMk cId="2819938274" sldId="508"/>
            <ac:spMk id="15" creationId="{4542E513-9B3E-4709-A745-41C06EE4CF3E}"/>
          </ac:spMkLst>
        </pc:spChg>
        <pc:spChg chg="del mod topLvl">
          <ac:chgData name="" userId="454f4556cc29186e" providerId="LiveId" clId="{2A254024-7648-461A-B6D2-8AC521421B99}" dt="2022-08-02T13:15:36.829" v="10283" actId="478"/>
          <ac:spMkLst>
            <pc:docMk/>
            <pc:sldMk cId="2819938274" sldId="508"/>
            <ac:spMk id="17" creationId="{FA880FF9-9761-4871-83DF-587666E3C75B}"/>
          </ac:spMkLst>
        </pc:spChg>
        <pc:spChg chg="del mod topLvl">
          <ac:chgData name="" userId="454f4556cc29186e" providerId="LiveId" clId="{2A254024-7648-461A-B6D2-8AC521421B99}" dt="2022-08-02T13:15:36.829" v="10283" actId="478"/>
          <ac:spMkLst>
            <pc:docMk/>
            <pc:sldMk cId="2819938274" sldId="508"/>
            <ac:spMk id="18" creationId="{7C7EE845-9E8E-4C2C-999C-CA82B1393E1F}"/>
          </ac:spMkLst>
        </pc:spChg>
        <pc:spChg chg="del mod topLvl">
          <ac:chgData name="" userId="454f4556cc29186e" providerId="LiveId" clId="{2A254024-7648-461A-B6D2-8AC521421B99}" dt="2022-08-02T04:40:06.477" v="9647" actId="478"/>
          <ac:spMkLst>
            <pc:docMk/>
            <pc:sldMk cId="2819938274" sldId="508"/>
            <ac:spMk id="19" creationId="{259554AF-CAF3-4B29-91D4-0900B7DA0438}"/>
          </ac:spMkLst>
        </pc:spChg>
        <pc:spChg chg="del mod topLvl">
          <ac:chgData name="" userId="454f4556cc29186e" providerId="LiveId" clId="{2A254024-7648-461A-B6D2-8AC521421B99}" dt="2022-08-02T13:15:36.829" v="10283" actId="478"/>
          <ac:spMkLst>
            <pc:docMk/>
            <pc:sldMk cId="2819938274" sldId="508"/>
            <ac:spMk id="20" creationId="{F324491B-33AF-466D-B926-7C87B9A8DB9D}"/>
          </ac:spMkLst>
        </pc:spChg>
        <pc:spChg chg="add mod or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21" creationId="{F3526BD5-93C9-4282-8FDF-06EAD64861FC}"/>
          </ac:spMkLst>
        </pc:spChg>
        <pc:spChg chg="del mod topLvl">
          <ac:chgData name="" userId="454f4556cc29186e" providerId="LiveId" clId="{2A254024-7648-461A-B6D2-8AC521421B99}" dt="2022-08-02T13:15:36.829" v="10283" actId="478"/>
          <ac:spMkLst>
            <pc:docMk/>
            <pc:sldMk cId="2819938274" sldId="508"/>
            <ac:spMk id="22" creationId="{BA75CFD4-39A7-4336-8BC9-C1EF3FFB29F9}"/>
          </ac:spMkLst>
        </pc:spChg>
        <pc:spChg chg="del mod topLvl">
          <ac:chgData name="" userId="454f4556cc29186e" providerId="LiveId" clId="{2A254024-7648-461A-B6D2-8AC521421B99}" dt="2022-08-02T04:40:05.026" v="9646" actId="478"/>
          <ac:spMkLst>
            <pc:docMk/>
            <pc:sldMk cId="2819938274" sldId="508"/>
            <ac:spMk id="23" creationId="{783AF74D-2845-4227-B1EF-7DB4D2C8F806}"/>
          </ac:spMkLst>
        </pc:spChg>
        <pc:spChg chg="del mod topLvl">
          <ac:chgData name="" userId="454f4556cc29186e" providerId="LiveId" clId="{2A254024-7648-461A-B6D2-8AC521421B99}" dt="2022-08-03T07:28:24.459" v="11662" actId="478"/>
          <ac:spMkLst>
            <pc:docMk/>
            <pc:sldMk cId="2819938274" sldId="508"/>
            <ac:spMk id="24" creationId="{F303B72A-B8EF-43C7-8D70-E77AA0614A15}"/>
          </ac:spMkLst>
        </pc:spChg>
        <pc:spChg chg="del mod">
          <ac:chgData name="" userId="454f4556cc29186e" providerId="LiveId" clId="{2A254024-7648-461A-B6D2-8AC521421B99}" dt="2022-08-02T13:42:05.696" v="10437" actId="478"/>
          <ac:spMkLst>
            <pc:docMk/>
            <pc:sldMk cId="2819938274" sldId="508"/>
            <ac:spMk id="25" creationId="{593396F5-B3A7-47A5-B652-E12421E61568}"/>
          </ac:spMkLst>
        </pc:spChg>
        <pc:spChg chg="del mod">
          <ac:chgData name="" userId="454f4556cc29186e" providerId="LiveId" clId="{2A254024-7648-461A-B6D2-8AC521421B99}" dt="2022-08-02T13:11:00.556" v="10257" actId="478"/>
          <ac:spMkLst>
            <pc:docMk/>
            <pc:sldMk cId="2819938274" sldId="508"/>
            <ac:spMk id="26" creationId="{788A6438-A334-4255-AA13-8566754DB77D}"/>
          </ac:spMkLst>
        </pc:spChg>
        <pc:spChg chg="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27" creationId="{59CDCFCB-F098-4D0F-B0B5-C1754DB7F058}"/>
          </ac:spMkLst>
        </pc:spChg>
        <pc:spChg chg="del mod">
          <ac:chgData name="" userId="454f4556cc29186e" providerId="LiveId" clId="{2A254024-7648-461A-B6D2-8AC521421B99}" dt="2022-08-02T04:40:01.324" v="9645"/>
          <ac:spMkLst>
            <pc:docMk/>
            <pc:sldMk cId="2819938274" sldId="508"/>
            <ac:spMk id="28" creationId="{3C2D8E61-E176-448C-ACD5-E624EE62892E}"/>
          </ac:spMkLst>
        </pc:spChg>
        <pc:spChg chg="del mod">
          <ac:chgData name="" userId="454f4556cc29186e" providerId="LiveId" clId="{2A254024-7648-461A-B6D2-8AC521421B99}" dt="2022-08-02T12:56:08.513" v="10166"/>
          <ac:spMkLst>
            <pc:docMk/>
            <pc:sldMk cId="2819938274" sldId="508"/>
            <ac:spMk id="29" creationId="{4DFC3B55-3422-4E32-80AA-AA4B93964A64}"/>
          </ac:spMkLst>
        </pc:spChg>
        <pc:spChg chg="del mod">
          <ac:chgData name="" userId="454f4556cc29186e" providerId="LiveId" clId="{2A254024-7648-461A-B6D2-8AC521421B99}" dt="2022-08-02T04:40:01.324" v="9645"/>
          <ac:spMkLst>
            <pc:docMk/>
            <pc:sldMk cId="2819938274" sldId="508"/>
            <ac:spMk id="30" creationId="{B19B59C6-B7D0-404C-9779-2D3D7A6A6AFE}"/>
          </ac:spMkLst>
        </pc:spChg>
        <pc:spChg chg="del mod">
          <ac:chgData name="" userId="454f4556cc29186e" providerId="LiveId" clId="{2A254024-7648-461A-B6D2-8AC521421B99}" dt="2022-08-02T12:56:08.513" v="10166"/>
          <ac:spMkLst>
            <pc:docMk/>
            <pc:sldMk cId="2819938274" sldId="508"/>
            <ac:spMk id="31" creationId="{51AB4BB2-B9F1-418C-A766-808971AAB952}"/>
          </ac:spMkLst>
        </pc:spChg>
        <pc:spChg chg="del">
          <ac:chgData name="" userId="454f4556cc29186e" providerId="LiveId" clId="{2A254024-7648-461A-B6D2-8AC521421B99}" dt="2022-07-27T07:36:35.208" v="952" actId="478"/>
          <ac:spMkLst>
            <pc:docMk/>
            <pc:sldMk cId="2819938274" sldId="508"/>
            <ac:spMk id="32" creationId="{3F5E34C1-E4DE-428F-9436-241B7B5C3EA7}"/>
          </ac:spMkLst>
        </pc:spChg>
        <pc:spChg chg="del mod">
          <ac:chgData name="" userId="454f4556cc29186e" providerId="LiveId" clId="{2A254024-7648-461A-B6D2-8AC521421B99}" dt="2022-08-02T13:42:07.042" v="10439" actId="478"/>
          <ac:spMkLst>
            <pc:docMk/>
            <pc:sldMk cId="2819938274" sldId="508"/>
            <ac:spMk id="33" creationId="{C733A383-485A-448E-A7C3-A67075EB4ED2}"/>
          </ac:spMkLst>
        </pc:spChg>
        <pc:spChg chg="del mod">
          <ac:chgData name="" userId="454f4556cc29186e" providerId="LiveId" clId="{2A254024-7648-461A-B6D2-8AC521421B99}" dt="2022-08-02T13:42:07.042" v="10439" actId="478"/>
          <ac:spMkLst>
            <pc:docMk/>
            <pc:sldMk cId="2819938274" sldId="508"/>
            <ac:spMk id="34" creationId="{697463AB-F4B8-465E-86B9-87D1D65B343B}"/>
          </ac:spMkLst>
        </pc:spChg>
        <pc:spChg chg="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35" creationId="{FFD4E05F-CB96-4885-AFC2-4C5A4B45D6E2}"/>
          </ac:spMkLst>
        </pc:spChg>
        <pc:spChg chg="del mod">
          <ac:chgData name="" userId="454f4556cc29186e" providerId="LiveId" clId="{2A254024-7648-461A-B6D2-8AC521421B99}" dt="2022-08-02T09:08:41.151" v="9742"/>
          <ac:spMkLst>
            <pc:docMk/>
            <pc:sldMk cId="2819938274" sldId="508"/>
            <ac:spMk id="37" creationId="{AD2B61A6-ACEE-4D90-BA24-374FD52FBDE0}"/>
          </ac:spMkLst>
        </pc:spChg>
        <pc:spChg chg="del mod">
          <ac:chgData name="" userId="454f4556cc29186e" providerId="LiveId" clId="{2A254024-7648-461A-B6D2-8AC521421B99}" dt="2022-08-02T09:08:41.151" v="9742"/>
          <ac:spMkLst>
            <pc:docMk/>
            <pc:sldMk cId="2819938274" sldId="508"/>
            <ac:spMk id="38" creationId="{0D75C3AA-F6EB-4624-BB5D-FE82D17239B3}"/>
          </ac:spMkLst>
        </pc:spChg>
        <pc:spChg chg="del mod">
          <ac:chgData name="" userId="454f4556cc29186e" providerId="LiveId" clId="{2A254024-7648-461A-B6D2-8AC521421B99}" dt="2022-08-02T09:08:41.151" v="9742"/>
          <ac:spMkLst>
            <pc:docMk/>
            <pc:sldMk cId="2819938274" sldId="508"/>
            <ac:spMk id="39" creationId="{A8AB740F-5F1C-4D6D-84AA-12FB4CDB516C}"/>
          </ac:spMkLst>
        </pc:spChg>
        <pc:spChg chg="del mod">
          <ac:chgData name="" userId="454f4556cc29186e" providerId="LiveId" clId="{2A254024-7648-461A-B6D2-8AC521421B99}" dt="2022-08-02T09:08:41.151" v="9742"/>
          <ac:spMkLst>
            <pc:docMk/>
            <pc:sldMk cId="2819938274" sldId="508"/>
            <ac:spMk id="40" creationId="{66B6F4B1-892A-4F62-A370-514BBBF00E05}"/>
          </ac:spMkLst>
        </pc:spChg>
        <pc:spChg chg="add del mod">
          <ac:chgData name="" userId="454f4556cc29186e" providerId="LiveId" clId="{2A254024-7648-461A-B6D2-8AC521421B99}" dt="2022-08-06T14:47:33.354" v="21877" actId="478"/>
          <ac:spMkLst>
            <pc:docMk/>
            <pc:sldMk cId="2819938274" sldId="508"/>
            <ac:spMk id="41" creationId="{690DC3CB-355A-4C22-A089-4B5B93C1AC7D}"/>
          </ac:spMkLst>
        </pc:spChg>
        <pc:spChg chg="add mod ord topLvl">
          <ac:chgData name="" userId="454f4556cc29186e" providerId="LiveId" clId="{2A254024-7648-461A-B6D2-8AC521421B99}" dt="2022-08-06T14:24:22.646" v="21601" actId="14861"/>
          <ac:spMkLst>
            <pc:docMk/>
            <pc:sldMk cId="2819938274" sldId="508"/>
            <ac:spMk id="42" creationId="{2F482D9D-9423-49E9-BE17-683CA572A0D8}"/>
          </ac:spMkLst>
        </pc:spChg>
        <pc:spChg chg="add del mod topLvl">
          <ac:chgData name="" userId="454f4556cc29186e" providerId="LiveId" clId="{2A254024-7648-461A-B6D2-8AC521421B99}" dt="2022-08-02T09:37:35.771" v="9838" actId="478"/>
          <ac:spMkLst>
            <pc:docMk/>
            <pc:sldMk cId="2819938274" sldId="508"/>
            <ac:spMk id="60" creationId="{AC4F2C48-C9FE-44FB-BC0D-B37993B6B115}"/>
          </ac:spMkLst>
        </pc:spChg>
        <pc:spChg chg="add mod topLvl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61" creationId="{9753F6D2-BEFB-4B88-BB56-C4A7CC8A8A83}"/>
          </ac:spMkLst>
        </pc:spChg>
        <pc:spChg chg="add mod topLvl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62" creationId="{92DBEE30-CD69-4544-BD30-1BD1E6954028}"/>
          </ac:spMkLst>
        </pc:spChg>
        <pc:spChg chg="add mod topLvl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63" creationId="{9475B394-CE52-416E-B752-F19366C3D720}"/>
          </ac:spMkLst>
        </pc:spChg>
        <pc:spChg chg="add del mod">
          <ac:chgData name="" userId="454f4556cc29186e" providerId="LiveId" clId="{2A254024-7648-461A-B6D2-8AC521421B99}" dt="2022-08-03T13:16:38.279" v="13515" actId="478"/>
          <ac:spMkLst>
            <pc:docMk/>
            <pc:sldMk cId="2819938274" sldId="508"/>
            <ac:spMk id="64" creationId="{1E53CE85-3DA6-4709-9952-D25D7B038806}"/>
          </ac:spMkLst>
        </pc:spChg>
        <pc:spChg chg="add mod">
          <ac:chgData name="" userId="454f4556cc29186e" providerId="LiveId" clId="{2A254024-7648-461A-B6D2-8AC521421B99}" dt="2022-08-05T13:44:29.277" v="16510" actId="1076"/>
          <ac:spMkLst>
            <pc:docMk/>
            <pc:sldMk cId="2819938274" sldId="508"/>
            <ac:spMk id="64" creationId="{CB6E4BC8-8D91-4000-98C1-D9EDCA63D018}"/>
          </ac:spMkLst>
        </pc:spChg>
        <pc:spChg chg="add mod or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65" creationId="{EAC5129A-4E72-426C-B2A7-40BCCFCDDFC9}"/>
          </ac:spMkLst>
        </pc:spChg>
        <pc:spChg chg="add mod or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66" creationId="{2AD2AF95-1649-4572-B02A-340323CCE89C}"/>
          </ac:spMkLst>
        </pc:spChg>
        <pc:spChg chg="add mod">
          <ac:chgData name="" userId="454f4556cc29186e" providerId="LiveId" clId="{2A254024-7648-461A-B6D2-8AC521421B99}" dt="2022-08-06T14:47:31.916" v="21876"/>
          <ac:spMkLst>
            <pc:docMk/>
            <pc:sldMk cId="2819938274" sldId="508"/>
            <ac:spMk id="67" creationId="{13476080-D265-4260-B18D-63C99B8D6A0F}"/>
          </ac:spMkLst>
        </pc:spChg>
        <pc:spChg chg="add del mod topLvl">
          <ac:chgData name="" userId="454f4556cc29186e" providerId="LiveId" clId="{2A254024-7648-461A-B6D2-8AC521421B99}" dt="2022-08-02T09:37:35.771" v="9838" actId="478"/>
          <ac:spMkLst>
            <pc:docMk/>
            <pc:sldMk cId="2819938274" sldId="508"/>
            <ac:spMk id="67" creationId="{CC1A992F-D32A-4C78-925F-DC41E76FDE76}"/>
          </ac:spMkLst>
        </pc:spChg>
        <pc:spChg chg="add del mod topLvl">
          <ac:chgData name="" userId="454f4556cc29186e" providerId="LiveId" clId="{2A254024-7648-461A-B6D2-8AC521421B99}" dt="2022-08-03T13:12:14.143" v="13399" actId="478"/>
          <ac:spMkLst>
            <pc:docMk/>
            <pc:sldMk cId="2819938274" sldId="508"/>
            <ac:spMk id="67" creationId="{DFF54435-6959-453A-B841-06F10508E5DC}"/>
          </ac:spMkLst>
        </pc:spChg>
        <pc:spChg chg="add mod ord topLvl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68" creationId="{62069323-3FFB-4515-88A1-8D7699EB1EC6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69" creationId="{A03A37B5-572E-4DEF-9A49-44B89037F4C3}"/>
          </ac:spMkLst>
        </pc:spChg>
        <pc:spChg chg="add del mod topLvl">
          <ac:chgData name="" userId="454f4556cc29186e" providerId="LiveId" clId="{2A254024-7648-461A-B6D2-8AC521421B99}" dt="2022-08-02T09:37:35.771" v="9838" actId="478"/>
          <ac:spMkLst>
            <pc:docMk/>
            <pc:sldMk cId="2819938274" sldId="508"/>
            <ac:spMk id="70" creationId="{083337C8-824F-498C-B8E6-3DAD01A40F6B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70" creationId="{C5A3340D-E883-4376-8725-5694B0B40B3D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71" creationId="{C16F065B-598D-4309-8087-6BCA45CD34E7}"/>
          </ac:spMkLst>
        </pc:spChg>
        <pc:spChg chg="add del mod topLvl">
          <ac:chgData name="" userId="454f4556cc29186e" providerId="LiveId" clId="{2A254024-7648-461A-B6D2-8AC521421B99}" dt="2022-08-02T09:37:26.225" v="9837"/>
          <ac:spMkLst>
            <pc:docMk/>
            <pc:sldMk cId="2819938274" sldId="508"/>
            <ac:spMk id="71" creationId="{C25A2A24-A0F6-4056-814E-290EF40D286A}"/>
          </ac:spMkLst>
        </pc:spChg>
        <pc:spChg chg="add del mod topLvl">
          <ac:chgData name="" userId="454f4556cc29186e" providerId="LiveId" clId="{2A254024-7648-461A-B6D2-8AC521421B99}" dt="2022-08-02T09:37:26.225" v="9837"/>
          <ac:spMkLst>
            <pc:docMk/>
            <pc:sldMk cId="2819938274" sldId="508"/>
            <ac:spMk id="72" creationId="{550D4256-8089-4DFE-9071-EC2A6E13A525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72" creationId="{79ED4AC0-C30C-428E-BD54-59BAABF52557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73" creationId="{47EE553B-BE8F-4AF4-BF5F-796E23A6E28C}"/>
          </ac:spMkLst>
        </pc:spChg>
        <pc:spChg chg="add del mod topLvl">
          <ac:chgData name="" userId="454f4556cc29186e" providerId="LiveId" clId="{2A254024-7648-461A-B6D2-8AC521421B99}" dt="2022-08-02T12:14:43.506" v="9932" actId="478"/>
          <ac:spMkLst>
            <pc:docMk/>
            <pc:sldMk cId="2819938274" sldId="508"/>
            <ac:spMk id="73" creationId="{D16EB5D8-DB98-4A18-AFBE-0A4FBD85BAB2}"/>
          </ac:spMkLst>
        </pc:spChg>
        <pc:spChg chg="add mod topLvl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74" creationId="{C83E2E88-7398-4E17-96E7-ED0CDBF14FED}"/>
          </ac:spMkLst>
        </pc:spChg>
        <pc:spChg chg="add mod topLvl">
          <ac:chgData name="" userId="454f4556cc29186e" providerId="LiveId" clId="{2A254024-7648-461A-B6D2-8AC521421B99}" dt="2022-08-03T13:09:43.737" v="13318" actId="404"/>
          <ac:spMkLst>
            <pc:docMk/>
            <pc:sldMk cId="2819938274" sldId="508"/>
            <ac:spMk id="75" creationId="{EBE327E7-5BDD-48C7-91FD-F54146C2E2F8}"/>
          </ac:spMkLst>
        </pc:spChg>
        <pc:spChg chg="add mod topLvl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76" creationId="{9872E2C9-1096-41E4-940E-EC8B1004C772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77" creationId="{0CC51DEB-437A-4B23-BF8B-06D068A984DB}"/>
          </ac:spMkLst>
        </pc:spChg>
        <pc:spChg chg="add del mod topLvl">
          <ac:chgData name="" userId="454f4556cc29186e" providerId="LiveId" clId="{2A254024-7648-461A-B6D2-8AC521421B99}" dt="2022-08-02T09:42:18.725" v="9888" actId="478"/>
          <ac:spMkLst>
            <pc:docMk/>
            <pc:sldMk cId="2819938274" sldId="508"/>
            <ac:spMk id="77" creationId="{F2678693-E896-4330-ADA5-F9CFE889E553}"/>
          </ac:spMkLst>
        </pc:spChg>
        <pc:spChg chg="add del mod topLvl">
          <ac:chgData name="" userId="454f4556cc29186e" providerId="LiveId" clId="{2A254024-7648-461A-B6D2-8AC521421B99}" dt="2022-08-02T12:33:49.901" v="10034"/>
          <ac:spMkLst>
            <pc:docMk/>
            <pc:sldMk cId="2819938274" sldId="508"/>
            <ac:spMk id="78" creationId="{5A23F5D1-C8BD-4229-ACDB-28F337B918A8}"/>
          </ac:spMkLst>
        </pc:spChg>
        <pc:spChg chg="add del mod topLvl">
          <ac:chgData name="" userId="454f4556cc29186e" providerId="LiveId" clId="{2A254024-7648-461A-B6D2-8AC521421B99}" dt="2022-08-02T12:33:49.901" v="10034"/>
          <ac:spMkLst>
            <pc:docMk/>
            <pc:sldMk cId="2819938274" sldId="508"/>
            <ac:spMk id="79" creationId="{06DAADC3-8A1B-49C6-AD35-0DE98BA60605}"/>
          </ac:spMkLst>
        </pc:spChg>
        <pc:spChg chg="add mod topLvl">
          <ac:chgData name="" userId="454f4556cc29186e" providerId="LiveId" clId="{2A254024-7648-461A-B6D2-8AC521421B99}" dt="2022-08-03T13:10:05.299" v="13322" actId="207"/>
          <ac:spMkLst>
            <pc:docMk/>
            <pc:sldMk cId="2819938274" sldId="508"/>
            <ac:spMk id="80" creationId="{E2EFECBC-18D2-4010-A5C7-C117F3C7ACC3}"/>
          </ac:spMkLst>
        </pc:spChg>
        <pc:spChg chg="add del mod topLvl">
          <ac:chgData name="" userId="454f4556cc29186e" providerId="LiveId" clId="{2A254024-7648-461A-B6D2-8AC521421B99}" dt="2022-08-02T09:42:50.741" v="9899" actId="478"/>
          <ac:spMkLst>
            <pc:docMk/>
            <pc:sldMk cId="2819938274" sldId="508"/>
            <ac:spMk id="81" creationId="{2FF3FB72-5D2F-4D81-AC60-81B3DDC59342}"/>
          </ac:spMkLst>
        </pc:spChg>
        <pc:spChg chg="add mod topLvl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82" creationId="{87FB914C-72C8-4EC5-BE9C-44F3D7B3D8B4}"/>
          </ac:spMkLst>
        </pc:spChg>
        <pc:spChg chg="add del mod topLvl">
          <ac:chgData name="" userId="454f4556cc29186e" providerId="LiveId" clId="{2A254024-7648-461A-B6D2-8AC521421B99}" dt="2022-08-03T13:10:15.934" v="13327" actId="207"/>
          <ac:spMkLst>
            <pc:docMk/>
            <pc:sldMk cId="2819938274" sldId="508"/>
            <ac:spMk id="83" creationId="{65579F15-1867-40F2-9B02-22B40195CCE2}"/>
          </ac:spMkLst>
        </pc:spChg>
        <pc:spChg chg="add del mod topLvl">
          <ac:chgData name="" userId="454f4556cc29186e" providerId="LiveId" clId="{2A254024-7648-461A-B6D2-8AC521421B99}" dt="2022-08-02T12:33:49.901" v="10034"/>
          <ac:spMkLst>
            <pc:docMk/>
            <pc:sldMk cId="2819938274" sldId="508"/>
            <ac:spMk id="84" creationId="{A8F97AFF-CE7F-42E2-B4E5-B50C222FAFAE}"/>
          </ac:spMkLst>
        </pc:spChg>
        <pc:spChg chg="mod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86" creationId="{398D5B45-4C2D-437F-B549-7544FA84DBFF}"/>
          </ac:spMkLst>
        </pc:spChg>
        <pc:spChg chg="mod">
          <ac:chgData name="" userId="454f4556cc29186e" providerId="LiveId" clId="{2A254024-7648-461A-B6D2-8AC521421B99}" dt="2022-08-03T13:09:54.442" v="13320" actId="207"/>
          <ac:spMkLst>
            <pc:docMk/>
            <pc:sldMk cId="2819938274" sldId="508"/>
            <ac:spMk id="87" creationId="{7E8868A9-AE45-4D6F-A5E8-F146A6B325C4}"/>
          </ac:spMkLst>
        </pc:spChg>
        <pc:spChg chg="mod">
          <ac:chgData name="" userId="454f4556cc29186e" providerId="LiveId" clId="{2A254024-7648-461A-B6D2-8AC521421B99}" dt="2022-08-03T13:09:51.429" v="13319" actId="207"/>
          <ac:spMkLst>
            <pc:docMk/>
            <pc:sldMk cId="2819938274" sldId="508"/>
            <ac:spMk id="88" creationId="{F5E2CEE2-5B11-4D60-9B51-68D0FA0B4B38}"/>
          </ac:spMkLst>
        </pc:spChg>
        <pc:spChg chg="mod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89" creationId="{77D3AADB-1207-4409-9579-00871EADBCA2}"/>
          </ac:spMkLst>
        </pc:spChg>
        <pc:spChg chg="mod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90" creationId="{1E55C41D-460E-4E4A-8297-07A9FA3C49E2}"/>
          </ac:spMkLst>
        </pc:spChg>
        <pc:spChg chg="del mod">
          <ac:chgData name="" userId="454f4556cc29186e" providerId="LiveId" clId="{2A254024-7648-461A-B6D2-8AC521421B99}" dt="2022-08-03T13:22:53.434" v="13624" actId="478"/>
          <ac:spMkLst>
            <pc:docMk/>
            <pc:sldMk cId="2819938274" sldId="508"/>
            <ac:spMk id="91" creationId="{2017C79B-D00A-4121-BD8D-F0D3E51D3819}"/>
          </ac:spMkLst>
        </pc:spChg>
        <pc:spChg chg="add del mod topLvl">
          <ac:chgData name="" userId="454f4556cc29186e" providerId="LiveId" clId="{2A254024-7648-461A-B6D2-8AC521421B99}" dt="2022-08-02T12:16:13.682" v="9963" actId="478"/>
          <ac:spMkLst>
            <pc:docMk/>
            <pc:sldMk cId="2819938274" sldId="508"/>
            <ac:spMk id="91" creationId="{A2D7C2B3-62AE-43FF-8E86-FDBDB06F46C5}"/>
          </ac:spMkLst>
        </pc:spChg>
        <pc:spChg chg="add del mod topLvl">
          <ac:chgData name="" userId="454f4556cc29186e" providerId="LiveId" clId="{2A254024-7648-461A-B6D2-8AC521421B99}" dt="2022-08-02T12:16:15.614" v="9964" actId="478"/>
          <ac:spMkLst>
            <pc:docMk/>
            <pc:sldMk cId="2819938274" sldId="508"/>
            <ac:spMk id="92" creationId="{0EBFDD82-388B-4C7F-A764-1F33C6BBD1F5}"/>
          </ac:spMkLst>
        </pc:spChg>
        <pc:spChg chg="add del mod topLvl">
          <ac:chgData name="" userId="454f4556cc29186e" providerId="LiveId" clId="{2A254024-7648-461A-B6D2-8AC521421B99}" dt="2022-08-03T07:28:55.324" v="11668" actId="478"/>
          <ac:spMkLst>
            <pc:docMk/>
            <pc:sldMk cId="2819938274" sldId="508"/>
            <ac:spMk id="93" creationId="{DB672563-95D9-44E7-B75D-BF770750DF84}"/>
          </ac:spMkLst>
        </pc:spChg>
        <pc:spChg chg="add del mod topLvl">
          <ac:chgData name="" userId="454f4556cc29186e" providerId="LiveId" clId="{2A254024-7648-461A-B6D2-8AC521421B99}" dt="2022-08-02T12:16:17.414" v="9965" actId="478"/>
          <ac:spMkLst>
            <pc:docMk/>
            <pc:sldMk cId="2819938274" sldId="508"/>
            <ac:spMk id="94" creationId="{957784B7-61A5-4140-A75A-C846A107FA52}"/>
          </ac:spMkLst>
        </pc:spChg>
        <pc:spChg chg="add del mod topLvl">
          <ac:chgData name="" userId="454f4556cc29186e" providerId="LiveId" clId="{2A254024-7648-461A-B6D2-8AC521421B99}" dt="2022-08-03T07:47:04.113" v="12119"/>
          <ac:spMkLst>
            <pc:docMk/>
            <pc:sldMk cId="2819938274" sldId="508"/>
            <ac:spMk id="95" creationId="{D809EBEB-6F9F-40E2-ACB5-201EF510764E}"/>
          </ac:spMkLst>
        </pc:spChg>
        <pc:spChg chg="add del mod">
          <ac:chgData name="" userId="454f4556cc29186e" providerId="LiveId" clId="{2A254024-7648-461A-B6D2-8AC521421B99}" dt="2022-08-02T12:24:51.598" v="10007"/>
          <ac:spMkLst>
            <pc:docMk/>
            <pc:sldMk cId="2819938274" sldId="508"/>
            <ac:spMk id="121" creationId="{548F3380-ABDC-472C-8CAA-9D16E44CE209}"/>
          </ac:spMkLst>
        </pc:spChg>
        <pc:spChg chg="add del mod">
          <ac:chgData name="" userId="454f4556cc29186e" providerId="LiveId" clId="{2A254024-7648-461A-B6D2-8AC521421B99}" dt="2022-08-02T12:24:51.598" v="10007"/>
          <ac:spMkLst>
            <pc:docMk/>
            <pc:sldMk cId="2819938274" sldId="508"/>
            <ac:spMk id="122" creationId="{19106861-F553-4B0E-B84E-1F75C3F7AC81}"/>
          </ac:spMkLst>
        </pc:spChg>
        <pc:spChg chg="add del mod topLvl">
          <ac:chgData name="" userId="454f4556cc29186e" providerId="LiveId" clId="{2A254024-7648-461A-B6D2-8AC521421B99}" dt="2022-08-02T13:00:30.090" v="10185" actId="478"/>
          <ac:spMkLst>
            <pc:docMk/>
            <pc:sldMk cId="2819938274" sldId="508"/>
            <ac:spMk id="147" creationId="{DF0BC531-AC11-42CE-B1E4-0A26A12BAC1E}"/>
          </ac:spMkLst>
        </pc:spChg>
        <pc:spChg chg="add mod topLvl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148" creationId="{47E49E6A-954D-4DE7-8FF0-5F756D79C057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150" creationId="{27A0206C-BB47-4CC2-8F16-80FECE949002}"/>
          </ac:spMkLst>
        </pc:spChg>
        <pc:spChg chg="add mod topLvl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151" creationId="{9BCDBBA8-A11E-4FE3-B182-576A59CC2787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156" creationId="{A85E0607-87F6-4248-8612-5B7D05061178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158" creationId="{F3D6E0FD-448C-40A9-AA23-5E7530B5F298}"/>
          </ac:spMkLst>
        </pc:spChg>
        <pc:spChg chg="mod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160" creationId="{61FCDCDA-8A92-4A2D-8A38-A4A780DE4A80}"/>
          </ac:spMkLst>
        </pc:spChg>
        <pc:spChg chg="mod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161" creationId="{DC8AA05A-BE7D-44C3-84A5-1FE3B392C1A9}"/>
          </ac:spMkLst>
        </pc:spChg>
        <pc:spChg chg="mod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162" creationId="{6593FD79-0D4A-45FB-B048-A844289EEEA2}"/>
          </ac:spMkLst>
        </pc:spChg>
        <pc:spChg chg="mod">
          <ac:chgData name="" userId="454f4556cc29186e" providerId="LiveId" clId="{2A254024-7648-461A-B6D2-8AC521421B99}" dt="2022-08-03T12:35:16.417" v="13081" actId="404"/>
          <ac:spMkLst>
            <pc:docMk/>
            <pc:sldMk cId="2819938274" sldId="508"/>
            <ac:spMk id="163" creationId="{8C47E2D4-8461-4B22-9D6E-672C4C73B4CC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166" creationId="{42FF8DC5-1224-4687-A5B1-03DABDF9A82F}"/>
          </ac:spMkLst>
        </pc:spChg>
        <pc:spChg chg="add del mod topLvl">
          <ac:chgData name="" userId="454f4556cc29186e" providerId="LiveId" clId="{2A254024-7648-461A-B6D2-8AC521421B99}" dt="2022-08-02T13:00:40.494" v="10188" actId="478"/>
          <ac:spMkLst>
            <pc:docMk/>
            <pc:sldMk cId="2819938274" sldId="508"/>
            <ac:spMk id="167" creationId="{2CE126F8-B4DB-43D8-B4F2-2BAF4E0BB005}"/>
          </ac:spMkLst>
        </pc:spChg>
        <pc:spChg chg="add del mod topLvl">
          <ac:chgData name="" userId="454f4556cc29186e" providerId="LiveId" clId="{2A254024-7648-461A-B6D2-8AC521421B99}" dt="2022-08-02T13:17:53.316" v="10297" actId="478"/>
          <ac:spMkLst>
            <pc:docMk/>
            <pc:sldMk cId="2819938274" sldId="508"/>
            <ac:spMk id="168" creationId="{16BE4D4A-103A-45A0-9DDC-04AC1C604C09}"/>
          </ac:spMkLst>
        </pc:spChg>
        <pc:spChg chg="add del mod topLvl">
          <ac:chgData name="" userId="454f4556cc29186e" providerId="LiveId" clId="{2A254024-7648-461A-B6D2-8AC521421B99}" dt="2022-08-03T07:28:00.975" v="11657" actId="478"/>
          <ac:spMkLst>
            <pc:docMk/>
            <pc:sldMk cId="2819938274" sldId="508"/>
            <ac:spMk id="171" creationId="{12A73F17-D818-4CE1-8C32-2EE7C869EC96}"/>
          </ac:spMkLst>
        </pc:spChg>
        <pc:spChg chg="add del mod topLvl">
          <ac:chgData name="" userId="454f4556cc29186e" providerId="LiveId" clId="{2A254024-7648-461A-B6D2-8AC521421B99}" dt="2022-08-02T13:49:29.621" v="10506" actId="478"/>
          <ac:spMkLst>
            <pc:docMk/>
            <pc:sldMk cId="2819938274" sldId="508"/>
            <ac:spMk id="212" creationId="{B8F005CF-F16C-4772-B0A9-F28BC6A0F7B2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213" creationId="{347DAF55-4C1C-4E7C-9B93-2CAE0B596270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218" creationId="{CD2687F2-E703-4A98-BCB7-C0424A9E109A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219" creationId="{A4EB900D-0B28-44B9-8794-CFDE9E86476D}"/>
          </ac:spMkLst>
        </pc:spChg>
        <pc:spChg chg="add del mod">
          <ac:chgData name="" userId="454f4556cc29186e" providerId="LiveId" clId="{2A254024-7648-461A-B6D2-8AC521421B99}" dt="2022-08-02T13:44:27.909" v="10443" actId="478"/>
          <ac:spMkLst>
            <pc:docMk/>
            <pc:sldMk cId="2819938274" sldId="508"/>
            <ac:spMk id="227" creationId="{E61C8EB7-5C37-4C38-B037-D105F444FA87}"/>
          </ac:spMkLst>
        </pc:spChg>
        <pc:spChg chg="add mod topLvl">
          <ac:chgData name="" userId="454f4556cc29186e" providerId="LiveId" clId="{2A254024-7648-461A-B6D2-8AC521421B99}" dt="2022-08-05T13:44:34.511" v="16511" actId="164"/>
          <ac:spMkLst>
            <pc:docMk/>
            <pc:sldMk cId="2819938274" sldId="508"/>
            <ac:spMk id="231" creationId="{F5B21E9B-EBFC-4CA9-8CA0-FD1CD4753191}"/>
          </ac:spMkLst>
        </pc:spChg>
        <pc:spChg chg="add del mod">
          <ac:chgData name="" userId="454f4556cc29186e" providerId="LiveId" clId="{2A254024-7648-461A-B6D2-8AC521421B99}" dt="2022-08-03T08:44:00.125" v="12919" actId="478"/>
          <ac:spMkLst>
            <pc:docMk/>
            <pc:sldMk cId="2819938274" sldId="508"/>
            <ac:spMk id="232" creationId="{D3297DD1-F1AD-4E57-AE38-78B37582DA49}"/>
          </ac:spMkLst>
        </pc:spChg>
        <pc:spChg chg="add del mod">
          <ac:chgData name="" userId="454f4556cc29186e" providerId="LiveId" clId="{2A254024-7648-461A-B6D2-8AC521421B99}" dt="2022-08-03T08:44:11.499" v="12924" actId="478"/>
          <ac:spMkLst>
            <pc:docMk/>
            <pc:sldMk cId="2819938274" sldId="508"/>
            <ac:spMk id="233" creationId="{6F56A924-F4C2-4B02-94DB-B1E8A01D96FE}"/>
          </ac:spMkLst>
        </pc:spChg>
        <pc:spChg chg="add mod">
          <ac:chgData name="" userId="454f4556cc29186e" providerId="LiveId" clId="{2A254024-7648-461A-B6D2-8AC521421B99}" dt="2022-08-06T14:35:04.854" v="21651" actId="20578"/>
          <ac:spMkLst>
            <pc:docMk/>
            <pc:sldMk cId="2819938274" sldId="508"/>
            <ac:spMk id="241" creationId="{39DA8F9C-C34F-4F10-8B3D-009BE521D028}"/>
          </ac:spMkLst>
        </pc:spChg>
        <pc:grpChg chg="add del mod">
          <ac:chgData name="" userId="454f4556cc29186e" providerId="LiveId" clId="{2A254024-7648-461A-B6D2-8AC521421B99}" dt="2022-08-03T08:45:33.479" v="12956" actId="165"/>
          <ac:grpSpMkLst>
            <pc:docMk/>
            <pc:sldMk cId="2819938274" sldId="508"/>
            <ac:grpSpMk id="2" creationId="{587A8E9B-7B11-4E71-8AB5-9F70FB76701F}"/>
          </ac:grpSpMkLst>
        </pc:grpChg>
        <pc:grpChg chg="add del mod">
          <ac:chgData name="" userId="454f4556cc29186e" providerId="LiveId" clId="{2A254024-7648-461A-B6D2-8AC521421B99}" dt="2022-08-05T10:01:18.079" v="15017" actId="165"/>
          <ac:grpSpMkLst>
            <pc:docMk/>
            <pc:sldMk cId="2819938274" sldId="508"/>
            <ac:grpSpMk id="2" creationId="{6AFDA0A4-AF7E-4ED8-A83E-8B6163CFD049}"/>
          </ac:grpSpMkLst>
        </pc:grpChg>
        <pc:grpChg chg="add del mod">
          <ac:chgData name="" userId="454f4556cc29186e" providerId="LiveId" clId="{2A254024-7648-461A-B6D2-8AC521421B99}" dt="2022-08-05T06:45:06.164" v="13751" actId="165"/>
          <ac:grpSpMkLst>
            <pc:docMk/>
            <pc:sldMk cId="2819938274" sldId="508"/>
            <ac:grpSpMk id="6" creationId="{0FE1E552-1DEB-40FB-8CB8-CE6206DFF24F}"/>
          </ac:grpSpMkLst>
        </pc:grpChg>
        <pc:grpChg chg="add mod">
          <ac:chgData name="" userId="454f4556cc29186e" providerId="LiveId" clId="{2A254024-7648-461A-B6D2-8AC521421B99}" dt="2022-08-06T14:24:08.620" v="21600" actId="14100"/>
          <ac:grpSpMkLst>
            <pc:docMk/>
            <pc:sldMk cId="2819938274" sldId="508"/>
            <ac:grpSpMk id="8" creationId="{389B2F7B-BA36-4A79-B1AD-D6389F1BDF1F}"/>
          </ac:grpSpMkLst>
        </pc:grpChg>
        <pc:grpChg chg="del mod">
          <ac:chgData name="" userId="454f4556cc29186e" providerId="LiveId" clId="{2A254024-7648-461A-B6D2-8AC521421B99}" dt="2022-08-02T04:36:41.779" v="9617" actId="165"/>
          <ac:grpSpMkLst>
            <pc:docMk/>
            <pc:sldMk cId="2819938274" sldId="508"/>
            <ac:grpSpMk id="16" creationId="{4B8BE7AE-7025-47FA-98BA-923D48E5CFFB}"/>
          </ac:grpSpMkLst>
        </pc:grpChg>
        <pc:grpChg chg="add del">
          <ac:chgData name="" userId="454f4556cc29186e" providerId="LiveId" clId="{2A254024-7648-461A-B6D2-8AC521421B99}" dt="2022-08-10T04:32:02.327" v="26063"/>
          <ac:grpSpMkLst>
            <pc:docMk/>
            <pc:sldMk cId="2819938274" sldId="508"/>
            <ac:grpSpMk id="50" creationId="{2D0A5BF6-FE49-48D4-862F-31CE2EE113CC}"/>
          </ac:grpSpMkLst>
        </pc:grpChg>
        <pc:grpChg chg="add del mod">
          <ac:chgData name="" userId="454f4556cc29186e" providerId="LiveId" clId="{2A254024-7648-461A-B6D2-8AC521421B99}" dt="2022-08-03T13:25:59.938" v="13730" actId="478"/>
          <ac:grpSpMkLst>
            <pc:docMk/>
            <pc:sldMk cId="2819938274" sldId="508"/>
            <ac:grpSpMk id="78" creationId="{7DF1B197-AB8D-436E-A50E-6E4B01B13059}"/>
          </ac:grpSpMkLst>
        </pc:grpChg>
        <pc:grpChg chg="del">
          <ac:chgData name="" userId="454f4556cc29186e" providerId="LiveId" clId="{2A254024-7648-461A-B6D2-8AC521421B99}" dt="2022-08-03T13:22:53.434" v="13624" actId="478"/>
          <ac:grpSpMkLst>
            <pc:docMk/>
            <pc:sldMk cId="2819938274" sldId="508"/>
            <ac:grpSpMk id="79" creationId="{B29ED3E0-B473-4FA8-8B23-F0375C68ED02}"/>
          </ac:grpSpMkLst>
        </pc:grpChg>
        <pc:grpChg chg="add mod topLvl">
          <ac:chgData name="" userId="454f4556cc29186e" providerId="LiveId" clId="{2A254024-7648-461A-B6D2-8AC521421B99}" dt="2022-08-02T13:44:55.832" v="10446" actId="338"/>
          <ac:grpSpMkLst>
            <pc:docMk/>
            <pc:sldMk cId="2819938274" sldId="508"/>
            <ac:grpSpMk id="85" creationId="{A62CD85A-AFD0-485E-877E-E69704B870B1}"/>
          </ac:grpSpMkLst>
        </pc:grpChg>
        <pc:grpChg chg="add del mod">
          <ac:chgData name="" userId="454f4556cc29186e" providerId="LiveId" clId="{2A254024-7648-461A-B6D2-8AC521421B99}" dt="2022-08-02T09:37:24.001" v="9836" actId="165"/>
          <ac:grpSpMkLst>
            <pc:docMk/>
            <pc:sldMk cId="2819938274" sldId="508"/>
            <ac:grpSpMk id="96" creationId="{205B7B7D-A200-4861-AD47-AE03035DB1DD}"/>
          </ac:grpSpMkLst>
        </pc:grpChg>
        <pc:grpChg chg="add del mod">
          <ac:chgData name="" userId="454f4556cc29186e" providerId="LiveId" clId="{2A254024-7648-461A-B6D2-8AC521421B99}" dt="2022-08-02T09:40:53.736" v="9881" actId="165"/>
          <ac:grpSpMkLst>
            <pc:docMk/>
            <pc:sldMk cId="2819938274" sldId="508"/>
            <ac:grpSpMk id="102" creationId="{2F0518BA-3CEE-45B8-B951-3AB2FC282349}"/>
          </ac:grpSpMkLst>
        </pc:grpChg>
        <pc:grpChg chg="add mod topLvl">
          <ac:chgData name="" userId="454f4556cc29186e" providerId="LiveId" clId="{2A254024-7648-461A-B6D2-8AC521421B99}" dt="2022-08-05T13:44:34.511" v="16511" actId="164"/>
          <ac:grpSpMkLst>
            <pc:docMk/>
            <pc:sldMk cId="2819938274" sldId="508"/>
            <ac:grpSpMk id="159" creationId="{874378D7-DDA1-4AB3-A3A6-232DE692683D}"/>
          </ac:grpSpMkLst>
        </pc:grpChg>
        <pc:grpChg chg="add del mod">
          <ac:chgData name="" userId="454f4556cc29186e" providerId="LiveId" clId="{2A254024-7648-461A-B6D2-8AC521421B99}" dt="2022-08-02T12:59:55.687" v="10178" actId="165"/>
          <ac:grpSpMkLst>
            <pc:docMk/>
            <pc:sldMk cId="2819938274" sldId="508"/>
            <ac:grpSpMk id="169" creationId="{D2EDFC5B-A787-43B0-88F5-08AB5D3FC49F}"/>
          </ac:grpSpMkLst>
        </pc:grpChg>
        <pc:grpChg chg="add mod topLvl">
          <ac:chgData name="" userId="454f4556cc29186e" providerId="LiveId" clId="{2A254024-7648-461A-B6D2-8AC521421B99}" dt="2022-08-05T13:44:34.511" v="16511" actId="164"/>
          <ac:grpSpMkLst>
            <pc:docMk/>
            <pc:sldMk cId="2819938274" sldId="508"/>
            <ac:grpSpMk id="220" creationId="{F91156B5-BCA9-4319-94BE-459751AA8D7B}"/>
          </ac:grpSpMkLst>
        </pc:grpChg>
        <pc:grpChg chg="add del mod topLvl">
          <ac:chgData name="" userId="454f4556cc29186e" providerId="LiveId" clId="{2A254024-7648-461A-B6D2-8AC521421B99}" dt="2022-08-02T14:08:08.613" v="10725" actId="165"/>
          <ac:grpSpMkLst>
            <pc:docMk/>
            <pc:sldMk cId="2819938274" sldId="508"/>
            <ac:grpSpMk id="228" creationId="{B4C94BF1-FDA3-4292-8686-27B4AFE78435}"/>
          </ac:grpSpMkLst>
        </pc:grpChg>
        <pc:grpChg chg="add mod topLvl">
          <ac:chgData name="" userId="454f4556cc29186e" providerId="LiveId" clId="{2A254024-7648-461A-B6D2-8AC521421B99}" dt="2022-08-05T13:44:34.511" v="16511" actId="164"/>
          <ac:grpSpMkLst>
            <pc:docMk/>
            <pc:sldMk cId="2819938274" sldId="508"/>
            <ac:grpSpMk id="229" creationId="{C626163B-07BB-42A2-BCE3-3208A750CE59}"/>
          </ac:grpSpMkLst>
        </pc:grpChg>
        <pc:grpChg chg="add del mod topLvl">
          <ac:chgData name="" userId="454f4556cc29186e" providerId="LiveId" clId="{2A254024-7648-461A-B6D2-8AC521421B99}" dt="2022-08-03T08:44:11.499" v="12924" actId="478"/>
          <ac:grpSpMkLst>
            <pc:docMk/>
            <pc:sldMk cId="2819938274" sldId="508"/>
            <ac:grpSpMk id="234" creationId="{CFC22EF2-1DE4-4117-AD13-10B74DB326AF}"/>
          </ac:grpSpMkLst>
        </pc:grpChg>
        <pc:grpChg chg="add del mod">
          <ac:chgData name="" userId="454f4556cc29186e" providerId="LiveId" clId="{2A254024-7648-461A-B6D2-8AC521421B99}" dt="2022-08-02T13:48:21.608" v="10491" actId="165"/>
          <ac:grpSpMkLst>
            <pc:docMk/>
            <pc:sldMk cId="2819938274" sldId="508"/>
            <ac:grpSpMk id="238" creationId="{F45AAE26-88D5-4763-9352-A198136018F7}"/>
          </ac:grpSpMkLst>
        </pc:grpChg>
        <pc:graphicFrameChg chg="del mod">
          <ac:chgData name="" userId="454f4556cc29186e" providerId="LiveId" clId="{2A254024-7648-461A-B6D2-8AC521421B99}" dt="2022-08-02T13:42:07.042" v="10439" actId="478"/>
          <ac:graphicFrameMkLst>
            <pc:docMk/>
            <pc:sldMk cId="2819938274" sldId="508"/>
            <ac:graphicFrameMk id="6" creationId="{61FDDD91-E0FF-462C-996A-A2C6FE14C4D9}"/>
          </ac:graphicFrameMkLst>
        </pc:graphicFrameChg>
        <pc:graphicFrameChg chg="del mod modGraphic">
          <ac:chgData name="" userId="454f4556cc29186e" providerId="LiveId" clId="{2A254024-7648-461A-B6D2-8AC521421B99}" dt="2022-08-02T09:08:41.151" v="9742"/>
          <ac:graphicFrameMkLst>
            <pc:docMk/>
            <pc:sldMk cId="2819938274" sldId="508"/>
            <ac:graphicFrameMk id="36" creationId="{909F1C57-2F65-4B91-B1FF-3A38AC9C4285}"/>
          </ac:graphicFrameMkLst>
        </pc:graphicFrameChg>
        <pc:graphicFrameChg chg="add del mod modGraphic">
          <ac:chgData name="" userId="454f4556cc29186e" providerId="LiveId" clId="{2A254024-7648-461A-B6D2-8AC521421B99}" dt="2022-08-02T13:32:24.867" v="10357" actId="478"/>
          <ac:graphicFrameMkLst>
            <pc:docMk/>
            <pc:sldMk cId="2819938274" sldId="508"/>
            <ac:graphicFrameMk id="165" creationId="{DDCECBA0-6F30-4FE1-A723-F0577BAD3F87}"/>
          </ac:graphicFrameMkLst>
        </pc:graphicFrameChg>
        <pc:graphicFrameChg chg="add del mod modGraphic">
          <ac:chgData name="" userId="454f4556cc29186e" providerId="LiveId" clId="{2A254024-7648-461A-B6D2-8AC521421B99}" dt="2022-08-02T13:45:08.070" v="10449" actId="478"/>
          <ac:graphicFrameMkLst>
            <pc:docMk/>
            <pc:sldMk cId="2819938274" sldId="508"/>
            <ac:graphicFrameMk id="223" creationId="{DA126874-5276-4FBB-B36F-1DD53DE2701A}"/>
          </ac:graphicFrameMkLst>
        </pc:graphicFrameChg>
        <pc:picChg chg="mod">
          <ac:chgData name="" userId="454f4556cc29186e" providerId="LiveId" clId="{2A254024-7648-461A-B6D2-8AC521421B99}" dt="2022-08-03T13:22:37.828" v="13594" actId="1076"/>
          <ac:picMkLst>
            <pc:docMk/>
            <pc:sldMk cId="2819938274" sldId="508"/>
            <ac:picMk id="81" creationId="{5F4199F3-2B43-47F3-B7AD-CD164B8B0340}"/>
          </ac:picMkLst>
        </pc:picChg>
        <pc:cxnChg chg="del mod">
          <ac:chgData name="" userId="454f4556cc29186e" providerId="LiveId" clId="{2A254024-7648-461A-B6D2-8AC521421B99}" dt="2022-08-02T12:24:05.240" v="9997" actId="478"/>
          <ac:cxnSpMkLst>
            <pc:docMk/>
            <pc:sldMk cId="2819938274" sldId="508"/>
            <ac:cxnSpMk id="9" creationId="{2F0E9720-410F-4B33-B632-4E25BAD37E70}"/>
          </ac:cxnSpMkLst>
        </pc:cxnChg>
        <pc:cxnChg chg="del mod">
          <ac:chgData name="" userId="454f4556cc29186e" providerId="LiveId" clId="{2A254024-7648-461A-B6D2-8AC521421B99}" dt="2022-08-02T12:24:05.891" v="9998" actId="478"/>
          <ac:cxnSpMkLst>
            <pc:docMk/>
            <pc:sldMk cId="2819938274" sldId="508"/>
            <ac:cxnSpMk id="11" creationId="{8EAFD35E-7681-4103-8742-556988E32A82}"/>
          </ac:cxnSpMkLst>
        </pc:cxnChg>
        <pc:cxnChg chg="mod ord topLvl">
          <ac:chgData name="" userId="454f4556cc29186e" providerId="LiveId" clId="{2A254024-7648-461A-B6D2-8AC521421B99}" dt="2022-08-05T13:44:34.511" v="16511" actId="164"/>
          <ac:cxnSpMkLst>
            <pc:docMk/>
            <pc:sldMk cId="2819938274" sldId="508"/>
            <ac:cxnSpMk id="14" creationId="{9D334057-E6B2-4145-95F3-E089C6D27390}"/>
          </ac:cxnSpMkLst>
        </pc:cxnChg>
        <pc:cxnChg chg="add del mod topLvl">
          <ac:chgData name="" userId="454f4556cc29186e" providerId="LiveId" clId="{2A254024-7648-461A-B6D2-8AC521421B99}" dt="2022-08-02T13:06:09.163" v="10235" actId="478"/>
          <ac:cxnSpMkLst>
            <pc:docMk/>
            <pc:sldMk cId="2819938274" sldId="508"/>
            <ac:cxnSpMk id="64" creationId="{A293ADFD-BBAC-400B-943E-4A3A89719C50}"/>
          </ac:cxnSpMkLst>
        </pc:cxnChg>
        <pc:cxnChg chg="add del mod topLvl">
          <ac:chgData name="" userId="454f4556cc29186e" providerId="LiveId" clId="{2A254024-7648-461A-B6D2-8AC521421B99}" dt="2022-08-02T13:06:10.613" v="10236" actId="478"/>
          <ac:cxnSpMkLst>
            <pc:docMk/>
            <pc:sldMk cId="2819938274" sldId="508"/>
            <ac:cxnSpMk id="65" creationId="{90836A01-9B29-4373-A8AA-190220A87E45}"/>
          </ac:cxnSpMkLst>
        </pc:cxnChg>
        <pc:cxnChg chg="add del mod topLvl">
          <ac:chgData name="" userId="454f4556cc29186e" providerId="LiveId" clId="{2A254024-7648-461A-B6D2-8AC521421B99}" dt="2022-08-02T09:37:37.185" v="9839" actId="478"/>
          <ac:cxnSpMkLst>
            <pc:docMk/>
            <pc:sldMk cId="2819938274" sldId="508"/>
            <ac:cxnSpMk id="66" creationId="{A53575E1-CF0B-46E3-B418-6B66CD10E591}"/>
          </ac:cxnSpMkLst>
        </pc:cxnChg>
        <pc:cxnChg chg="add del mod topLvl">
          <ac:chgData name="" userId="454f4556cc29186e" providerId="LiveId" clId="{2A254024-7648-461A-B6D2-8AC521421B99}" dt="2022-08-02T09:37:35.771" v="9838" actId="478"/>
          <ac:cxnSpMkLst>
            <pc:docMk/>
            <pc:sldMk cId="2819938274" sldId="508"/>
            <ac:cxnSpMk id="69" creationId="{2F533AA0-C7C8-44F0-9F98-8370AFDA13BC}"/>
          </ac:cxnSpMkLst>
        </pc:cxnChg>
        <pc:cxnChg chg="add del mod">
          <ac:chgData name="" userId="454f4556cc29186e" providerId="LiveId" clId="{2A254024-7648-461A-B6D2-8AC521421B99}" dt="2022-08-02T12:24:51.598" v="10007"/>
          <ac:cxnSpMkLst>
            <pc:docMk/>
            <pc:sldMk cId="2819938274" sldId="508"/>
            <ac:cxnSpMk id="123" creationId="{92F515B1-9CB1-4489-A34E-3AFBD30FCE4A}"/>
          </ac:cxnSpMkLst>
        </pc:cxnChg>
        <pc:cxnChg chg="add mod topLvl">
          <ac:chgData name="" userId="454f4556cc29186e" providerId="LiveId" clId="{2A254024-7648-461A-B6D2-8AC521421B99}" dt="2022-08-05T13:44:34.511" v="16511" actId="164"/>
          <ac:cxnSpMkLst>
            <pc:docMk/>
            <pc:sldMk cId="2819938274" sldId="508"/>
            <ac:cxnSpMk id="149" creationId="{FBF73124-5874-4039-AEB2-838D7956CC57}"/>
          </ac:cxnSpMkLst>
        </pc:cxnChg>
        <pc:cxnChg chg="add mod topLvl">
          <ac:chgData name="" userId="454f4556cc29186e" providerId="LiveId" clId="{2A254024-7648-461A-B6D2-8AC521421B99}" dt="2022-08-05T13:44:34.511" v="16511" actId="164"/>
          <ac:cxnSpMkLst>
            <pc:docMk/>
            <pc:sldMk cId="2819938274" sldId="508"/>
            <ac:cxnSpMk id="152" creationId="{6F0A71D7-3A54-46A1-8BE6-95682E8D52F1}"/>
          </ac:cxnSpMkLst>
        </pc:cxnChg>
        <pc:cxnChg chg="add mod topLvl">
          <ac:chgData name="" userId="454f4556cc29186e" providerId="LiveId" clId="{2A254024-7648-461A-B6D2-8AC521421B99}" dt="2022-08-05T13:44:34.511" v="16511" actId="164"/>
          <ac:cxnSpMkLst>
            <pc:docMk/>
            <pc:sldMk cId="2819938274" sldId="508"/>
            <ac:cxnSpMk id="153" creationId="{AF0CD2A2-3A2B-4C3E-9552-073992FF0342}"/>
          </ac:cxnSpMkLst>
        </pc:cxnChg>
        <pc:cxnChg chg="add mod topLvl">
          <ac:chgData name="" userId="454f4556cc29186e" providerId="LiveId" clId="{2A254024-7648-461A-B6D2-8AC521421B99}" dt="2022-08-05T13:44:34.511" v="16511" actId="164"/>
          <ac:cxnSpMkLst>
            <pc:docMk/>
            <pc:sldMk cId="2819938274" sldId="508"/>
            <ac:cxnSpMk id="154" creationId="{0DD35C52-AF88-4177-B77B-0D65D560E72E}"/>
          </ac:cxnSpMkLst>
        </pc:cxnChg>
        <pc:cxnChg chg="add mod topLvl">
          <ac:chgData name="" userId="454f4556cc29186e" providerId="LiveId" clId="{2A254024-7648-461A-B6D2-8AC521421B99}" dt="2022-08-05T13:44:34.511" v="16511" actId="164"/>
          <ac:cxnSpMkLst>
            <pc:docMk/>
            <pc:sldMk cId="2819938274" sldId="508"/>
            <ac:cxnSpMk id="155" creationId="{BECBCFD3-8104-42A0-B72F-C5A9943864EE}"/>
          </ac:cxnSpMkLst>
        </pc:cxnChg>
        <pc:cxnChg chg="add mod topLvl">
          <ac:chgData name="" userId="454f4556cc29186e" providerId="LiveId" clId="{2A254024-7648-461A-B6D2-8AC521421B99}" dt="2022-08-05T13:44:34.511" v="16511" actId="164"/>
          <ac:cxnSpMkLst>
            <pc:docMk/>
            <pc:sldMk cId="2819938274" sldId="508"/>
            <ac:cxnSpMk id="157" creationId="{D62E4554-2DAF-401E-9826-260C90E0B134}"/>
          </ac:cxnSpMkLst>
        </pc:cxnChg>
        <pc:cxnChg chg="add del mod topLvl">
          <ac:chgData name="" userId="454f4556cc29186e" providerId="LiveId" clId="{2A254024-7648-461A-B6D2-8AC521421B99}" dt="2022-08-02T13:37:42.651" v="10436" actId="478"/>
          <ac:cxnSpMkLst>
            <pc:docMk/>
            <pc:sldMk cId="2819938274" sldId="508"/>
            <ac:cxnSpMk id="164" creationId="{69D99B25-24CD-485D-A77A-97A91E6357B8}"/>
          </ac:cxnSpMkLst>
        </pc:cxnChg>
        <pc:cxnChg chg="add mod topLvl">
          <ac:chgData name="" userId="454f4556cc29186e" providerId="LiveId" clId="{2A254024-7648-461A-B6D2-8AC521421B99}" dt="2022-08-05T13:44:34.511" v="16511" actId="164"/>
          <ac:cxnSpMkLst>
            <pc:docMk/>
            <pc:sldMk cId="2819938274" sldId="508"/>
            <ac:cxnSpMk id="178" creationId="{D1FD306C-2463-406E-8205-2C462E28B66A}"/>
          </ac:cxnSpMkLst>
        </pc:cxnChg>
        <pc:cxnChg chg="add mod topLvl">
          <ac:chgData name="" userId="454f4556cc29186e" providerId="LiveId" clId="{2A254024-7648-461A-B6D2-8AC521421B99}" dt="2022-08-05T13:44:34.511" v="16511" actId="164"/>
          <ac:cxnSpMkLst>
            <pc:docMk/>
            <pc:sldMk cId="2819938274" sldId="508"/>
            <ac:cxnSpMk id="179" creationId="{AB0EB772-9E4D-4D18-9465-37A63B95D0BF}"/>
          </ac:cxnSpMkLst>
        </pc:cxnChg>
        <pc:cxnChg chg="add mod topLvl">
          <ac:chgData name="" userId="454f4556cc29186e" providerId="LiveId" clId="{2A254024-7648-461A-B6D2-8AC521421B99}" dt="2022-08-05T13:44:34.511" v="16511" actId="164"/>
          <ac:cxnSpMkLst>
            <pc:docMk/>
            <pc:sldMk cId="2819938274" sldId="508"/>
            <ac:cxnSpMk id="184" creationId="{172A9C64-E3AF-4668-84A2-D5FC6C3CC8C1}"/>
          </ac:cxnSpMkLst>
        </pc:cxnChg>
      </pc:sldChg>
      <pc:sldChg chg="addSp delSp modSp ord">
        <pc:chgData name="" userId="454f4556cc29186e" providerId="LiveId" clId="{2A254024-7648-461A-B6D2-8AC521421B99}" dt="2022-08-12T06:56:13.765" v="34127" actId="20577"/>
        <pc:sldMkLst>
          <pc:docMk/>
          <pc:sldMk cId="679950430" sldId="509"/>
        </pc:sldMkLst>
        <pc:spChg chg="mod">
          <ac:chgData name="" userId="454f4556cc29186e" providerId="LiveId" clId="{2A254024-7648-461A-B6D2-8AC521421B99}" dt="2022-08-03T08:25:35.390" v="12582" actId="20577"/>
          <ac:spMkLst>
            <pc:docMk/>
            <pc:sldMk cId="679950430" sldId="509"/>
            <ac:spMk id="3" creationId="{1595E0B0-593E-4990-8197-57EFC5F41333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679950430" sldId="509"/>
            <ac:spMk id="4" creationId="{4DFE8773-CD99-4865-86E9-99F2582F8971}"/>
          </ac:spMkLst>
        </pc:spChg>
        <pc:spChg chg="mod">
          <ac:chgData name="" userId="454f4556cc29186e" providerId="LiveId" clId="{2A254024-7648-461A-B6D2-8AC521421B99}" dt="2022-08-11T09:14:51.102" v="31654" actId="20577"/>
          <ac:spMkLst>
            <pc:docMk/>
            <pc:sldMk cId="679950430" sldId="509"/>
            <ac:spMk id="5" creationId="{913D90C5-F4E5-4C14-9DA6-DE7DF2F4929E}"/>
          </ac:spMkLst>
        </pc:spChg>
        <pc:spChg chg="del mod">
          <ac:chgData name="" userId="454f4556cc29186e" providerId="LiveId" clId="{2A254024-7648-461A-B6D2-8AC521421B99}" dt="2022-08-03T07:48:00.903" v="12148" actId="478"/>
          <ac:spMkLst>
            <pc:docMk/>
            <pc:sldMk cId="679950430" sldId="509"/>
            <ac:spMk id="6" creationId="{7C90C632-C07A-443E-8609-4F522DF40D23}"/>
          </ac:spMkLst>
        </pc:spChg>
        <pc:spChg chg="mod">
          <ac:chgData name="" userId="454f4556cc29186e" providerId="LiveId" clId="{2A254024-7648-461A-B6D2-8AC521421B99}" dt="2022-08-06T14:08:44.971" v="21414" actId="14100"/>
          <ac:spMkLst>
            <pc:docMk/>
            <pc:sldMk cId="679950430" sldId="509"/>
            <ac:spMk id="10" creationId="{8639A129-5196-4EC2-B782-F8C8D819BAAC}"/>
          </ac:spMkLst>
        </pc:spChg>
        <pc:spChg chg="del mod">
          <ac:chgData name="" userId="454f4556cc29186e" providerId="LiveId" clId="{2A254024-7648-461A-B6D2-8AC521421B99}" dt="2022-08-03T08:35:22.970" v="12697" actId="478"/>
          <ac:spMkLst>
            <pc:docMk/>
            <pc:sldMk cId="679950430" sldId="509"/>
            <ac:spMk id="11" creationId="{75A58A3C-8ED4-4260-987E-036AEFB20063}"/>
          </ac:spMkLst>
        </pc:spChg>
        <pc:spChg chg="del mod">
          <ac:chgData name="" userId="454f4556cc29186e" providerId="LiveId" clId="{2A254024-7648-461A-B6D2-8AC521421B99}" dt="2022-08-03T08:35:23.816" v="12698" actId="478"/>
          <ac:spMkLst>
            <pc:docMk/>
            <pc:sldMk cId="679950430" sldId="509"/>
            <ac:spMk id="12" creationId="{7838D277-555E-40C6-8D24-B4AD7056895A}"/>
          </ac:spMkLst>
        </pc:spChg>
        <pc:spChg chg="add del mod">
          <ac:chgData name="" userId="454f4556cc29186e" providerId="LiveId" clId="{2A254024-7648-461A-B6D2-8AC521421B99}" dt="2022-08-06T14:47:51.536" v="21881" actId="478"/>
          <ac:spMkLst>
            <pc:docMk/>
            <pc:sldMk cId="679950430" sldId="509"/>
            <ac:spMk id="14" creationId="{698D8186-CE68-46E8-B660-F91D82D77C81}"/>
          </ac:spMkLst>
        </pc:spChg>
        <pc:spChg chg="add del">
          <ac:chgData name="" userId="454f4556cc29186e" providerId="LiveId" clId="{2A254024-7648-461A-B6D2-8AC521421B99}" dt="2022-08-03T08:37:16.223" v="12725"/>
          <ac:spMkLst>
            <pc:docMk/>
            <pc:sldMk cId="679950430" sldId="509"/>
            <ac:spMk id="15" creationId="{7F432270-268F-4C01-9167-D5DFF07A1A2D}"/>
          </ac:spMkLst>
        </pc:spChg>
        <pc:spChg chg="add mod topLvl">
          <ac:chgData name="" userId="454f4556cc29186e" providerId="LiveId" clId="{2A254024-7648-461A-B6D2-8AC521421B99}" dt="2022-08-05T08:05:24.122" v="14092" actId="1076"/>
          <ac:spMkLst>
            <pc:docMk/>
            <pc:sldMk cId="679950430" sldId="509"/>
            <ac:spMk id="16" creationId="{D3B60AB7-DEA0-4ABB-9319-C986EF40A089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17" creationId="{8F4A3D7C-56C7-4BA5-8BE9-89726098DCC5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18" creationId="{B2D529F8-046A-4E7E-AD95-BA82C421BA2D}"/>
          </ac:spMkLst>
        </pc:spChg>
        <pc:spChg chg="add mod topLvl">
          <ac:chgData name="" userId="454f4556cc29186e" providerId="LiveId" clId="{2A254024-7648-461A-B6D2-8AC521421B99}" dt="2022-08-10T04:59:34.789" v="26228" actId="20577"/>
          <ac:spMkLst>
            <pc:docMk/>
            <pc:sldMk cId="679950430" sldId="509"/>
            <ac:spMk id="19" creationId="{112EC54C-CE31-44CF-A6AC-F4B0E1202434}"/>
          </ac:spMkLst>
        </pc:spChg>
        <pc:spChg chg="add del mod topLvl">
          <ac:chgData name="" userId="454f4556cc29186e" providerId="LiveId" clId="{2A254024-7648-461A-B6D2-8AC521421B99}" dt="2022-08-03T12:56:38.296" v="13306" actId="478"/>
          <ac:spMkLst>
            <pc:docMk/>
            <pc:sldMk cId="679950430" sldId="509"/>
            <ac:spMk id="23" creationId="{AB30479C-54DD-4749-952B-49AFE01A69AE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24" creationId="{9CDCBC7E-1179-4D1A-8C83-E712FAA8892E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27" creationId="{3F673C23-BF99-4ED4-8917-FC99844C2461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28" creationId="{D5451232-2BC7-4DEB-A99D-7B221D412DD2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29" creationId="{D6F97974-80CB-4144-B6C4-A01EC8B79041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30" creationId="{509EC43C-8A54-4EEF-901E-E0E0EBF3401C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31" creationId="{1CA85701-1F2E-4D6F-A22A-D375D5F30082}"/>
          </ac:spMkLst>
        </pc:spChg>
        <pc:spChg chg="add del mod topLvl">
          <ac:chgData name="" userId="454f4556cc29186e" providerId="LiveId" clId="{2A254024-7648-461A-B6D2-8AC521421B99}" dt="2022-08-05T08:05:24.122" v="14092" actId="1076"/>
          <ac:spMkLst>
            <pc:docMk/>
            <pc:sldMk cId="679950430" sldId="509"/>
            <ac:spMk id="32" creationId="{EC17D3F9-69B8-4999-AB81-CF2B2A449E6D}"/>
          </ac:spMkLst>
        </pc:spChg>
        <pc:spChg chg="add del mod ord topLvl">
          <ac:chgData name="" userId="454f4556cc29186e" providerId="LiveId" clId="{2A254024-7648-461A-B6D2-8AC521421B99}" dt="2022-08-03T12:56:36.190" v="13304" actId="478"/>
          <ac:spMkLst>
            <pc:docMk/>
            <pc:sldMk cId="679950430" sldId="509"/>
            <ac:spMk id="33" creationId="{621C28D5-F9E9-4FED-8CC8-411A163B3CED}"/>
          </ac:spMkLst>
        </pc:spChg>
        <pc:spChg chg="add del mod topLvl">
          <ac:chgData name="" userId="454f4556cc29186e" providerId="LiveId" clId="{2A254024-7648-461A-B6D2-8AC521421B99}" dt="2022-08-03T12:56:37.028" v="13305" actId="478"/>
          <ac:spMkLst>
            <pc:docMk/>
            <pc:sldMk cId="679950430" sldId="509"/>
            <ac:spMk id="34" creationId="{AD5DA36F-6A93-4D99-AF25-4AB9B4962BD8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35" creationId="{DBC386F5-9097-45A0-816C-A57F35FB704B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36" creationId="{88163333-8C1C-4875-B26C-35591DD7E041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37" creationId="{1E41FE2F-E9E3-4C60-B7A4-FCB6EFD9165C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38" creationId="{BCE3EE62-8680-477F-8755-6FBE894BC25A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39" creationId="{41E0C853-DA6E-475A-8547-460CBC2BED57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40" creationId="{3053AF6F-8EFE-4B55-A73D-7A04DF9EA19F}"/>
          </ac:spMkLst>
        </pc:spChg>
        <pc:spChg chg="add del mod topLvl">
          <ac:chgData name="" userId="454f4556cc29186e" providerId="LiveId" clId="{2A254024-7648-461A-B6D2-8AC521421B99}" dt="2022-08-03T12:37:54.212" v="13162" actId="478"/>
          <ac:spMkLst>
            <pc:docMk/>
            <pc:sldMk cId="679950430" sldId="509"/>
            <ac:spMk id="41" creationId="{671BE0BD-D233-4F62-A64D-6A2C85819DCD}"/>
          </ac:spMkLst>
        </pc:spChg>
        <pc:spChg chg="add del mod topLvl">
          <ac:chgData name="" userId="454f4556cc29186e" providerId="LiveId" clId="{2A254024-7648-461A-B6D2-8AC521421B99}" dt="2022-08-03T12:37:56.239" v="13164" actId="478"/>
          <ac:spMkLst>
            <pc:docMk/>
            <pc:sldMk cId="679950430" sldId="509"/>
            <ac:spMk id="42" creationId="{EB48FD93-6996-4997-B773-4E3FDE724EED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43" creationId="{D2CFE2B3-E973-4AAB-BF65-C91C06B53F7F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44" creationId="{B272A078-1351-451F-B572-09126E9CFEEB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45" creationId="{FFFC1A14-A6CB-41D2-97ED-CE230070FC9E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46" creationId="{C9897F11-D343-43AC-8506-F060CEF9DC5F}"/>
          </ac:spMkLst>
        </pc:spChg>
        <pc:spChg chg="add del mod topLvl">
          <ac:chgData name="" userId="454f4556cc29186e" providerId="LiveId" clId="{2A254024-7648-461A-B6D2-8AC521421B99}" dt="2022-08-03T12:37:57.883" v="13166" actId="478"/>
          <ac:spMkLst>
            <pc:docMk/>
            <pc:sldMk cId="679950430" sldId="509"/>
            <ac:spMk id="47" creationId="{450CE127-D5E6-4F34-87C3-1BFEFA239D5D}"/>
          </ac:spMkLst>
        </pc:spChg>
        <pc:spChg chg="mod">
          <ac:chgData name="" userId="454f4556cc29186e" providerId="LiveId" clId="{2A254024-7648-461A-B6D2-8AC521421B99}" dt="2022-08-03T12:34:32.049" v="13075" actId="403"/>
          <ac:spMkLst>
            <pc:docMk/>
            <pc:sldMk cId="679950430" sldId="509"/>
            <ac:spMk id="49" creationId="{8E3B983E-AA90-4DF7-881B-A550EB5962EE}"/>
          </ac:spMkLst>
        </pc:spChg>
        <pc:spChg chg="mod">
          <ac:chgData name="" userId="454f4556cc29186e" providerId="LiveId" clId="{2A254024-7648-461A-B6D2-8AC521421B99}" dt="2022-08-03T12:34:32.049" v="13075" actId="403"/>
          <ac:spMkLst>
            <pc:docMk/>
            <pc:sldMk cId="679950430" sldId="509"/>
            <ac:spMk id="50" creationId="{C85B4121-D7FC-4CE8-B0ED-A0FB8AB24458}"/>
          </ac:spMkLst>
        </pc:spChg>
        <pc:spChg chg="mod">
          <ac:chgData name="" userId="454f4556cc29186e" providerId="LiveId" clId="{2A254024-7648-461A-B6D2-8AC521421B99}" dt="2022-08-03T12:34:32.049" v="13075" actId="403"/>
          <ac:spMkLst>
            <pc:docMk/>
            <pc:sldMk cId="679950430" sldId="509"/>
            <ac:spMk id="51" creationId="{85DEA67C-BED9-4752-B497-CAF0F3A5D4A2}"/>
          </ac:spMkLst>
        </pc:spChg>
        <pc:spChg chg="mod">
          <ac:chgData name="" userId="454f4556cc29186e" providerId="LiveId" clId="{2A254024-7648-461A-B6D2-8AC521421B99}" dt="2022-08-03T12:34:32.049" v="13075" actId="403"/>
          <ac:spMkLst>
            <pc:docMk/>
            <pc:sldMk cId="679950430" sldId="509"/>
            <ac:spMk id="52" creationId="{A2FEBA6F-5CB5-4DD0-9C54-DCBE2DFBE7DF}"/>
          </ac:spMkLst>
        </pc:spChg>
        <pc:spChg chg="mod">
          <ac:chgData name="" userId="454f4556cc29186e" providerId="LiveId" clId="{2A254024-7648-461A-B6D2-8AC521421B99}" dt="2022-08-03T12:34:32.049" v="13075" actId="403"/>
          <ac:spMkLst>
            <pc:docMk/>
            <pc:sldMk cId="679950430" sldId="509"/>
            <ac:spMk id="53" creationId="{A88D833E-0627-420C-9D52-CBEFD7389ECE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54" creationId="{5FD924D8-423F-4F65-B381-56CB2B17CEB2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55" creationId="{F82B83C9-4896-474D-A28D-882CD4EFAB2B}"/>
          </ac:spMkLst>
        </pc:spChg>
        <pc:spChg chg="add mod topLvl">
          <ac:chgData name="" userId="454f4556cc29186e" providerId="LiveId" clId="{2A254024-7648-461A-B6D2-8AC521421B99}" dt="2022-08-10T04:59:59.961" v="26231" actId="1076"/>
          <ac:spMkLst>
            <pc:docMk/>
            <pc:sldMk cId="679950430" sldId="509"/>
            <ac:spMk id="56" creationId="{D66C28EC-6A85-43CD-BD33-1B16FD6A53DE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57" creationId="{D814EF9D-E2D6-46C2-A471-AD289B93F9E2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58" creationId="{928A061E-1828-421B-9EEE-EF71484BEC9D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59" creationId="{258DFC77-1612-4248-A50A-36A858039A23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60" creationId="{95470560-E3F5-4F49-BB65-D9534ED73767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61" creationId="{E280E787-7585-416B-9C83-4931DA7B4451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62" creationId="{9C704E47-147A-4C03-B423-63A36B578A14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63" creationId="{AB5F68B1-0F1C-41C5-989D-37F60BA81FB2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64" creationId="{4E9F9422-48BA-4D7E-87A7-59E90FFE3DCA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65" creationId="{68753D6E-0561-4D0C-9C27-C60BF7893689}"/>
          </ac:spMkLst>
        </pc:spChg>
        <pc:spChg chg="add del mod topLvl">
          <ac:chgData name="" userId="454f4556cc29186e" providerId="LiveId" clId="{2A254024-7648-461A-B6D2-8AC521421B99}" dt="2022-08-03T12:38:08.770" v="13170" actId="478"/>
          <ac:spMkLst>
            <pc:docMk/>
            <pc:sldMk cId="679950430" sldId="509"/>
            <ac:spMk id="66" creationId="{FDC07896-B0F2-46C2-9D03-172514901DB4}"/>
          </ac:spMkLst>
        </pc:spChg>
        <pc:spChg chg="add del mod topLvl">
          <ac:chgData name="" userId="454f4556cc29186e" providerId="LiveId" clId="{2A254024-7648-461A-B6D2-8AC521421B99}" dt="2022-08-03T12:38:11.485" v="13172" actId="478"/>
          <ac:spMkLst>
            <pc:docMk/>
            <pc:sldMk cId="679950430" sldId="509"/>
            <ac:spMk id="67" creationId="{E69BB73A-D720-4BC6-8155-2E4FB027D92B}"/>
          </ac:spMkLst>
        </pc:spChg>
        <pc:spChg chg="add del mod topLvl">
          <ac:chgData name="" userId="454f4556cc29186e" providerId="LiveId" clId="{2A254024-7648-461A-B6D2-8AC521421B99}" dt="2022-08-03T12:44:06.460" v="13179" actId="478"/>
          <ac:spMkLst>
            <pc:docMk/>
            <pc:sldMk cId="679950430" sldId="509"/>
            <ac:spMk id="68" creationId="{FE99C950-457A-495D-93B3-E22DC26003FC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69" creationId="{6FCDC291-38E8-4D24-B8EC-F68D3DD0244B}"/>
          </ac:spMkLst>
        </pc:spChg>
        <pc:spChg chg="add del mod topLvl">
          <ac:chgData name="" userId="454f4556cc29186e" providerId="LiveId" clId="{2A254024-7648-461A-B6D2-8AC521421B99}" dt="2022-08-03T12:44:09.913" v="13180" actId="478"/>
          <ac:spMkLst>
            <pc:docMk/>
            <pc:sldMk cId="679950430" sldId="509"/>
            <ac:spMk id="70" creationId="{F53C7226-32D2-4A5B-9CA7-D3005DC5F719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71" creationId="{64B703AF-BEE5-497D-9C69-548C674B6DF8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73" creationId="{DC3DF40E-4323-4AA5-96D5-CEBAB03F28D2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74" creationId="{FE684A90-A25E-4055-BE51-E45217F93AB5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75" creationId="{9FEA9973-F5EB-4EFF-B636-E94830157D6D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76" creationId="{5C96635F-8AE3-4EC7-8FDF-EAD7A72BFE1A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77" creationId="{8F380A50-54DE-4036-A89E-51F3E1424173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78" creationId="{C0533DD4-9206-42F5-A9D7-67A3A10B7062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79" creationId="{CF297537-8D0A-4240-9722-30F1565FDFC0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80" creationId="{2363C9BD-FE4A-4255-B126-62BB809F3615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81" creationId="{74B8AFCD-9A89-433E-8ABA-7D4339B22D7F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82" creationId="{BFBD5947-EDC9-4168-809B-65DD3BC6787C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83" creationId="{ACA79FFD-AE34-4B83-A6D8-9DFEACBE40D4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84" creationId="{0A41D6BA-B8A1-4B69-B4E5-8FCDD8EA4326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85" creationId="{4CC34F08-D7EA-4D51-A34A-E040EF50BBF3}"/>
          </ac:spMkLst>
        </pc:spChg>
        <pc:spChg chg="add mod">
          <ac:chgData name="" userId="454f4556cc29186e" providerId="LiveId" clId="{2A254024-7648-461A-B6D2-8AC521421B99}" dt="2022-08-12T06:56:13.765" v="34127" actId="20577"/>
          <ac:spMkLst>
            <pc:docMk/>
            <pc:sldMk cId="679950430" sldId="509"/>
            <ac:spMk id="88" creationId="{FD1F6A97-C9FF-4386-8599-A944876ABB49}"/>
          </ac:spMkLst>
        </pc:spChg>
        <pc:spChg chg="add del mod">
          <ac:chgData name="" userId="454f4556cc29186e" providerId="LiveId" clId="{2A254024-7648-461A-B6D2-8AC521421B99}" dt="2022-08-05T08:02:31.810" v="14050" actId="478"/>
          <ac:spMkLst>
            <pc:docMk/>
            <pc:sldMk cId="679950430" sldId="509"/>
            <ac:spMk id="90" creationId="{324BC9A0-5209-47FF-8820-ABF295DEFBD9}"/>
          </ac:spMkLst>
        </pc:spChg>
        <pc:spChg chg="add del mod topLvl">
          <ac:chgData name="" userId="454f4556cc29186e" providerId="LiveId" clId="{2A254024-7648-461A-B6D2-8AC521421B99}" dt="2022-08-03T12:56:51.931" v="13309" actId="478"/>
          <ac:spMkLst>
            <pc:docMk/>
            <pc:sldMk cId="679950430" sldId="509"/>
            <ac:spMk id="90" creationId="{3B56FA40-CC69-4902-8D45-180DB4A46843}"/>
          </ac:spMkLst>
        </pc:spChg>
        <pc:spChg chg="add del mod topLvl">
          <ac:chgData name="" userId="454f4556cc29186e" providerId="LiveId" clId="{2A254024-7648-461A-B6D2-8AC521421B99}" dt="2022-08-03T12:56:50.475" v="13308" actId="478"/>
          <ac:spMkLst>
            <pc:docMk/>
            <pc:sldMk cId="679950430" sldId="509"/>
            <ac:spMk id="91" creationId="{79B15410-25A6-48B3-A956-532186AEFD58}"/>
          </ac:spMkLst>
        </pc:spChg>
        <pc:spChg chg="add del mod">
          <ac:chgData name="" userId="454f4556cc29186e" providerId="LiveId" clId="{2A254024-7648-461A-B6D2-8AC521421B99}" dt="2022-08-05T08:02:31.810" v="14050" actId="478"/>
          <ac:spMkLst>
            <pc:docMk/>
            <pc:sldMk cId="679950430" sldId="509"/>
            <ac:spMk id="91" creationId="{FAD79A62-FB29-47B5-B7BC-5B4FA1352E9C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93" creationId="{86829A2F-CF3F-4EB2-9A47-3E6CAB8EA1BC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94" creationId="{AE6024DA-6D0F-4D8E-BB3F-A4B96515F03C}"/>
          </ac:spMkLst>
        </pc:spChg>
        <pc:spChg chg="add del mod topLvl">
          <ac:chgData name="" userId="454f4556cc29186e" providerId="LiveId" clId="{2A254024-7648-461A-B6D2-8AC521421B99}" dt="2022-08-03T12:45:44.490" v="13190" actId="478"/>
          <ac:spMkLst>
            <pc:docMk/>
            <pc:sldMk cId="679950430" sldId="509"/>
            <ac:spMk id="94" creationId="{DD2DDE76-1299-4CC4-A41F-5B848133B672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95" creationId="{91A4084A-10BB-46EF-878F-9BB574BC48EE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96" creationId="{37BE53F0-B9A6-4923-891C-D55993794F41}"/>
          </ac:spMkLst>
        </pc:spChg>
        <pc:spChg chg="add del mod">
          <ac:chgData name="" userId="454f4556cc29186e" providerId="LiveId" clId="{2A254024-7648-461A-B6D2-8AC521421B99}" dt="2022-08-03T12:53:16.372" v="13264"/>
          <ac:spMkLst>
            <pc:docMk/>
            <pc:sldMk cId="679950430" sldId="509"/>
            <ac:spMk id="98" creationId="{E4E4E51A-6403-4E7F-9BEB-BBD69539CFFA}"/>
          </ac:spMkLst>
        </pc:spChg>
        <pc:spChg chg="add del mod">
          <ac:chgData name="" userId="454f4556cc29186e" providerId="LiveId" clId="{2A254024-7648-461A-B6D2-8AC521421B99}" dt="2022-08-03T12:53:16.372" v="13264"/>
          <ac:spMkLst>
            <pc:docMk/>
            <pc:sldMk cId="679950430" sldId="509"/>
            <ac:spMk id="99" creationId="{50125BEF-743F-4B67-B55A-1A384116CCA5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99" creationId="{E4FFA3E5-2EAC-4F40-BCD3-ACA0E5DEF3F2}"/>
          </ac:spMkLst>
        </pc:spChg>
        <pc:spChg chg="add del mod">
          <ac:chgData name="" userId="454f4556cc29186e" providerId="LiveId" clId="{2A254024-7648-461A-B6D2-8AC521421B99}" dt="2022-08-03T12:53:16.372" v="13264"/>
          <ac:spMkLst>
            <pc:docMk/>
            <pc:sldMk cId="679950430" sldId="509"/>
            <ac:spMk id="100" creationId="{64E6AC0E-FFDB-4776-98E2-AC7D5AE601BA}"/>
          </ac:spMkLst>
        </pc:spChg>
        <pc:spChg chg="add del mod">
          <ac:chgData name="" userId="454f4556cc29186e" providerId="LiveId" clId="{2A254024-7648-461A-B6D2-8AC521421B99}" dt="2022-08-05T08:04:34.246" v="14085" actId="478"/>
          <ac:spMkLst>
            <pc:docMk/>
            <pc:sldMk cId="679950430" sldId="509"/>
            <ac:spMk id="100" creationId="{7A13E226-14B3-45D0-8AC2-3C6CCB31E50B}"/>
          </ac:spMkLst>
        </pc:spChg>
        <pc:spChg chg="add del mod">
          <ac:chgData name="" userId="454f4556cc29186e" providerId="LiveId" clId="{2A254024-7648-461A-B6D2-8AC521421B99}" dt="2022-08-03T12:53:16.372" v="13264"/>
          <ac:spMkLst>
            <pc:docMk/>
            <pc:sldMk cId="679950430" sldId="509"/>
            <ac:spMk id="101" creationId="{AE80F8F9-F4FA-40FF-9CB0-A3D2217634DA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101" creationId="{BEC4B3F6-593B-4F03-B340-BCC76944617A}"/>
          </ac:spMkLst>
        </pc:spChg>
        <pc:spChg chg="add del mod">
          <ac:chgData name="" userId="454f4556cc29186e" providerId="LiveId" clId="{2A254024-7648-461A-B6D2-8AC521421B99}" dt="2022-08-03T12:53:16.372" v="13264"/>
          <ac:spMkLst>
            <pc:docMk/>
            <pc:sldMk cId="679950430" sldId="509"/>
            <ac:spMk id="102" creationId="{73F9C7F2-3EAD-4EBE-A2DC-8791953EE312}"/>
          </ac:spMkLst>
        </pc:spChg>
        <pc:spChg chg="add mod topLvl">
          <ac:chgData name="" userId="454f4556cc29186e" providerId="LiveId" clId="{2A254024-7648-461A-B6D2-8AC521421B99}" dt="2022-08-06T14:08:43.260" v="21412" actId="1076"/>
          <ac:spMkLst>
            <pc:docMk/>
            <pc:sldMk cId="679950430" sldId="509"/>
            <ac:spMk id="110" creationId="{D1918AC3-CAB6-4BE3-A0B9-8BA2AEC33547}"/>
          </ac:spMkLst>
        </pc:spChg>
        <pc:spChg chg="add del mod">
          <ac:chgData name="" userId="454f4556cc29186e" providerId="LiveId" clId="{2A254024-7648-461A-B6D2-8AC521421B99}" dt="2022-08-03T12:53:16.372" v="13264"/>
          <ac:spMkLst>
            <pc:docMk/>
            <pc:sldMk cId="679950430" sldId="509"/>
            <ac:spMk id="114" creationId="{B76BBCDA-D41F-4C4F-93E7-6B4466069C46}"/>
          </ac:spMkLst>
        </pc:spChg>
        <pc:spChg chg="add del">
          <ac:chgData name="" userId="454f4556cc29186e" providerId="LiveId" clId="{2A254024-7648-461A-B6D2-8AC521421B99}" dt="2022-08-03T12:49:36.957" v="13229" actId="478"/>
          <ac:spMkLst>
            <pc:docMk/>
            <pc:sldMk cId="679950430" sldId="509"/>
            <ac:spMk id="116" creationId="{C1762C31-26C3-4592-80A5-6E375B01D883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118" creationId="{B29A7BA5-B02C-4C83-99B5-EE179751ACEA}"/>
          </ac:spMkLst>
        </pc:spChg>
        <pc:spChg chg="add mod topLvl">
          <ac:chgData name="" userId="454f4556cc29186e" providerId="LiveId" clId="{2A254024-7648-461A-B6D2-8AC521421B99}" dt="2022-08-06T14:08:42.816" v="21411" actId="1076"/>
          <ac:spMkLst>
            <pc:docMk/>
            <pc:sldMk cId="679950430" sldId="509"/>
            <ac:spMk id="129" creationId="{764D2EF9-ECBC-411E-A8AA-896C6630C1CE}"/>
          </ac:spMkLst>
        </pc:spChg>
        <pc:grpChg chg="add del mod">
          <ac:chgData name="" userId="454f4556cc29186e" providerId="LiveId" clId="{2A254024-7648-461A-B6D2-8AC521421B99}" dt="2022-08-03T08:36:44.389" v="12719" actId="165"/>
          <ac:grpSpMkLst>
            <pc:docMk/>
            <pc:sldMk cId="679950430" sldId="509"/>
            <ac:grpSpMk id="2" creationId="{D913E0E7-49F1-4AFE-BE65-35798EC761F0}"/>
          </ac:grpSpMkLst>
        </pc:grpChg>
        <pc:grpChg chg="add mod topLvl">
          <ac:chgData name="" userId="454f4556cc29186e" providerId="LiveId" clId="{2A254024-7648-461A-B6D2-8AC521421B99}" dt="2022-08-06T14:08:43.260" v="21412" actId="1076"/>
          <ac:grpSpMkLst>
            <pc:docMk/>
            <pc:sldMk cId="679950430" sldId="509"/>
            <ac:grpSpMk id="6" creationId="{E31A3E59-C19D-4F41-84CF-FCB509C5BB76}"/>
          </ac:grpSpMkLst>
        </pc:grpChg>
        <pc:grpChg chg="add mod topLvl">
          <ac:chgData name="" userId="454f4556cc29186e" providerId="LiveId" clId="{2A254024-7648-461A-B6D2-8AC521421B99}" dt="2022-08-06T14:08:43.260" v="21412" actId="1076"/>
          <ac:grpSpMkLst>
            <pc:docMk/>
            <pc:sldMk cId="679950430" sldId="509"/>
            <ac:grpSpMk id="48" creationId="{D9BE3893-1BC2-4C50-BB87-2633EBD1DA7D}"/>
          </ac:grpSpMkLst>
        </pc:grpChg>
        <pc:grpChg chg="add del mod">
          <ac:chgData name="" userId="454f4556cc29186e" providerId="LiveId" clId="{2A254024-7648-461A-B6D2-8AC521421B99}" dt="2022-08-03T12:34:42.848" v="13076" actId="165"/>
          <ac:grpSpMkLst>
            <pc:docMk/>
            <pc:sldMk cId="679950430" sldId="509"/>
            <ac:grpSpMk id="97" creationId="{442F10AB-0F04-4CB9-AF8F-393AC634BD15}"/>
          </ac:grpSpMkLst>
        </pc:grpChg>
        <pc:grpChg chg="add del mod">
          <ac:chgData name="" userId="454f4556cc29186e" providerId="LiveId" clId="{2A254024-7648-461A-B6D2-8AC521421B99}" dt="2022-08-05T08:09:04.503" v="14142" actId="165"/>
          <ac:grpSpMkLst>
            <pc:docMk/>
            <pc:sldMk cId="679950430" sldId="509"/>
            <ac:grpSpMk id="116" creationId="{4D350B19-B0AB-44BB-A782-7CCE4B6AC8E6}"/>
          </ac:grpSpMkLst>
        </pc:grpChg>
        <pc:grpChg chg="add del mod">
          <ac:chgData name="" userId="454f4556cc29186e" providerId="LiveId" clId="{2A254024-7648-461A-B6D2-8AC521421B99}" dt="2022-08-05T08:22:24.182" v="14242" actId="165"/>
          <ac:grpSpMkLst>
            <pc:docMk/>
            <pc:sldMk cId="679950430" sldId="509"/>
            <ac:grpSpMk id="135" creationId="{FD51BC7F-71A3-4200-93E2-5A192A8246DF}"/>
          </ac:grpSpMkLst>
        </pc:grpChg>
        <pc:picChg chg="del mod topLvl">
          <ac:chgData name="" userId="454f4556cc29186e" providerId="LiveId" clId="{2A254024-7648-461A-B6D2-8AC521421B99}" dt="2022-08-03T12:33:50.900" v="13063" actId="478"/>
          <ac:picMkLst>
            <pc:docMk/>
            <pc:sldMk cId="679950430" sldId="509"/>
            <ac:picMk id="7" creationId="{D12A4DEA-3F29-40E2-B4F3-C4F5C298A606}"/>
          </ac:picMkLst>
        </pc:picChg>
        <pc:picChg chg="del mod topLvl">
          <ac:chgData name="" userId="454f4556cc29186e" providerId="LiveId" clId="{2A254024-7648-461A-B6D2-8AC521421B99}" dt="2022-08-03T12:33:49.443" v="13062" actId="478"/>
          <ac:picMkLst>
            <pc:docMk/>
            <pc:sldMk cId="679950430" sldId="509"/>
            <ac:picMk id="8" creationId="{1F425120-60D9-4E38-AA94-0D95C484EE81}"/>
          </ac:picMkLst>
        </pc:picChg>
        <pc:picChg chg="del mod">
          <ac:chgData name="" userId="454f4556cc29186e" providerId="LiveId" clId="{2A254024-7648-461A-B6D2-8AC521421B99}" dt="2022-08-03T08:34:22.121" v="12664" actId="478"/>
          <ac:picMkLst>
            <pc:docMk/>
            <pc:sldMk cId="679950430" sldId="509"/>
            <ac:picMk id="9" creationId="{D878BA5B-1605-445E-8641-0CCCCE339708}"/>
          </ac:picMkLst>
        </pc:picChg>
        <pc:picChg chg="del mod">
          <ac:chgData name="" userId="454f4556cc29186e" providerId="LiveId" clId="{2A254024-7648-461A-B6D2-8AC521421B99}" dt="2022-08-03T08:34:22.121" v="12664" actId="478"/>
          <ac:picMkLst>
            <pc:docMk/>
            <pc:sldMk cId="679950430" sldId="509"/>
            <ac:picMk id="13" creationId="{064E8206-4DD8-4E9E-8CE6-BF1C5D5C2C4C}"/>
          </ac:picMkLst>
        </pc:picChg>
        <pc:cxnChg chg="add del mod topLvl">
          <ac:chgData name="" userId="454f4556cc29186e" providerId="LiveId" clId="{2A254024-7648-461A-B6D2-8AC521421B99}" dt="2022-08-05T08:02:08.355" v="14044" actId="478"/>
          <ac:cxnSpMkLst>
            <pc:docMk/>
            <pc:sldMk cId="679950430" sldId="509"/>
            <ac:cxnSpMk id="20" creationId="{6EDD214D-FB51-44D0-856E-C53445F919C4}"/>
          </ac:cxnSpMkLst>
        </pc:cxnChg>
        <pc:cxnChg chg="add del mod topLvl">
          <ac:chgData name="" userId="454f4556cc29186e" providerId="LiveId" clId="{2A254024-7648-461A-B6D2-8AC521421B99}" dt="2022-08-03T12:56:08.862" v="13299" actId="478"/>
          <ac:cxnSpMkLst>
            <pc:docMk/>
            <pc:sldMk cId="679950430" sldId="509"/>
            <ac:cxnSpMk id="21" creationId="{E27BD8DF-0AFB-4C0D-A78E-C50855C6B9EB}"/>
          </ac:cxnSpMkLst>
        </pc:cxnChg>
        <pc:cxnChg chg="add mod topLvl">
          <ac:chgData name="" userId="454f4556cc29186e" providerId="LiveId" clId="{2A254024-7648-461A-B6D2-8AC521421B99}" dt="2022-08-06T14:08:43.260" v="21412" actId="1076"/>
          <ac:cxnSpMkLst>
            <pc:docMk/>
            <pc:sldMk cId="679950430" sldId="509"/>
            <ac:cxnSpMk id="22" creationId="{51A5C308-1AA1-44BF-918A-126C04919648}"/>
          </ac:cxnSpMkLst>
        </pc:cxnChg>
        <pc:cxnChg chg="add mod topLvl">
          <ac:chgData name="" userId="454f4556cc29186e" providerId="LiveId" clId="{2A254024-7648-461A-B6D2-8AC521421B99}" dt="2022-08-06T14:08:42.816" v="21411" actId="1076"/>
          <ac:cxnSpMkLst>
            <pc:docMk/>
            <pc:sldMk cId="679950430" sldId="509"/>
            <ac:cxnSpMk id="25" creationId="{0C0E30FF-12D7-4C67-ABB9-E4803B373406}"/>
          </ac:cxnSpMkLst>
        </pc:cxnChg>
        <pc:cxnChg chg="add del mod topLvl">
          <ac:chgData name="" userId="454f4556cc29186e" providerId="LiveId" clId="{2A254024-7648-461A-B6D2-8AC521421B99}" dt="2022-08-03T12:56:39.454" v="13307" actId="478"/>
          <ac:cxnSpMkLst>
            <pc:docMk/>
            <pc:sldMk cId="679950430" sldId="509"/>
            <ac:cxnSpMk id="26" creationId="{882C6768-4EA8-4A6F-B8C9-7E3CD9857E32}"/>
          </ac:cxnSpMkLst>
        </pc:cxnChg>
        <pc:cxnChg chg="add mod topLvl">
          <ac:chgData name="" userId="454f4556cc29186e" providerId="LiveId" clId="{2A254024-7648-461A-B6D2-8AC521421B99}" dt="2022-08-06T14:08:42.816" v="21411" actId="1076"/>
          <ac:cxnSpMkLst>
            <pc:docMk/>
            <pc:sldMk cId="679950430" sldId="509"/>
            <ac:cxnSpMk id="72" creationId="{8C511037-2FF2-4133-A58A-2B2AF5AFF554}"/>
          </ac:cxnSpMkLst>
        </pc:cxnChg>
        <pc:cxnChg chg="add mod topLvl">
          <ac:chgData name="" userId="454f4556cc29186e" providerId="LiveId" clId="{2A254024-7648-461A-B6D2-8AC521421B99}" dt="2022-08-06T14:08:42.816" v="21411" actId="1076"/>
          <ac:cxnSpMkLst>
            <pc:docMk/>
            <pc:sldMk cId="679950430" sldId="509"/>
            <ac:cxnSpMk id="86" creationId="{CC3EF494-D79E-4EA6-B82E-DFAFDA2AB2AB}"/>
          </ac:cxnSpMkLst>
        </pc:cxnChg>
        <pc:cxnChg chg="add mod topLvl">
          <ac:chgData name="" userId="454f4556cc29186e" providerId="LiveId" clId="{2A254024-7648-461A-B6D2-8AC521421B99}" dt="2022-08-06T14:08:42.816" v="21411" actId="1076"/>
          <ac:cxnSpMkLst>
            <pc:docMk/>
            <pc:sldMk cId="679950430" sldId="509"/>
            <ac:cxnSpMk id="87" creationId="{A7717582-EC73-4AE2-95C8-3D9E40587D0C}"/>
          </ac:cxnSpMkLst>
        </pc:cxnChg>
        <pc:cxnChg chg="add del mod">
          <ac:chgData name="" userId="454f4556cc29186e" providerId="LiveId" clId="{2A254024-7648-461A-B6D2-8AC521421B99}" dt="2022-08-05T08:02:31.810" v="14050" actId="478"/>
          <ac:cxnSpMkLst>
            <pc:docMk/>
            <pc:sldMk cId="679950430" sldId="509"/>
            <ac:cxnSpMk id="88" creationId="{9955D504-1D49-4F1C-9D55-B53E3E081397}"/>
          </ac:cxnSpMkLst>
        </pc:cxnChg>
        <pc:cxnChg chg="add del mod topLvl">
          <ac:chgData name="" userId="454f4556cc29186e" providerId="LiveId" clId="{2A254024-7648-461A-B6D2-8AC521421B99}" dt="2022-08-03T12:46:37.764" v="13202" actId="478"/>
          <ac:cxnSpMkLst>
            <pc:docMk/>
            <pc:sldMk cId="679950430" sldId="509"/>
            <ac:cxnSpMk id="88" creationId="{AC367D3D-F66A-479B-80C5-2A1DB36DC5B9}"/>
          </ac:cxnSpMkLst>
        </pc:cxnChg>
        <pc:cxnChg chg="add del mod topLvl">
          <ac:chgData name="" userId="454f4556cc29186e" providerId="LiveId" clId="{2A254024-7648-461A-B6D2-8AC521421B99}" dt="2022-08-03T12:46:40.870" v="13203" actId="478"/>
          <ac:cxnSpMkLst>
            <pc:docMk/>
            <pc:sldMk cId="679950430" sldId="509"/>
            <ac:cxnSpMk id="89" creationId="{42285647-5FE8-4CDB-A3F4-99E9DF83D06A}"/>
          </ac:cxnSpMkLst>
        </pc:cxnChg>
        <pc:cxnChg chg="add del mod">
          <ac:chgData name="" userId="454f4556cc29186e" providerId="LiveId" clId="{2A254024-7648-461A-B6D2-8AC521421B99}" dt="2022-08-05T08:02:31.810" v="14050" actId="478"/>
          <ac:cxnSpMkLst>
            <pc:docMk/>
            <pc:sldMk cId="679950430" sldId="509"/>
            <ac:cxnSpMk id="89" creationId="{8B757981-DA2B-4B50-989F-AD01F3D0A56C}"/>
          </ac:cxnSpMkLst>
        </pc:cxnChg>
        <pc:cxnChg chg="add mod topLvl">
          <ac:chgData name="" userId="454f4556cc29186e" providerId="LiveId" clId="{2A254024-7648-461A-B6D2-8AC521421B99}" dt="2022-08-06T14:08:42.816" v="21411" actId="1076"/>
          <ac:cxnSpMkLst>
            <pc:docMk/>
            <pc:sldMk cId="679950430" sldId="509"/>
            <ac:cxnSpMk id="92" creationId="{A6E42000-7203-4FF3-B9BF-0EA421EBF862}"/>
          </ac:cxnSpMkLst>
        </pc:cxnChg>
        <pc:cxnChg chg="add mod topLvl">
          <ac:chgData name="" userId="454f4556cc29186e" providerId="LiveId" clId="{2A254024-7648-461A-B6D2-8AC521421B99}" dt="2022-08-06T14:08:43.260" v="21412" actId="1076"/>
          <ac:cxnSpMkLst>
            <pc:docMk/>
            <pc:sldMk cId="679950430" sldId="509"/>
            <ac:cxnSpMk id="97" creationId="{1B48E79F-1BC4-4653-ACBE-16E0D06BF2EC}"/>
          </ac:cxnSpMkLst>
        </pc:cxnChg>
        <pc:cxnChg chg="add mod topLvl">
          <ac:chgData name="" userId="454f4556cc29186e" providerId="LiveId" clId="{2A254024-7648-461A-B6D2-8AC521421B99}" dt="2022-08-06T14:08:43.260" v="21412" actId="1076"/>
          <ac:cxnSpMkLst>
            <pc:docMk/>
            <pc:sldMk cId="679950430" sldId="509"/>
            <ac:cxnSpMk id="98" creationId="{10C378E9-81FB-477D-B216-9718C4A0B537}"/>
          </ac:cxnSpMkLst>
        </pc:cxnChg>
        <pc:cxnChg chg="add mod topLvl">
          <ac:chgData name="" userId="454f4556cc29186e" providerId="LiveId" clId="{2A254024-7648-461A-B6D2-8AC521421B99}" dt="2022-08-06T14:08:43.260" v="21412" actId="1076"/>
          <ac:cxnSpMkLst>
            <pc:docMk/>
            <pc:sldMk cId="679950430" sldId="509"/>
            <ac:cxnSpMk id="107" creationId="{C5B0A193-6075-4FC1-8643-96DB0C6205B7}"/>
          </ac:cxnSpMkLst>
        </pc:cxnChg>
        <pc:cxnChg chg="add mod topLvl">
          <ac:chgData name="" userId="454f4556cc29186e" providerId="LiveId" clId="{2A254024-7648-461A-B6D2-8AC521421B99}" dt="2022-08-06T14:08:42.816" v="21411" actId="1076"/>
          <ac:cxnSpMkLst>
            <pc:docMk/>
            <pc:sldMk cId="679950430" sldId="509"/>
            <ac:cxnSpMk id="117" creationId="{091C1CC1-C6F6-4CD4-A5B0-AE1876EDF9B4}"/>
          </ac:cxnSpMkLst>
        </pc:cxnChg>
        <pc:cxnChg chg="add del mod">
          <ac:chgData name="" userId="454f4556cc29186e" providerId="LiveId" clId="{2A254024-7648-461A-B6D2-8AC521421B99}" dt="2022-08-05T08:02:12.217" v="14045" actId="478"/>
          <ac:cxnSpMkLst>
            <pc:docMk/>
            <pc:sldMk cId="679950430" sldId="509"/>
            <ac:cxnSpMk id="125" creationId="{25DAB04E-28E4-4184-A5F5-1184E1C24674}"/>
          </ac:cxnSpMkLst>
        </pc:cxnChg>
        <pc:cxnChg chg="add mod topLvl">
          <ac:chgData name="" userId="454f4556cc29186e" providerId="LiveId" clId="{2A254024-7648-461A-B6D2-8AC521421B99}" dt="2022-08-06T14:08:42.816" v="21411" actId="1076"/>
          <ac:cxnSpMkLst>
            <pc:docMk/>
            <pc:sldMk cId="679950430" sldId="509"/>
            <ac:cxnSpMk id="130" creationId="{DC2B4C0E-25F6-47D3-9965-224B9E8AFD92}"/>
          </ac:cxnSpMkLst>
        </pc:cxnChg>
      </pc:sldChg>
      <pc:sldChg chg="addSp delSp modSp ord modAnim">
        <pc:chgData name="" userId="454f4556cc29186e" providerId="LiveId" clId="{2A254024-7648-461A-B6D2-8AC521421B99}" dt="2022-08-12T07:04:56.532" v="34134" actId="20577"/>
        <pc:sldMkLst>
          <pc:docMk/>
          <pc:sldMk cId="4176299829" sldId="510"/>
        </pc:sldMkLst>
        <pc:spChg chg="mod">
          <ac:chgData name="" userId="454f4556cc29186e" providerId="LiveId" clId="{2A254024-7648-461A-B6D2-8AC521421B99}" dt="2022-08-05T09:57:42.712" v="14927"/>
          <ac:spMkLst>
            <pc:docMk/>
            <pc:sldMk cId="4176299829" sldId="510"/>
            <ac:spMk id="3" creationId="{582B4524-010A-450E-ADD8-8A31C673B304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4176299829" sldId="510"/>
            <ac:spMk id="4" creationId="{ABF5FF6B-DA31-4FAB-BEAF-DBF3DAA03C98}"/>
          </ac:spMkLst>
        </pc:spChg>
        <pc:spChg chg="mod">
          <ac:chgData name="" userId="454f4556cc29186e" providerId="LiveId" clId="{2A254024-7648-461A-B6D2-8AC521421B99}" dt="2022-08-11T09:15:10.242" v="31661" actId="20577"/>
          <ac:spMkLst>
            <pc:docMk/>
            <pc:sldMk cId="4176299829" sldId="510"/>
            <ac:spMk id="5" creationId="{D58EEE1C-E0E1-4481-82D3-7D620990AF01}"/>
          </ac:spMkLst>
        </pc:spChg>
        <pc:spChg chg="add del mod">
          <ac:chgData name="" userId="454f4556cc29186e" providerId="LiveId" clId="{2A254024-7648-461A-B6D2-8AC521421B99}" dt="2022-08-11T08:03:08.060" v="30467"/>
          <ac:spMkLst>
            <pc:docMk/>
            <pc:sldMk cId="4176299829" sldId="510"/>
            <ac:spMk id="6" creationId="{965F0790-F22E-44B8-9ACF-BC6340180DE0}"/>
          </ac:spMkLst>
        </pc:spChg>
        <pc:spChg chg="del mod">
          <ac:chgData name="" userId="454f4556cc29186e" providerId="LiveId" clId="{2A254024-7648-461A-B6D2-8AC521421B99}" dt="2022-08-05T09:57:44.980" v="14928" actId="478"/>
          <ac:spMkLst>
            <pc:docMk/>
            <pc:sldMk cId="4176299829" sldId="510"/>
            <ac:spMk id="7" creationId="{325CF339-69B1-4A54-A462-117B10240E43}"/>
          </ac:spMkLst>
        </pc:spChg>
        <pc:spChg chg="add del mod">
          <ac:chgData name="" userId="454f4556cc29186e" providerId="LiveId" clId="{2A254024-7648-461A-B6D2-8AC521421B99}" dt="2022-08-11T08:07:52.198" v="30648"/>
          <ac:spMkLst>
            <pc:docMk/>
            <pc:sldMk cId="4176299829" sldId="510"/>
            <ac:spMk id="7" creationId="{C25500FE-E9B7-4831-9C64-2C7F052D0051}"/>
          </ac:spMkLst>
        </pc:spChg>
        <pc:spChg chg="add mod">
          <ac:chgData name="" userId="454f4556cc29186e" providerId="LiveId" clId="{2A254024-7648-461A-B6D2-8AC521421B99}" dt="2022-08-11T08:13:47.228" v="30863" actId="1076"/>
          <ac:spMkLst>
            <pc:docMk/>
            <pc:sldMk cId="4176299829" sldId="510"/>
            <ac:spMk id="8" creationId="{DF8059EB-C1A8-455B-A819-288CDC4E4261}"/>
          </ac:spMkLst>
        </pc:spChg>
        <pc:spChg chg="del mod">
          <ac:chgData name="" userId="454f4556cc29186e" providerId="LiveId" clId="{2A254024-7648-461A-B6D2-8AC521421B99}" dt="2022-08-05T10:02:15.432" v="15029" actId="478"/>
          <ac:spMkLst>
            <pc:docMk/>
            <pc:sldMk cId="4176299829" sldId="510"/>
            <ac:spMk id="8" creationId="{E0F2452E-6A97-4CB6-9920-EF5EA57DCB14}"/>
          </ac:spMkLst>
        </pc:spChg>
        <pc:spChg chg="add del mod">
          <ac:chgData name="" userId="454f4556cc29186e" providerId="LiveId" clId="{2A254024-7648-461A-B6D2-8AC521421B99}" dt="2022-08-11T08:12:17.347" v="30838"/>
          <ac:spMkLst>
            <pc:docMk/>
            <pc:sldMk cId="4176299829" sldId="510"/>
            <ac:spMk id="9" creationId="{921B92F3-0CCE-4C3B-8E40-0D41555A4122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10" creationId="{AAE0A995-798A-4D16-9BCD-D56286F82257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11" creationId="{5E70A7BE-C10E-4A75-8160-CE6F095EDB4B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12" creationId="{9278E68D-0E7E-4F5B-9564-69065B18E06B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13" creationId="{E643E8AA-B8F9-4B4B-80CE-E0472E5918AC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14" creationId="{51EAAA5C-DBB7-4733-A0AB-8C562CC4AF94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15" creationId="{94040F0B-558D-47E2-B8AD-AD1461016A00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16" creationId="{D8165C2D-04C1-47DF-B245-450D3C7E375F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17" creationId="{364712B6-17F3-4294-AC46-7D05F0662A10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18" creationId="{5AC5EEB5-B057-453C-BF35-B3D2A3F97F7E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19" creationId="{D9E40F2F-5719-4062-9B0F-C9616E8ABEF4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20" creationId="{C0B603DA-52CB-4851-B9BC-FDBFA95BDB76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21" creationId="{2B596756-D0ED-408A-8ADF-C4A6443A763C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22" creationId="{323DB48B-19E8-4B56-812D-A3FFCF61C508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23" creationId="{ADE22CF5-F927-4104-A8BC-0AF907E0A93B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24" creationId="{99AEEA26-40BB-4F4B-B4EE-C852F129C5EC}"/>
          </ac:spMkLst>
        </pc:spChg>
        <pc:spChg chg="mod topLvl">
          <ac:chgData name="" userId="454f4556cc29186e" providerId="LiveId" clId="{2A254024-7648-461A-B6D2-8AC521421B99}" dt="2022-08-11T08:24:56.555" v="31143" actId="164"/>
          <ac:spMkLst>
            <pc:docMk/>
            <pc:sldMk cId="4176299829" sldId="510"/>
            <ac:spMk id="26" creationId="{2E2289DE-4A00-4EEE-B0DF-FC931C4E9F1A}"/>
          </ac:spMkLst>
        </pc:spChg>
        <pc:spChg chg="mod topLvl">
          <ac:chgData name="" userId="454f4556cc29186e" providerId="LiveId" clId="{2A254024-7648-461A-B6D2-8AC521421B99}" dt="2022-08-11T08:23:42.115" v="31136" actId="164"/>
          <ac:spMkLst>
            <pc:docMk/>
            <pc:sldMk cId="4176299829" sldId="510"/>
            <ac:spMk id="27" creationId="{F97C5258-D8AF-4450-8C6B-2E6CFD078154}"/>
          </ac:spMkLst>
        </pc:spChg>
        <pc:spChg chg="add mod">
          <ac:chgData name="" userId="454f4556cc29186e" providerId="LiveId" clId="{2A254024-7648-461A-B6D2-8AC521421B99}" dt="2022-08-12T07:04:56.532" v="34134" actId="20577"/>
          <ac:spMkLst>
            <pc:docMk/>
            <pc:sldMk cId="4176299829" sldId="510"/>
            <ac:spMk id="28" creationId="{F5849838-E89A-4C2A-AD8D-7162600D2D2E}"/>
          </ac:spMkLst>
        </pc:spChg>
        <pc:spChg chg="mod">
          <ac:chgData name="" userId="454f4556cc29186e" providerId="LiveId" clId="{2A254024-7648-461A-B6D2-8AC521421B99}" dt="2022-08-05T11:55:49.511" v="15138" actId="3064"/>
          <ac:spMkLst>
            <pc:docMk/>
            <pc:sldMk cId="4176299829" sldId="510"/>
            <ac:spMk id="30" creationId="{9AAE76D4-0D0D-4A41-BA8E-9E84423A1738}"/>
          </ac:spMkLst>
        </pc:spChg>
        <pc:spChg chg="mod">
          <ac:chgData name="" userId="454f4556cc29186e" providerId="LiveId" clId="{2A254024-7648-461A-B6D2-8AC521421B99}" dt="2022-08-05T10:10:31.707" v="15122" actId="1076"/>
          <ac:spMkLst>
            <pc:docMk/>
            <pc:sldMk cId="4176299829" sldId="510"/>
            <ac:spMk id="45" creationId="{842FDAAB-3ED7-4262-A10C-42FC6B0E9DE6}"/>
          </ac:spMkLst>
        </pc:spChg>
        <pc:spChg chg="mod">
          <ac:chgData name="" userId="454f4556cc29186e" providerId="LiveId" clId="{2A254024-7648-461A-B6D2-8AC521421B99}" dt="2022-08-05T10:10:33.945" v="15123" actId="1076"/>
          <ac:spMkLst>
            <pc:docMk/>
            <pc:sldMk cId="4176299829" sldId="510"/>
            <ac:spMk id="47" creationId="{F54F740D-7FB8-4D28-BE5C-5E2D304C9BF2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57" creationId="{76AC3420-B6F4-43BD-99A7-7013D468A5DF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58" creationId="{6A4A29E0-A4F2-4226-9BF5-F263C30ECBA4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59" creationId="{6AA79097-DFBD-44E0-B90B-903E7252BE0B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60" creationId="{0F674E1F-0638-40F2-B560-6C3F5C2E124B}"/>
          </ac:spMkLst>
        </pc:spChg>
        <pc:spChg chg="add mod">
          <ac:chgData name="" userId="454f4556cc29186e" providerId="LiveId" clId="{2A254024-7648-461A-B6D2-8AC521421B99}" dt="2022-08-11T08:17:49.253" v="30914" actId="1076"/>
          <ac:spMkLst>
            <pc:docMk/>
            <pc:sldMk cId="4176299829" sldId="510"/>
            <ac:spMk id="62" creationId="{CFDE70A9-1F2C-4F4F-B280-C47D93341429}"/>
          </ac:spMkLst>
        </pc:spChg>
        <pc:spChg chg="add mod">
          <ac:chgData name="" userId="454f4556cc29186e" providerId="LiveId" clId="{2A254024-7648-461A-B6D2-8AC521421B99}" dt="2022-08-06T12:01:58.009" v="20833" actId="14100"/>
          <ac:spMkLst>
            <pc:docMk/>
            <pc:sldMk cId="4176299829" sldId="510"/>
            <ac:spMk id="63" creationId="{5818B588-5107-489A-9FE7-52B23811E7D2}"/>
          </ac:spMkLst>
        </pc:spChg>
        <pc:spChg chg="add mod">
          <ac:chgData name="" userId="454f4556cc29186e" providerId="LiveId" clId="{2A254024-7648-461A-B6D2-8AC521421B99}" dt="2022-08-05T10:01:44.365" v="15021" actId="164"/>
          <ac:spMkLst>
            <pc:docMk/>
            <pc:sldMk cId="4176299829" sldId="510"/>
            <ac:spMk id="64" creationId="{3C2486FF-9B32-4870-9551-93E1EAAEC150}"/>
          </ac:spMkLst>
        </pc:spChg>
        <pc:spChg chg="mod">
          <ac:chgData name="" userId="454f4556cc29186e" providerId="LiveId" clId="{2A254024-7648-461A-B6D2-8AC521421B99}" dt="2022-08-11T08:00:10.217" v="30320" actId="123"/>
          <ac:spMkLst>
            <pc:docMk/>
            <pc:sldMk cId="4176299829" sldId="510"/>
            <ac:spMk id="64" creationId="{E3ED0D08-A1B2-41D0-8E74-B5329CAC2616}"/>
          </ac:spMkLst>
        </pc:spChg>
        <pc:spChg chg="mod topLvl">
          <ac:chgData name="" userId="454f4556cc29186e" providerId="LiveId" clId="{2A254024-7648-461A-B6D2-8AC521421B99}" dt="2022-08-11T08:11:02.666" v="30729" actId="164"/>
          <ac:spMkLst>
            <pc:docMk/>
            <pc:sldMk cId="4176299829" sldId="510"/>
            <ac:spMk id="65" creationId="{B5C0664F-5A97-42F4-9C40-48C8A85473CA}"/>
          </ac:spMkLst>
        </pc:spChg>
        <pc:spChg chg="add del mod">
          <ac:chgData name="" userId="454f4556cc29186e" providerId="LiveId" clId="{2A254024-7648-461A-B6D2-8AC521421B99}" dt="2022-08-05T10:01:40.712" v="15020" actId="478"/>
          <ac:spMkLst>
            <pc:docMk/>
            <pc:sldMk cId="4176299829" sldId="510"/>
            <ac:spMk id="65" creationId="{E434416E-1988-4BAB-A64F-4A71C858D08F}"/>
          </ac:spMkLst>
        </pc:spChg>
        <pc:spChg chg="add del mod topLvl">
          <ac:chgData name="" userId="454f4556cc29186e" providerId="LiveId" clId="{2A254024-7648-461A-B6D2-8AC521421B99}" dt="2022-08-11T08:13:51.058" v="30864" actId="1076"/>
          <ac:spMkLst>
            <pc:docMk/>
            <pc:sldMk cId="4176299829" sldId="510"/>
            <ac:spMk id="66" creationId="{9ADC58D9-D5B9-4756-B532-75BF2CB8F96C}"/>
          </ac:spMkLst>
        </pc:spChg>
        <pc:spChg chg="add del mod">
          <ac:chgData name="" userId="454f4556cc29186e" providerId="LiveId" clId="{2A254024-7648-461A-B6D2-8AC521421B99}" dt="2022-08-11T08:08:26.854" v="30676" actId="478"/>
          <ac:spMkLst>
            <pc:docMk/>
            <pc:sldMk cId="4176299829" sldId="510"/>
            <ac:spMk id="68" creationId="{22196C11-44C5-480D-9B74-75F160D4C6F3}"/>
          </ac:spMkLst>
        </pc:spChg>
        <pc:spChg chg="add mod">
          <ac:chgData name="" userId="454f4556cc29186e" providerId="LiveId" clId="{2A254024-7648-461A-B6D2-8AC521421B99}" dt="2022-08-05T10:01:44.365" v="15021" actId="164"/>
          <ac:spMkLst>
            <pc:docMk/>
            <pc:sldMk cId="4176299829" sldId="510"/>
            <ac:spMk id="70" creationId="{3DA46E4B-EECF-46E0-81FD-C9DE14314DCC}"/>
          </ac:spMkLst>
        </pc:spChg>
        <pc:spChg chg="add mod">
          <ac:chgData name="" userId="454f4556cc29186e" providerId="LiveId" clId="{2A254024-7648-461A-B6D2-8AC521421B99}" dt="2022-08-11T08:09:23.175" v="30709" actId="571"/>
          <ac:spMkLst>
            <pc:docMk/>
            <pc:sldMk cId="4176299829" sldId="510"/>
            <ac:spMk id="71" creationId="{EE650642-5430-47C0-BE64-8DE3B7B20B6B}"/>
          </ac:spMkLst>
        </pc:spChg>
        <pc:spChg chg="add mod">
          <ac:chgData name="" userId="454f4556cc29186e" providerId="LiveId" clId="{2A254024-7648-461A-B6D2-8AC521421B99}" dt="2022-08-05T10:01:44.365" v="15021" actId="164"/>
          <ac:spMkLst>
            <pc:docMk/>
            <pc:sldMk cId="4176299829" sldId="510"/>
            <ac:spMk id="76" creationId="{F462D9AD-1617-4516-B5C0-7094E0AEE73F}"/>
          </ac:spMkLst>
        </pc:spChg>
        <pc:spChg chg="add mod">
          <ac:chgData name="" userId="454f4556cc29186e" providerId="LiveId" clId="{2A254024-7648-461A-B6D2-8AC521421B99}" dt="2022-08-05T10:02:03.291" v="15026" actId="1076"/>
          <ac:spMkLst>
            <pc:docMk/>
            <pc:sldMk cId="4176299829" sldId="510"/>
            <ac:spMk id="82" creationId="{B0470A8B-0C18-4D14-B31C-64F52EC33C27}"/>
          </ac:spMkLst>
        </pc:spChg>
        <pc:spChg chg="add mod">
          <ac:chgData name="" userId="454f4556cc29186e" providerId="LiveId" clId="{2A254024-7648-461A-B6D2-8AC521421B99}" dt="2022-08-05T10:02:00.627" v="15025" actId="1076"/>
          <ac:spMkLst>
            <pc:docMk/>
            <pc:sldMk cId="4176299829" sldId="510"/>
            <ac:spMk id="83" creationId="{B3890677-7F95-42F2-A8A9-7DAEE8FD0755}"/>
          </ac:spMkLst>
        </pc:spChg>
        <pc:spChg chg="add mod">
          <ac:chgData name="" userId="454f4556cc29186e" providerId="LiveId" clId="{2A254024-7648-461A-B6D2-8AC521421B99}" dt="2022-08-05T10:01:44.365" v="15021" actId="164"/>
          <ac:spMkLst>
            <pc:docMk/>
            <pc:sldMk cId="4176299829" sldId="510"/>
            <ac:spMk id="84" creationId="{4416A148-B7E1-45FE-B384-7BFDBEC36833}"/>
          </ac:spMkLst>
        </pc:spChg>
        <pc:spChg chg="add mod">
          <ac:chgData name="" userId="454f4556cc29186e" providerId="LiveId" clId="{2A254024-7648-461A-B6D2-8AC521421B99}" dt="2022-08-05T10:01:44.365" v="15021" actId="164"/>
          <ac:spMkLst>
            <pc:docMk/>
            <pc:sldMk cId="4176299829" sldId="510"/>
            <ac:spMk id="85" creationId="{A97D3DB6-CB1E-4525-8EEC-4B2BBB79B3E6}"/>
          </ac:spMkLst>
        </pc:spChg>
        <pc:spChg chg="add mod">
          <ac:chgData name="" userId="454f4556cc29186e" providerId="LiveId" clId="{2A254024-7648-461A-B6D2-8AC521421B99}" dt="2022-08-05T10:01:44.365" v="15021" actId="164"/>
          <ac:spMkLst>
            <pc:docMk/>
            <pc:sldMk cId="4176299829" sldId="510"/>
            <ac:spMk id="86" creationId="{01AFD9F7-B98E-4678-930C-B3BF53B9CBC4}"/>
          </ac:spMkLst>
        </pc:spChg>
        <pc:spChg chg="add mod">
          <ac:chgData name="" userId="454f4556cc29186e" providerId="LiveId" clId="{2A254024-7648-461A-B6D2-8AC521421B99}" dt="2022-08-05T10:01:44.365" v="15021" actId="164"/>
          <ac:spMkLst>
            <pc:docMk/>
            <pc:sldMk cId="4176299829" sldId="510"/>
            <ac:spMk id="87" creationId="{39CC59DB-12AD-4160-9DEE-38951E725B3D}"/>
          </ac:spMkLst>
        </pc:spChg>
        <pc:spChg chg="add mod">
          <ac:chgData name="" userId="454f4556cc29186e" providerId="LiveId" clId="{2A254024-7648-461A-B6D2-8AC521421B99}" dt="2022-08-05T10:01:44.365" v="15021" actId="164"/>
          <ac:spMkLst>
            <pc:docMk/>
            <pc:sldMk cId="4176299829" sldId="510"/>
            <ac:spMk id="88" creationId="{86D7E5AF-7A3C-4ACC-9FE0-760C76DDFAA5}"/>
          </ac:spMkLst>
        </pc:spChg>
        <pc:spChg chg="add del mod">
          <ac:chgData name="" userId="454f4556cc29186e" providerId="LiveId" clId="{2A254024-7648-461A-B6D2-8AC521421B99}" dt="2022-08-05T12:02:54.212" v="15282"/>
          <ac:spMkLst>
            <pc:docMk/>
            <pc:sldMk cId="4176299829" sldId="510"/>
            <ac:spMk id="90" creationId="{2C79C8F9-4533-48C8-95B7-FD2190E9FE24}"/>
          </ac:spMkLst>
        </pc:spChg>
        <pc:spChg chg="add del mod">
          <ac:chgData name="" userId="454f4556cc29186e" providerId="LiveId" clId="{2A254024-7648-461A-B6D2-8AC521421B99}" dt="2022-08-05T12:15:27.379" v="15535"/>
          <ac:spMkLst>
            <pc:docMk/>
            <pc:sldMk cId="4176299829" sldId="510"/>
            <ac:spMk id="91" creationId="{0BBC8DA1-C8CF-4203-A4EE-C05B9684B12F}"/>
          </ac:spMkLst>
        </pc:spChg>
        <pc:spChg chg="add del mod">
          <ac:chgData name="" userId="454f4556cc29186e" providerId="LiveId" clId="{2A254024-7648-461A-B6D2-8AC521421B99}" dt="2022-08-05T12:15:27.379" v="15535"/>
          <ac:spMkLst>
            <pc:docMk/>
            <pc:sldMk cId="4176299829" sldId="510"/>
            <ac:spMk id="92" creationId="{8C754D8F-4C41-4AD2-A4D8-C795A9016412}"/>
          </ac:spMkLst>
        </pc:spChg>
        <pc:spChg chg="add del mod">
          <ac:chgData name="" userId="454f4556cc29186e" providerId="LiveId" clId="{2A254024-7648-461A-B6D2-8AC521421B99}" dt="2022-08-05T12:15:27.379" v="15535"/>
          <ac:spMkLst>
            <pc:docMk/>
            <pc:sldMk cId="4176299829" sldId="510"/>
            <ac:spMk id="93" creationId="{8BECD966-01B9-49FE-8885-C31374B3ACF8}"/>
          </ac:spMkLst>
        </pc:spChg>
        <pc:spChg chg="add del mod">
          <ac:chgData name="" userId="454f4556cc29186e" providerId="LiveId" clId="{2A254024-7648-461A-B6D2-8AC521421B99}" dt="2022-08-05T12:15:27.379" v="15535"/>
          <ac:spMkLst>
            <pc:docMk/>
            <pc:sldMk cId="4176299829" sldId="510"/>
            <ac:spMk id="94" creationId="{780A9A1A-13B2-42E4-814D-69A3D7D79264}"/>
          </ac:spMkLst>
        </pc:spChg>
        <pc:spChg chg="add del mod">
          <ac:chgData name="" userId="454f4556cc29186e" providerId="LiveId" clId="{2A254024-7648-461A-B6D2-8AC521421B99}" dt="2022-08-05T12:49:49.833" v="15899"/>
          <ac:spMkLst>
            <pc:docMk/>
            <pc:sldMk cId="4176299829" sldId="510"/>
            <ac:spMk id="101" creationId="{B29ADBEC-6BDB-4F9A-A3BA-8C70C41A4C72}"/>
          </ac:spMkLst>
        </pc:spChg>
        <pc:spChg chg="add mod">
          <ac:chgData name="" userId="454f4556cc29186e" providerId="LiveId" clId="{2A254024-7648-461A-B6D2-8AC521421B99}" dt="2022-08-06T06:12:29.309" v="18314" actId="113"/>
          <ac:spMkLst>
            <pc:docMk/>
            <pc:sldMk cId="4176299829" sldId="510"/>
            <ac:spMk id="102" creationId="{DB804B20-3CEB-428C-A5AF-FAC75B22FC2B}"/>
          </ac:spMkLst>
        </pc:spChg>
        <pc:spChg chg="add mod">
          <ac:chgData name="" userId="454f4556cc29186e" providerId="LiveId" clId="{2A254024-7648-461A-B6D2-8AC521421B99}" dt="2022-08-06T12:02:04.614" v="20834" actId="1076"/>
          <ac:spMkLst>
            <pc:docMk/>
            <pc:sldMk cId="4176299829" sldId="510"/>
            <ac:spMk id="103" creationId="{9B074BCA-808A-41B5-954A-DDE7C81424CB}"/>
          </ac:spMkLst>
        </pc:spChg>
        <pc:spChg chg="mod topLvl">
          <ac:chgData name="" userId="454f4556cc29186e" providerId="LiveId" clId="{2A254024-7648-461A-B6D2-8AC521421B99}" dt="2022-08-11T08:24:23.538" v="31140" actId="164"/>
          <ac:spMkLst>
            <pc:docMk/>
            <pc:sldMk cId="4176299829" sldId="510"/>
            <ac:spMk id="150" creationId="{2754752A-89A8-475E-87C1-B295B96DED2E}"/>
          </ac:spMkLst>
        </pc:spChg>
        <pc:spChg chg="mod topLvl">
          <ac:chgData name="" userId="454f4556cc29186e" providerId="LiveId" clId="{2A254024-7648-461A-B6D2-8AC521421B99}" dt="2022-08-11T08:24:35.417" v="31141" actId="14100"/>
          <ac:spMkLst>
            <pc:docMk/>
            <pc:sldMk cId="4176299829" sldId="510"/>
            <ac:spMk id="152" creationId="{F561CB72-3705-4A1C-BFE7-4C237E2F6469}"/>
          </ac:spMkLst>
        </pc:spChg>
        <pc:spChg chg="mod topLvl">
          <ac:chgData name="" userId="454f4556cc29186e" providerId="LiveId" clId="{2A254024-7648-461A-B6D2-8AC521421B99}" dt="2022-08-11T08:23:11.202" v="31132" actId="165"/>
          <ac:spMkLst>
            <pc:docMk/>
            <pc:sldMk cId="4176299829" sldId="510"/>
            <ac:spMk id="157" creationId="{76A15A46-CCBE-484D-A27D-F0ED32FBF812}"/>
          </ac:spMkLst>
        </pc:spChg>
        <pc:spChg chg="mod topLvl">
          <ac:chgData name="" userId="454f4556cc29186e" providerId="LiveId" clId="{2A254024-7648-461A-B6D2-8AC521421B99}" dt="2022-08-11T08:24:56.555" v="31143" actId="164"/>
          <ac:spMkLst>
            <pc:docMk/>
            <pc:sldMk cId="4176299829" sldId="510"/>
            <ac:spMk id="159" creationId="{7270CA10-2E77-4FDC-936F-C673949384AD}"/>
          </ac:spMkLst>
        </pc:spChg>
        <pc:spChg chg="mod topLvl">
          <ac:chgData name="" userId="454f4556cc29186e" providerId="LiveId" clId="{2A254024-7648-461A-B6D2-8AC521421B99}" dt="2022-08-11T08:23:42.115" v="31136" actId="164"/>
          <ac:spMkLst>
            <pc:docMk/>
            <pc:sldMk cId="4176299829" sldId="510"/>
            <ac:spMk id="160" creationId="{16E9729E-2C7A-4167-B6B0-8BDE20AD772C}"/>
          </ac:spMkLst>
        </pc:spChg>
        <pc:grpChg chg="add del mod">
          <ac:chgData name="" userId="454f4556cc29186e" providerId="LiveId" clId="{2A254024-7648-461A-B6D2-8AC521421B99}" dt="2022-08-05T10:02:39.124" v="15032" actId="478"/>
          <ac:grpSpMkLst>
            <pc:docMk/>
            <pc:sldMk cId="4176299829" sldId="510"/>
            <ac:grpSpMk id="2" creationId="{76311608-094A-4D8B-BE30-5CA982289C10}"/>
          </ac:grpSpMkLst>
        </pc:grpChg>
        <pc:grpChg chg="del mod">
          <ac:chgData name="" userId="454f4556cc29186e" providerId="LiveId" clId="{2A254024-7648-461A-B6D2-8AC521421B99}" dt="2022-08-11T08:23:11.202" v="31132" actId="165"/>
          <ac:grpSpMkLst>
            <pc:docMk/>
            <pc:sldMk cId="4176299829" sldId="510"/>
            <ac:grpSpMk id="2" creationId="{A727E7C1-F379-48BF-9944-76D5796E497D}"/>
          </ac:grpSpMkLst>
        </pc:grpChg>
        <pc:grpChg chg="add mod">
          <ac:chgData name="" userId="454f4556cc29186e" providerId="LiveId" clId="{2A254024-7648-461A-B6D2-8AC521421B99}" dt="2022-08-11T08:20:10.464" v="31131" actId="1076"/>
          <ac:grpSpMkLst>
            <pc:docMk/>
            <pc:sldMk cId="4176299829" sldId="510"/>
            <ac:grpSpMk id="25" creationId="{A205F530-C356-41F2-BD2A-073EC9E0A859}"/>
          </ac:grpSpMkLst>
        </pc:grpChg>
        <pc:grpChg chg="mod topLvl">
          <ac:chgData name="" userId="454f4556cc29186e" providerId="LiveId" clId="{2A254024-7648-461A-B6D2-8AC521421B99}" dt="2022-08-11T08:23:31.382" v="31135" actId="164"/>
          <ac:grpSpMkLst>
            <pc:docMk/>
            <pc:sldMk cId="4176299829" sldId="510"/>
            <ac:grpSpMk id="29" creationId="{D0CBEF5F-D937-4D55-9101-615999AD9BD9}"/>
          </ac:grpSpMkLst>
        </pc:grpChg>
        <pc:grpChg chg="mod topLvl">
          <ac:chgData name="" userId="454f4556cc29186e" providerId="LiveId" clId="{2A254024-7648-461A-B6D2-8AC521421B99}" dt="2022-08-11T08:23:42.115" v="31136" actId="164"/>
          <ac:grpSpMkLst>
            <pc:docMk/>
            <pc:sldMk cId="4176299829" sldId="510"/>
            <ac:grpSpMk id="40" creationId="{19625A9D-0457-48D6-BEF1-D600656F7C51}"/>
          </ac:grpSpMkLst>
        </pc:grpChg>
        <pc:grpChg chg="add del mod">
          <ac:chgData name="" userId="454f4556cc29186e" providerId="LiveId" clId="{2A254024-7648-461A-B6D2-8AC521421B99}" dt="2022-08-11T08:00:52.800" v="30328" actId="165"/>
          <ac:grpSpMkLst>
            <pc:docMk/>
            <pc:sldMk cId="4176299829" sldId="510"/>
            <ac:grpSpMk id="63" creationId="{3FB8990F-9A67-4506-B13A-FD096AC2D94C}"/>
          </ac:grpSpMkLst>
        </pc:grpChg>
        <pc:grpChg chg="add mod">
          <ac:chgData name="" userId="454f4556cc29186e" providerId="LiveId" clId="{2A254024-7648-461A-B6D2-8AC521421B99}" dt="2022-08-05T10:01:44.365" v="15021" actId="164"/>
          <ac:grpSpMkLst>
            <pc:docMk/>
            <pc:sldMk cId="4176299829" sldId="510"/>
            <ac:grpSpMk id="66" creationId="{05DD0E59-470A-48E1-9A83-F3566A451CE6}"/>
          </ac:grpSpMkLst>
        </pc:grpChg>
        <pc:grpChg chg="add mod">
          <ac:chgData name="" userId="454f4556cc29186e" providerId="LiveId" clId="{2A254024-7648-461A-B6D2-8AC521421B99}" dt="2022-08-11T08:24:56.555" v="31143" actId="164"/>
          <ac:grpSpMkLst>
            <pc:docMk/>
            <pc:sldMk cId="4176299829" sldId="510"/>
            <ac:grpSpMk id="69" creationId="{D84EE70F-9DA5-4721-A8C3-A662E0442919}"/>
          </ac:grpSpMkLst>
        </pc:grpChg>
        <pc:grpChg chg="add mod">
          <ac:chgData name="" userId="454f4556cc29186e" providerId="LiveId" clId="{2A254024-7648-461A-B6D2-8AC521421B99}" dt="2022-08-11T08:23:42.115" v="31136" actId="164"/>
          <ac:grpSpMkLst>
            <pc:docMk/>
            <pc:sldMk cId="4176299829" sldId="510"/>
            <ac:grpSpMk id="70" creationId="{46C75DCF-E9FC-4D2A-AF1A-D3727D0D4698}"/>
          </ac:grpSpMkLst>
        </pc:grpChg>
        <pc:grpChg chg="add mod">
          <ac:chgData name="" userId="454f4556cc29186e" providerId="LiveId" clId="{2A254024-7648-461A-B6D2-8AC521421B99}" dt="2022-08-11T08:24:23.538" v="31140" actId="164"/>
          <ac:grpSpMkLst>
            <pc:docMk/>
            <pc:sldMk cId="4176299829" sldId="510"/>
            <ac:grpSpMk id="72" creationId="{B72C1A8E-9010-4BCD-AB7D-CB2FEAD32574}"/>
          </ac:grpSpMkLst>
        </pc:grpChg>
        <pc:grpChg chg="add mod">
          <ac:chgData name="" userId="454f4556cc29186e" providerId="LiveId" clId="{2A254024-7648-461A-B6D2-8AC521421B99}" dt="2022-08-11T08:24:56.555" v="31143" actId="164"/>
          <ac:grpSpMkLst>
            <pc:docMk/>
            <pc:sldMk cId="4176299829" sldId="510"/>
            <ac:grpSpMk id="73" creationId="{489FD1EE-01EB-4770-9D37-8353A9A78A9E}"/>
          </ac:grpSpMkLst>
        </pc:grpChg>
        <pc:grpChg chg="add mod">
          <ac:chgData name="" userId="454f4556cc29186e" providerId="LiveId" clId="{2A254024-7648-461A-B6D2-8AC521421B99}" dt="2022-08-05T10:01:44.365" v="15021" actId="164"/>
          <ac:grpSpMkLst>
            <pc:docMk/>
            <pc:sldMk cId="4176299829" sldId="510"/>
            <ac:grpSpMk id="77" creationId="{9E4D054C-8A5A-4A2E-822A-4DDA10D2F353}"/>
          </ac:grpSpMkLst>
        </pc:grpChg>
        <pc:grpChg chg="add mod">
          <ac:chgData name="" userId="454f4556cc29186e" providerId="LiveId" clId="{2A254024-7648-461A-B6D2-8AC521421B99}" dt="2022-08-06T12:02:04.614" v="20834" actId="1076"/>
          <ac:grpSpMkLst>
            <pc:docMk/>
            <pc:sldMk cId="4176299829" sldId="510"/>
            <ac:grpSpMk id="89" creationId="{01CDA1A3-9667-4870-8071-EF148F4FB384}"/>
          </ac:grpSpMkLst>
        </pc:grpChg>
        <pc:picChg chg="del mod">
          <ac:chgData name="" userId="454f4556cc29186e" providerId="LiveId" clId="{2A254024-7648-461A-B6D2-8AC521421B99}" dt="2022-08-05T10:01:10.370" v="15016" actId="478"/>
          <ac:picMkLst>
            <pc:docMk/>
            <pc:sldMk cId="4176299829" sldId="510"/>
            <ac:picMk id="6" creationId="{3607524F-A1E7-4D66-86EA-849E50AD47D4}"/>
          </ac:picMkLst>
        </pc:picChg>
        <pc:picChg chg="mod topLvl">
          <ac:chgData name="" userId="454f4556cc29186e" providerId="LiveId" clId="{2A254024-7648-461A-B6D2-8AC521421B99}" dt="2022-08-11T08:11:02.666" v="30729" actId="164"/>
          <ac:picMkLst>
            <pc:docMk/>
            <pc:sldMk cId="4176299829" sldId="510"/>
            <ac:picMk id="67" creationId="{FF121FC4-6395-48C2-B6CA-B355986F1799}"/>
          </ac:picMkLst>
        </pc:picChg>
        <pc:cxnChg chg="mod">
          <ac:chgData name="" userId="454f4556cc29186e" providerId="LiveId" clId="{2A254024-7648-461A-B6D2-8AC521421B99}" dt="2022-08-05T10:10:19.469" v="15119" actId="164"/>
          <ac:cxnSpMkLst>
            <pc:docMk/>
            <pc:sldMk cId="4176299829" sldId="510"/>
            <ac:cxnSpMk id="9" creationId="{F58327D3-30A9-4003-AFB1-0B0EEE6A5E2B}"/>
          </ac:cxnSpMkLst>
        </pc:cxnChg>
        <pc:cxnChg chg="mod">
          <ac:chgData name="" userId="454f4556cc29186e" providerId="LiveId" clId="{2A254024-7648-461A-B6D2-8AC521421B99}" dt="2022-08-05T10:10:19.469" v="15119" actId="164"/>
          <ac:cxnSpMkLst>
            <pc:docMk/>
            <pc:sldMk cId="4176299829" sldId="510"/>
            <ac:cxnSpMk id="25" creationId="{B4CCF547-B862-41E0-94D1-5832AD25665D}"/>
          </ac:cxnSpMkLst>
        </pc:cxnChg>
        <pc:cxnChg chg="mod">
          <ac:chgData name="" userId="454f4556cc29186e" providerId="LiveId" clId="{2A254024-7648-461A-B6D2-8AC521421B99}" dt="2022-08-05T10:10:19.469" v="15119" actId="164"/>
          <ac:cxnSpMkLst>
            <pc:docMk/>
            <pc:sldMk cId="4176299829" sldId="510"/>
            <ac:cxnSpMk id="28" creationId="{DAFB576F-B37C-4AE7-B12E-0EBCCAF4C835}"/>
          </ac:cxnSpMkLst>
        </pc:cxnChg>
        <pc:cxnChg chg="mod topLvl">
          <ac:chgData name="" userId="454f4556cc29186e" providerId="LiveId" clId="{2A254024-7648-461A-B6D2-8AC521421B99}" dt="2022-08-11T08:23:42.115" v="31136" actId="164"/>
          <ac:cxnSpMkLst>
            <pc:docMk/>
            <pc:sldMk cId="4176299829" sldId="510"/>
            <ac:cxnSpMk id="35" creationId="{10D1631A-4DB1-4162-BBC7-571476605A75}"/>
          </ac:cxnSpMkLst>
        </pc:cxnChg>
        <pc:cxnChg chg="mod topLvl">
          <ac:chgData name="" userId="454f4556cc29186e" providerId="LiveId" clId="{2A254024-7648-461A-B6D2-8AC521421B99}" dt="2022-08-11T08:23:42.115" v="31136" actId="164"/>
          <ac:cxnSpMkLst>
            <pc:docMk/>
            <pc:sldMk cId="4176299829" sldId="510"/>
            <ac:cxnSpMk id="36" creationId="{1E18CE0E-63F5-4256-A055-65E6CC714D22}"/>
          </ac:cxnSpMkLst>
        </pc:cxnChg>
        <pc:cxnChg chg="mod topLvl">
          <ac:chgData name="" userId="454f4556cc29186e" providerId="LiveId" clId="{2A254024-7648-461A-B6D2-8AC521421B99}" dt="2022-08-11T08:23:42.115" v="31136" actId="164"/>
          <ac:cxnSpMkLst>
            <pc:docMk/>
            <pc:sldMk cId="4176299829" sldId="510"/>
            <ac:cxnSpMk id="37" creationId="{1F7551F2-6BA8-4E18-8DB2-B97DDB0B5974}"/>
          </ac:cxnSpMkLst>
        </pc:cxnChg>
        <pc:cxnChg chg="mod topLvl">
          <ac:chgData name="" userId="454f4556cc29186e" providerId="LiveId" clId="{2A254024-7648-461A-B6D2-8AC521421B99}" dt="2022-08-11T08:23:42.115" v="31136" actId="164"/>
          <ac:cxnSpMkLst>
            <pc:docMk/>
            <pc:sldMk cId="4176299829" sldId="510"/>
            <ac:cxnSpMk id="38" creationId="{21636C7E-E3D5-46AD-B8D3-2932C094300C}"/>
          </ac:cxnSpMkLst>
        </pc:cxnChg>
        <pc:cxnChg chg="mod topLvl">
          <ac:chgData name="" userId="454f4556cc29186e" providerId="LiveId" clId="{2A254024-7648-461A-B6D2-8AC521421B99}" dt="2022-08-11T08:23:42.115" v="31136" actId="164"/>
          <ac:cxnSpMkLst>
            <pc:docMk/>
            <pc:sldMk cId="4176299829" sldId="510"/>
            <ac:cxnSpMk id="39" creationId="{03226F7C-52BD-474E-87D6-825472BA3C41}"/>
          </ac:cxnSpMkLst>
        </pc:cxnChg>
        <pc:cxnChg chg="mod topLvl">
          <ac:chgData name="" userId="454f4556cc29186e" providerId="LiveId" clId="{2A254024-7648-461A-B6D2-8AC521421B99}" dt="2022-08-11T08:23:31.382" v="31135" actId="164"/>
          <ac:cxnSpMkLst>
            <pc:docMk/>
            <pc:sldMk cId="4176299829" sldId="510"/>
            <ac:cxnSpMk id="48" creationId="{E308915D-4555-475C-9EEA-EF6214F115F8}"/>
          </ac:cxnSpMkLst>
        </pc:cxnChg>
        <pc:cxnChg chg="mod topLvl">
          <ac:chgData name="" userId="454f4556cc29186e" providerId="LiveId" clId="{2A254024-7648-461A-B6D2-8AC521421B99}" dt="2022-08-11T08:23:31.382" v="31135" actId="164"/>
          <ac:cxnSpMkLst>
            <pc:docMk/>
            <pc:sldMk cId="4176299829" sldId="510"/>
            <ac:cxnSpMk id="49" creationId="{34593A48-8E2D-4D68-9BE5-F337C3202B74}"/>
          </ac:cxnSpMkLst>
        </pc:cxnChg>
        <pc:cxnChg chg="mod topLvl">
          <ac:chgData name="" userId="454f4556cc29186e" providerId="LiveId" clId="{2A254024-7648-461A-B6D2-8AC521421B99}" dt="2022-08-11T08:23:31.382" v="31135" actId="164"/>
          <ac:cxnSpMkLst>
            <pc:docMk/>
            <pc:sldMk cId="4176299829" sldId="510"/>
            <ac:cxnSpMk id="50" creationId="{34B69446-0A2D-4698-904A-0A3E500D313A}"/>
          </ac:cxnSpMkLst>
        </pc:cxnChg>
        <pc:cxnChg chg="mod topLvl">
          <ac:chgData name="" userId="454f4556cc29186e" providerId="LiveId" clId="{2A254024-7648-461A-B6D2-8AC521421B99}" dt="2022-08-11T08:23:31.382" v="31135" actId="164"/>
          <ac:cxnSpMkLst>
            <pc:docMk/>
            <pc:sldMk cId="4176299829" sldId="510"/>
            <ac:cxnSpMk id="51" creationId="{38D69BA2-3BD7-4746-83AA-207B8F76F4E9}"/>
          </ac:cxnSpMkLst>
        </pc:cxnChg>
        <pc:cxnChg chg="mod topLvl">
          <ac:chgData name="" userId="454f4556cc29186e" providerId="LiveId" clId="{2A254024-7648-461A-B6D2-8AC521421B99}" dt="2022-08-11T08:23:31.382" v="31135" actId="164"/>
          <ac:cxnSpMkLst>
            <pc:docMk/>
            <pc:sldMk cId="4176299829" sldId="510"/>
            <ac:cxnSpMk id="52" creationId="{C21C9FFF-2CC5-4945-B3A5-D95337A2D908}"/>
          </ac:cxnSpMkLst>
        </pc:cxnChg>
        <pc:cxnChg chg="mod topLvl">
          <ac:chgData name="" userId="454f4556cc29186e" providerId="LiveId" clId="{2A254024-7648-461A-B6D2-8AC521421B99}" dt="2022-08-11T08:23:31.382" v="31135" actId="164"/>
          <ac:cxnSpMkLst>
            <pc:docMk/>
            <pc:sldMk cId="4176299829" sldId="510"/>
            <ac:cxnSpMk id="53" creationId="{B82789CE-C74A-4ADD-AF0C-44C7D0522A07}"/>
          </ac:cxnSpMkLst>
        </pc:cxnChg>
        <pc:cxnChg chg="mod topLvl">
          <ac:chgData name="" userId="454f4556cc29186e" providerId="LiveId" clId="{2A254024-7648-461A-B6D2-8AC521421B99}" dt="2022-08-11T08:23:31.382" v="31135" actId="164"/>
          <ac:cxnSpMkLst>
            <pc:docMk/>
            <pc:sldMk cId="4176299829" sldId="510"/>
            <ac:cxnSpMk id="54" creationId="{05F0AAAB-3EC5-49F1-8077-330705C86032}"/>
          </ac:cxnSpMkLst>
        </pc:cxnChg>
        <pc:cxnChg chg="mod topLvl">
          <ac:chgData name="" userId="454f4556cc29186e" providerId="LiveId" clId="{2A254024-7648-461A-B6D2-8AC521421B99}" dt="2022-08-11T08:23:31.382" v="31135" actId="164"/>
          <ac:cxnSpMkLst>
            <pc:docMk/>
            <pc:sldMk cId="4176299829" sldId="510"/>
            <ac:cxnSpMk id="55" creationId="{D6BD5FFE-6B25-46CE-9101-E198F8E607EA}"/>
          </ac:cxnSpMkLst>
        </pc:cxnChg>
        <pc:cxnChg chg="mod topLvl">
          <ac:chgData name="" userId="454f4556cc29186e" providerId="LiveId" clId="{2A254024-7648-461A-B6D2-8AC521421B99}" dt="2022-08-11T08:23:31.382" v="31135" actId="164"/>
          <ac:cxnSpMkLst>
            <pc:docMk/>
            <pc:sldMk cId="4176299829" sldId="510"/>
            <ac:cxnSpMk id="56" creationId="{2D7ECE72-93A2-4EB2-9C05-99DE6FB69423}"/>
          </ac:cxnSpMkLst>
        </pc:cxnChg>
        <pc:cxnChg chg="mod topLvl">
          <ac:chgData name="" userId="454f4556cc29186e" providerId="LiveId" clId="{2A254024-7648-461A-B6D2-8AC521421B99}" dt="2022-08-11T08:23:31.382" v="31135" actId="164"/>
          <ac:cxnSpMkLst>
            <pc:docMk/>
            <pc:sldMk cId="4176299829" sldId="510"/>
            <ac:cxnSpMk id="61" creationId="{6280591B-E984-4368-8F07-A21923A8CD65}"/>
          </ac:cxnSpMkLst>
        </pc:cxnChg>
        <pc:cxnChg chg="add mod">
          <ac:chgData name="" userId="454f4556cc29186e" providerId="LiveId" clId="{2A254024-7648-461A-B6D2-8AC521421B99}" dt="2022-08-05T10:02:39.124" v="15032" actId="478"/>
          <ac:cxnSpMkLst>
            <pc:docMk/>
            <pc:sldMk cId="4176299829" sldId="510"/>
            <ac:cxnSpMk id="69" creationId="{86E13049-67B7-412D-8C57-3222DDE48ECB}"/>
          </ac:cxnSpMkLst>
        </pc:cxnChg>
        <pc:cxnChg chg="add mod">
          <ac:chgData name="" userId="454f4556cc29186e" providerId="LiveId" clId="{2A254024-7648-461A-B6D2-8AC521421B99}" dt="2022-08-05T10:02:39.124" v="15032" actId="478"/>
          <ac:cxnSpMkLst>
            <pc:docMk/>
            <pc:sldMk cId="4176299829" sldId="510"/>
            <ac:cxnSpMk id="71" creationId="{A22FD797-009B-4D51-95DB-0C29F4383F81}"/>
          </ac:cxnSpMkLst>
        </pc:cxnChg>
        <pc:cxnChg chg="add mod">
          <ac:chgData name="" userId="454f4556cc29186e" providerId="LiveId" clId="{2A254024-7648-461A-B6D2-8AC521421B99}" dt="2022-08-05T10:02:39.124" v="15032" actId="478"/>
          <ac:cxnSpMkLst>
            <pc:docMk/>
            <pc:sldMk cId="4176299829" sldId="510"/>
            <ac:cxnSpMk id="72" creationId="{33192D71-7EFF-436E-A2A2-2E7E0A8543E7}"/>
          </ac:cxnSpMkLst>
        </pc:cxnChg>
        <pc:cxnChg chg="add mod">
          <ac:chgData name="" userId="454f4556cc29186e" providerId="LiveId" clId="{2A254024-7648-461A-B6D2-8AC521421B99}" dt="2022-08-05T10:02:39.124" v="15032" actId="478"/>
          <ac:cxnSpMkLst>
            <pc:docMk/>
            <pc:sldMk cId="4176299829" sldId="510"/>
            <ac:cxnSpMk id="73" creationId="{1E7F1F01-D9AD-4FFE-AED4-A5997C04AEED}"/>
          </ac:cxnSpMkLst>
        </pc:cxnChg>
        <pc:cxnChg chg="add mod">
          <ac:chgData name="" userId="454f4556cc29186e" providerId="LiveId" clId="{2A254024-7648-461A-B6D2-8AC521421B99}" dt="2022-08-05T10:02:39.124" v="15032" actId="478"/>
          <ac:cxnSpMkLst>
            <pc:docMk/>
            <pc:sldMk cId="4176299829" sldId="510"/>
            <ac:cxnSpMk id="74" creationId="{6565C7A7-7F5B-45CE-A1AF-B88F6FA659FA}"/>
          </ac:cxnSpMkLst>
        </pc:cxnChg>
        <pc:cxnChg chg="add mod">
          <ac:chgData name="" userId="454f4556cc29186e" providerId="LiveId" clId="{2A254024-7648-461A-B6D2-8AC521421B99}" dt="2022-08-05T10:02:39.124" v="15032" actId="478"/>
          <ac:cxnSpMkLst>
            <pc:docMk/>
            <pc:sldMk cId="4176299829" sldId="510"/>
            <ac:cxnSpMk id="75" creationId="{F83D41CE-194B-41DC-A1E7-756BC5F3E32F}"/>
          </ac:cxnSpMkLst>
        </pc:cxnChg>
        <pc:cxnChg chg="add del mod">
          <ac:chgData name="" userId="454f4556cc29186e" providerId="LiveId" clId="{2A254024-7648-461A-B6D2-8AC521421B99}" dt="2022-08-05T12:15:27.379" v="15535"/>
          <ac:cxnSpMkLst>
            <pc:docMk/>
            <pc:sldMk cId="4176299829" sldId="510"/>
            <ac:cxnSpMk id="95" creationId="{7D6A3F6D-E831-48DD-B63E-95E5131E062D}"/>
          </ac:cxnSpMkLst>
        </pc:cxnChg>
        <pc:cxnChg chg="add del mod">
          <ac:chgData name="" userId="454f4556cc29186e" providerId="LiveId" clId="{2A254024-7648-461A-B6D2-8AC521421B99}" dt="2022-08-05T12:15:27.379" v="15535"/>
          <ac:cxnSpMkLst>
            <pc:docMk/>
            <pc:sldMk cId="4176299829" sldId="510"/>
            <ac:cxnSpMk id="98" creationId="{18FD9A00-0004-45BF-A75A-68DF762B1CB7}"/>
          </ac:cxnSpMkLst>
        </pc:cxnChg>
      </pc:sldChg>
      <pc:sldChg chg="addSp delSp modSp ord modAnim">
        <pc:chgData name="" userId="454f4556cc29186e" providerId="LiveId" clId="{2A254024-7648-461A-B6D2-8AC521421B99}" dt="2022-08-12T03:54:58.522" v="33441" actId="207"/>
        <pc:sldMkLst>
          <pc:docMk/>
          <pc:sldMk cId="152640487" sldId="525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152640487" sldId="525"/>
            <ac:spMk id="4" creationId="{4DFE8773-CD99-4865-86E9-99F2582F8971}"/>
          </ac:spMkLst>
        </pc:spChg>
        <pc:spChg chg="mod">
          <ac:chgData name="" userId="454f4556cc29186e" providerId="LiveId" clId="{2A254024-7648-461A-B6D2-8AC521421B99}" dt="2022-08-11T09:14:55.098" v="31655" actId="20577"/>
          <ac:spMkLst>
            <pc:docMk/>
            <pc:sldMk cId="152640487" sldId="525"/>
            <ac:spMk id="5" creationId="{913D90C5-F4E5-4C14-9DA6-DE7DF2F4929E}"/>
          </ac:spMkLst>
        </pc:spChg>
        <pc:spChg chg="del">
          <ac:chgData name="" userId="454f4556cc29186e" providerId="LiveId" clId="{2A254024-7648-461A-B6D2-8AC521421B99}" dt="2022-08-10T04:51:15.591" v="26137"/>
          <ac:spMkLst>
            <pc:docMk/>
            <pc:sldMk cId="152640487" sldId="525"/>
            <ac:spMk id="10" creationId="{8639A129-5196-4EC2-B782-F8C8D819BAAC}"/>
          </ac:spMkLst>
        </pc:spChg>
        <pc:spChg chg="add">
          <ac:chgData name="" userId="454f4556cc29186e" providerId="LiveId" clId="{2A254024-7648-461A-B6D2-8AC521421B99}" dt="2022-08-11T07:45:08.707" v="30282"/>
          <ac:spMkLst>
            <pc:docMk/>
            <pc:sldMk cId="152640487" sldId="525"/>
            <ac:spMk id="49" creationId="{5B32147A-C005-42BE-83A6-B6BE92DF794E}"/>
          </ac:spMkLst>
        </pc:spChg>
        <pc:spChg chg="add del mod">
          <ac:chgData name="" userId="454f4556cc29186e" providerId="LiveId" clId="{2A254024-7648-461A-B6D2-8AC521421B99}" dt="2022-08-10T05:10:51.567" v="26692"/>
          <ac:spMkLst>
            <pc:docMk/>
            <pc:sldMk cId="152640487" sldId="525"/>
            <ac:spMk id="57" creationId="{054ABA64-59AB-4A38-94B5-E3D7EAFBEB78}"/>
          </ac:spMkLst>
        </pc:spChg>
        <pc:spChg chg="add del mod">
          <ac:chgData name="" userId="454f4556cc29186e" providerId="LiveId" clId="{2A254024-7648-461A-B6D2-8AC521421B99}" dt="2022-08-10T05:09:14.746" v="26671" actId="478"/>
          <ac:spMkLst>
            <pc:docMk/>
            <pc:sldMk cId="152640487" sldId="525"/>
            <ac:spMk id="58" creationId="{308F613F-AB1E-4B12-95E2-63CBD8B3FD0D}"/>
          </ac:spMkLst>
        </pc:spChg>
        <pc:spChg chg="mod topLvl">
          <ac:chgData name="" userId="454f4556cc29186e" providerId="LiveId" clId="{2A254024-7648-461A-B6D2-8AC521421B99}" dt="2022-08-12T03:53:41.790" v="33430" actId="165"/>
          <ac:spMkLst>
            <pc:docMk/>
            <pc:sldMk cId="152640487" sldId="525"/>
            <ac:spMk id="59" creationId="{258DFC77-1612-4248-A50A-36A858039A23}"/>
          </ac:spMkLst>
        </pc:spChg>
        <pc:spChg chg="mod topLvl">
          <ac:chgData name="" userId="454f4556cc29186e" providerId="LiveId" clId="{2A254024-7648-461A-B6D2-8AC521421B99}" dt="2022-08-12T03:54:58.522" v="33441" actId="207"/>
          <ac:spMkLst>
            <pc:docMk/>
            <pc:sldMk cId="152640487" sldId="525"/>
            <ac:spMk id="60" creationId="{95470560-E3F5-4F49-BB65-D9534ED73767}"/>
          </ac:spMkLst>
        </pc:spChg>
        <pc:spChg chg="mod topLvl">
          <ac:chgData name="" userId="454f4556cc29186e" providerId="LiveId" clId="{2A254024-7648-461A-B6D2-8AC521421B99}" dt="2022-08-12T03:53:41.790" v="33430" actId="165"/>
          <ac:spMkLst>
            <pc:docMk/>
            <pc:sldMk cId="152640487" sldId="525"/>
            <ac:spMk id="61" creationId="{E280E787-7585-416B-9C83-4931DA7B4451}"/>
          </ac:spMkLst>
        </pc:spChg>
        <pc:spChg chg="mod topLvl">
          <ac:chgData name="" userId="454f4556cc29186e" providerId="LiveId" clId="{2A254024-7648-461A-B6D2-8AC521421B99}" dt="2022-08-12T03:53:41.790" v="33430" actId="165"/>
          <ac:spMkLst>
            <pc:docMk/>
            <pc:sldMk cId="152640487" sldId="525"/>
            <ac:spMk id="62" creationId="{9C704E47-147A-4C03-B423-63A36B578A14}"/>
          </ac:spMkLst>
        </pc:spChg>
        <pc:spChg chg="mod topLvl">
          <ac:chgData name="" userId="454f4556cc29186e" providerId="LiveId" clId="{2A254024-7648-461A-B6D2-8AC521421B99}" dt="2022-08-12T03:53:41.790" v="33430" actId="165"/>
          <ac:spMkLst>
            <pc:docMk/>
            <pc:sldMk cId="152640487" sldId="525"/>
            <ac:spMk id="63" creationId="{AB5F68B1-0F1C-41C5-989D-37F60BA81FB2}"/>
          </ac:spMkLst>
        </pc:spChg>
        <pc:spChg chg="mod topLvl">
          <ac:chgData name="" userId="454f4556cc29186e" providerId="LiveId" clId="{2A254024-7648-461A-B6D2-8AC521421B99}" dt="2022-08-12T03:53:41.790" v="33430" actId="165"/>
          <ac:spMkLst>
            <pc:docMk/>
            <pc:sldMk cId="152640487" sldId="525"/>
            <ac:spMk id="64" creationId="{4E9F9422-48BA-4D7E-87A7-59E90FFE3DCA}"/>
          </ac:spMkLst>
        </pc:spChg>
        <pc:spChg chg="mod topLvl">
          <ac:chgData name="" userId="454f4556cc29186e" providerId="LiveId" clId="{2A254024-7648-461A-B6D2-8AC521421B99}" dt="2022-08-12T03:53:41.790" v="33430" actId="165"/>
          <ac:spMkLst>
            <pc:docMk/>
            <pc:sldMk cId="152640487" sldId="525"/>
            <ac:spMk id="65" creationId="{68753D6E-0561-4D0C-9C27-C60BF7893689}"/>
          </ac:spMkLst>
        </pc:spChg>
        <pc:spChg chg="add del mod">
          <ac:chgData name="" userId="454f4556cc29186e" providerId="LiveId" clId="{2A254024-7648-461A-B6D2-8AC521421B99}" dt="2022-08-10T05:09:31.919" v="26675" actId="478"/>
          <ac:spMkLst>
            <pc:docMk/>
            <pc:sldMk cId="152640487" sldId="525"/>
            <ac:spMk id="66" creationId="{170F1EE5-C550-4DAD-8C44-DFEEA240BA88}"/>
          </ac:spMkLst>
        </pc:spChg>
        <pc:spChg chg="add del mod">
          <ac:chgData name="" userId="454f4556cc29186e" providerId="LiveId" clId="{2A254024-7648-461A-B6D2-8AC521421B99}" dt="2022-08-10T05:09:12.657" v="26670" actId="478"/>
          <ac:spMkLst>
            <pc:docMk/>
            <pc:sldMk cId="152640487" sldId="525"/>
            <ac:spMk id="67" creationId="{52130627-258D-4DC1-AD87-59D75FDCFFA0}"/>
          </ac:spMkLst>
        </pc:spChg>
        <pc:spChg chg="add del mod">
          <ac:chgData name="" userId="454f4556cc29186e" providerId="LiveId" clId="{2A254024-7648-461A-B6D2-8AC521421B99}" dt="2022-08-11T07:45:08.400" v="30281" actId="478"/>
          <ac:spMkLst>
            <pc:docMk/>
            <pc:sldMk cId="152640487" sldId="525"/>
            <ac:spMk id="68" creationId="{AFC20779-BFD5-49EE-8F66-6B6D4B2E2F76}"/>
          </ac:spMkLst>
        </pc:spChg>
        <pc:spChg chg="mod topLvl">
          <ac:chgData name="" userId="454f4556cc29186e" providerId="LiveId" clId="{2A254024-7648-461A-B6D2-8AC521421B99}" dt="2022-08-12T03:54:57.689" v="33440" actId="208"/>
          <ac:spMkLst>
            <pc:docMk/>
            <pc:sldMk cId="152640487" sldId="525"/>
            <ac:spMk id="69" creationId="{6FCDC291-38E8-4D24-B8EC-F68D3DD0244B}"/>
          </ac:spMkLst>
        </pc:spChg>
        <pc:spChg chg="add">
          <ac:chgData name="" userId="454f4556cc29186e" providerId="LiveId" clId="{2A254024-7648-461A-B6D2-8AC521421B99}" dt="2022-08-10T06:36:06.258" v="27162"/>
          <ac:spMkLst>
            <pc:docMk/>
            <pc:sldMk cId="152640487" sldId="525"/>
            <ac:spMk id="70" creationId="{BE89E63A-AC45-48A1-87C3-BD4DC8C74C1A}"/>
          </ac:spMkLst>
        </pc:spChg>
        <pc:spChg chg="del mod topLvl">
          <ac:chgData name="" userId="454f4556cc29186e" providerId="LiveId" clId="{2A254024-7648-461A-B6D2-8AC521421B99}" dt="2022-08-10T08:22:06.594" v="28141" actId="478"/>
          <ac:spMkLst>
            <pc:docMk/>
            <pc:sldMk cId="152640487" sldId="525"/>
            <ac:spMk id="71" creationId="{64B703AF-BEE5-497D-9C69-548C674B6DF8}"/>
          </ac:spMkLst>
        </pc:spChg>
        <pc:spChg chg="mod topLvl">
          <ac:chgData name="" userId="454f4556cc29186e" providerId="LiveId" clId="{2A254024-7648-461A-B6D2-8AC521421B99}" dt="2022-08-12T03:54:57.689" v="33440" actId="208"/>
          <ac:spMkLst>
            <pc:docMk/>
            <pc:sldMk cId="152640487" sldId="525"/>
            <ac:spMk id="79" creationId="{CF297537-8D0A-4240-9722-30F1565FDFC0}"/>
          </ac:spMkLst>
        </pc:spChg>
        <pc:spChg chg="mod topLvl">
          <ac:chgData name="" userId="454f4556cc29186e" providerId="LiveId" clId="{2A254024-7648-461A-B6D2-8AC521421B99}" dt="2022-08-12T03:54:57.689" v="33440" actId="208"/>
          <ac:spMkLst>
            <pc:docMk/>
            <pc:sldMk cId="152640487" sldId="525"/>
            <ac:spMk id="80" creationId="{2363C9BD-FE4A-4255-B126-62BB809F3615}"/>
          </ac:spMkLst>
        </pc:spChg>
        <pc:spChg chg="mod topLvl">
          <ac:chgData name="" userId="454f4556cc29186e" providerId="LiveId" clId="{2A254024-7648-461A-B6D2-8AC521421B99}" dt="2022-08-12T03:54:57.689" v="33440" actId="208"/>
          <ac:spMkLst>
            <pc:docMk/>
            <pc:sldMk cId="152640487" sldId="525"/>
            <ac:spMk id="81" creationId="{74B8AFCD-9A89-433E-8ABA-7D4339B22D7F}"/>
          </ac:spMkLst>
        </pc:spChg>
        <pc:spChg chg="mod topLvl">
          <ac:chgData name="" userId="454f4556cc29186e" providerId="LiveId" clId="{2A254024-7648-461A-B6D2-8AC521421B99}" dt="2022-08-12T03:54:58.522" v="33441" actId="207"/>
          <ac:spMkLst>
            <pc:docMk/>
            <pc:sldMk cId="152640487" sldId="525"/>
            <ac:spMk id="82" creationId="{BFBD5947-EDC9-4168-809B-65DD3BC6787C}"/>
          </ac:spMkLst>
        </pc:spChg>
        <pc:spChg chg="mod topLvl">
          <ac:chgData name="" userId="454f4556cc29186e" providerId="LiveId" clId="{2A254024-7648-461A-B6D2-8AC521421B99}" dt="2022-08-12T03:54:58.522" v="33441" actId="207"/>
          <ac:spMkLst>
            <pc:docMk/>
            <pc:sldMk cId="152640487" sldId="525"/>
            <ac:spMk id="83" creationId="{ACA79FFD-AE34-4B83-A6D8-9DFEACBE40D4}"/>
          </ac:spMkLst>
        </pc:spChg>
        <pc:spChg chg="mod topLvl">
          <ac:chgData name="" userId="454f4556cc29186e" providerId="LiveId" clId="{2A254024-7648-461A-B6D2-8AC521421B99}" dt="2022-08-12T03:54:57.689" v="33440" actId="208"/>
          <ac:spMkLst>
            <pc:docMk/>
            <pc:sldMk cId="152640487" sldId="525"/>
            <ac:spMk id="84" creationId="{0A41D6BA-B8A1-4B69-B4E5-8FCDD8EA4326}"/>
          </ac:spMkLst>
        </pc:spChg>
        <pc:spChg chg="mod topLvl">
          <ac:chgData name="" userId="454f4556cc29186e" providerId="LiveId" clId="{2A254024-7648-461A-B6D2-8AC521421B99}" dt="2022-08-12T03:54:58.522" v="33441" actId="207"/>
          <ac:spMkLst>
            <pc:docMk/>
            <pc:sldMk cId="152640487" sldId="525"/>
            <ac:spMk id="85" creationId="{4CC34F08-D7EA-4D51-A34A-E040EF50BBF3}"/>
          </ac:spMkLst>
        </pc:spChg>
        <pc:spChg chg="del mod">
          <ac:chgData name="" userId="454f4556cc29186e" providerId="LiveId" clId="{2A254024-7648-461A-B6D2-8AC521421B99}" dt="2022-08-10T06:36:05.684" v="27161" actId="478"/>
          <ac:spMkLst>
            <pc:docMk/>
            <pc:sldMk cId="152640487" sldId="525"/>
            <ac:spMk id="88" creationId="{FD1F6A97-C9FF-4386-8599-A944876ABB49}"/>
          </ac:spMkLst>
        </pc:spChg>
        <pc:spChg chg="add mod topLvl">
          <ac:chgData name="" userId="454f4556cc29186e" providerId="LiveId" clId="{2A254024-7648-461A-B6D2-8AC521421B99}" dt="2022-08-12T03:53:33.919" v="33429" actId="165"/>
          <ac:spMkLst>
            <pc:docMk/>
            <pc:sldMk cId="152640487" sldId="525"/>
            <ac:spMk id="89" creationId="{769CFB93-B5E7-4261-BE27-8C21A4C6FDD5}"/>
          </ac:spMkLst>
        </pc:spChg>
        <pc:spChg chg="del mod topLvl">
          <ac:chgData name="" userId="454f4556cc29186e" providerId="LiveId" clId="{2A254024-7648-461A-B6D2-8AC521421B99}" dt="2022-08-10T05:10:51.567" v="26692"/>
          <ac:spMkLst>
            <pc:docMk/>
            <pc:sldMk cId="152640487" sldId="525"/>
            <ac:spMk id="91" creationId="{245556CB-ED33-4A41-9576-4BC2EEF2A5A7}"/>
          </ac:spMkLst>
        </pc:spChg>
        <pc:spChg chg="mod topLvl">
          <ac:chgData name="" userId="454f4556cc29186e" providerId="LiveId" clId="{2A254024-7648-461A-B6D2-8AC521421B99}" dt="2022-08-12T03:54:57.689" v="33440" actId="208"/>
          <ac:spMkLst>
            <pc:docMk/>
            <pc:sldMk cId="152640487" sldId="525"/>
            <ac:spMk id="93" creationId="{86829A2F-CF3F-4EB2-9A47-3E6CAB8EA1BC}"/>
          </ac:spMkLst>
        </pc:spChg>
        <pc:spChg chg="mod topLvl">
          <ac:chgData name="" userId="454f4556cc29186e" providerId="LiveId" clId="{2A254024-7648-461A-B6D2-8AC521421B99}" dt="2022-08-12T03:54:57.689" v="33440" actId="208"/>
          <ac:spMkLst>
            <pc:docMk/>
            <pc:sldMk cId="152640487" sldId="525"/>
            <ac:spMk id="94" creationId="{AE6024DA-6D0F-4D8E-BB3F-A4B96515F03C}"/>
          </ac:spMkLst>
        </pc:spChg>
        <pc:spChg chg="del">
          <ac:chgData name="" userId="454f4556cc29186e" providerId="LiveId" clId="{2A254024-7648-461A-B6D2-8AC521421B99}" dt="2022-08-10T04:51:15.591" v="26137"/>
          <ac:spMkLst>
            <pc:docMk/>
            <pc:sldMk cId="152640487" sldId="525"/>
            <ac:spMk id="104" creationId="{71C24E0A-0A99-4339-BC07-E1A49FF7BCF0}"/>
          </ac:spMkLst>
        </pc:spChg>
        <pc:spChg chg="mod topLvl">
          <ac:chgData name="" userId="454f4556cc29186e" providerId="LiveId" clId="{2A254024-7648-461A-B6D2-8AC521421B99}" dt="2022-08-12T03:54:57.689" v="33440" actId="208"/>
          <ac:spMkLst>
            <pc:docMk/>
            <pc:sldMk cId="152640487" sldId="525"/>
            <ac:spMk id="129" creationId="{764D2EF9-ECBC-411E-A8AA-896C6630C1CE}"/>
          </ac:spMkLst>
        </pc:spChg>
        <pc:grpChg chg="mod topLvl">
          <ac:chgData name="" userId="454f4556cc29186e" providerId="LiveId" clId="{2A254024-7648-461A-B6D2-8AC521421B99}" dt="2022-08-12T03:53:41.790" v="33430" actId="165"/>
          <ac:grpSpMkLst>
            <pc:docMk/>
            <pc:sldMk cId="152640487" sldId="525"/>
            <ac:grpSpMk id="2" creationId="{197D24E4-5501-4B6E-8A39-3B641ECD4E26}"/>
          </ac:grpSpMkLst>
        </pc:grpChg>
        <pc:grpChg chg="add del mod topLvl">
          <ac:chgData name="" userId="454f4556cc29186e" providerId="LiveId" clId="{2A254024-7648-461A-B6D2-8AC521421B99}" dt="2022-08-12T03:54:58.522" v="33441" actId="207"/>
          <ac:grpSpMkLst>
            <pc:docMk/>
            <pc:sldMk cId="152640487" sldId="525"/>
            <ac:grpSpMk id="6" creationId="{D2472681-2421-4D43-9574-95016C8F2395}"/>
          </ac:grpSpMkLst>
        </pc:grpChg>
        <pc:grpChg chg="del mod">
          <ac:chgData name="" userId="454f4556cc29186e" providerId="LiveId" clId="{2A254024-7648-461A-B6D2-8AC521421B99}" dt="2022-08-12T03:53:33.919" v="33429" actId="165"/>
          <ac:grpSpMkLst>
            <pc:docMk/>
            <pc:sldMk cId="152640487" sldId="525"/>
            <ac:grpSpMk id="7" creationId="{1DF10C40-764F-4871-84E6-1F3B8ECD52B4}"/>
          </ac:grpSpMkLst>
        </pc:grpChg>
        <pc:grpChg chg="add del mod">
          <ac:chgData name="" userId="454f4556cc29186e" providerId="LiveId" clId="{2A254024-7648-461A-B6D2-8AC521421B99}" dt="2022-08-10T04:54:47.128" v="26149" actId="165"/>
          <ac:grpSpMkLst>
            <pc:docMk/>
            <pc:sldMk cId="152640487" sldId="525"/>
            <ac:grpSpMk id="14" creationId="{B4F55511-5C7C-4AE8-8B90-B811B63079BF}"/>
          </ac:grpSpMkLst>
        </pc:grpChg>
        <pc:grpChg chg="add del mod">
          <ac:chgData name="" userId="454f4556cc29186e" providerId="LiveId" clId="{2A254024-7648-461A-B6D2-8AC521421B99}" dt="2022-08-10T05:09:43.070" v="26677" actId="165"/>
          <ac:grpSpMkLst>
            <pc:docMk/>
            <pc:sldMk cId="152640487" sldId="525"/>
            <ac:grpSpMk id="15" creationId="{62F63BD9-159C-487C-B1B7-9B5C48409395}"/>
          </ac:grpSpMkLst>
        </pc:grpChg>
        <pc:grpChg chg="add del mod topLvl">
          <ac:chgData name="" userId="454f4556cc29186e" providerId="LiveId" clId="{2A254024-7648-461A-B6D2-8AC521421B99}" dt="2022-08-12T03:53:41.790" v="33430" actId="165"/>
          <ac:grpSpMkLst>
            <pc:docMk/>
            <pc:sldMk cId="152640487" sldId="525"/>
            <ac:grpSpMk id="18" creationId="{4962F688-485A-442F-8CCA-395E50A4DE2E}"/>
          </ac:grpSpMkLst>
        </pc:grpChg>
        <pc:cxnChg chg="mod">
          <ac:chgData name="" userId="454f4556cc29186e" providerId="LiveId" clId="{2A254024-7648-461A-B6D2-8AC521421B99}" dt="2022-08-10T08:21:22.502" v="28136" actId="1076"/>
          <ac:cxnSpMkLst>
            <pc:docMk/>
            <pc:sldMk cId="152640487" sldId="525"/>
            <ac:cxnSpMk id="25" creationId="{0C0E30FF-12D7-4C67-ABB9-E4803B373406}"/>
          </ac:cxnSpMkLst>
        </pc:cxnChg>
        <pc:cxnChg chg="mod">
          <ac:chgData name="" userId="454f4556cc29186e" providerId="LiveId" clId="{2A254024-7648-461A-B6D2-8AC521421B99}" dt="2022-08-10T08:21:22.502" v="28136" actId="1076"/>
          <ac:cxnSpMkLst>
            <pc:docMk/>
            <pc:sldMk cId="152640487" sldId="525"/>
            <ac:cxnSpMk id="72" creationId="{8C511037-2FF2-4133-A58A-2B2AF5AFF554}"/>
          </ac:cxnSpMkLst>
        </pc:cxnChg>
        <pc:cxnChg chg="mod topLvl">
          <ac:chgData name="" userId="454f4556cc29186e" providerId="LiveId" clId="{2A254024-7648-461A-B6D2-8AC521421B99}" dt="2022-08-12T03:54:57.689" v="33440" actId="208"/>
          <ac:cxnSpMkLst>
            <pc:docMk/>
            <pc:sldMk cId="152640487" sldId="525"/>
            <ac:cxnSpMk id="92" creationId="{A6E42000-7203-4FF3-B9BF-0EA421EBF862}"/>
          </ac:cxnSpMkLst>
        </pc:cxnChg>
        <pc:cxnChg chg="mod topLvl">
          <ac:chgData name="" userId="454f4556cc29186e" providerId="LiveId" clId="{2A254024-7648-461A-B6D2-8AC521421B99}" dt="2022-08-12T03:54:57.689" v="33440" actId="208"/>
          <ac:cxnSpMkLst>
            <pc:docMk/>
            <pc:sldMk cId="152640487" sldId="525"/>
            <ac:cxnSpMk id="130" creationId="{DC2B4C0E-25F6-47D3-9965-224B9E8AFD92}"/>
          </ac:cxnSpMkLst>
        </pc:cxnChg>
      </pc:sldChg>
      <pc:sldChg chg="addSp modSp">
        <pc:chgData name="" userId="454f4556cc29186e" providerId="LiveId" clId="{2A254024-7648-461A-B6D2-8AC521421B99}" dt="2022-08-12T07:03:28.238" v="34132" actId="20577"/>
        <pc:sldMkLst>
          <pc:docMk/>
          <pc:sldMk cId="1660909157" sldId="526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1660909157" sldId="526"/>
            <ac:spMk id="4" creationId="{ABF5FF6B-DA31-4FAB-BEAF-DBF3DAA03C98}"/>
          </ac:spMkLst>
        </pc:spChg>
        <pc:spChg chg="mod">
          <ac:chgData name="" userId="454f4556cc29186e" providerId="LiveId" clId="{2A254024-7648-461A-B6D2-8AC521421B99}" dt="2022-08-11T09:15:06.513" v="31659" actId="20577"/>
          <ac:spMkLst>
            <pc:docMk/>
            <pc:sldMk cId="1660909157" sldId="526"/>
            <ac:spMk id="5" creationId="{D58EEE1C-E0E1-4481-82D3-7D620990AF01}"/>
          </ac:spMkLst>
        </pc:spChg>
        <pc:spChg chg="add mod">
          <ac:chgData name="" userId="454f4556cc29186e" providerId="LiveId" clId="{2A254024-7648-461A-B6D2-8AC521421B99}" dt="2022-08-10T06:51:32.770" v="27219" actId="1076"/>
          <ac:spMkLst>
            <pc:docMk/>
            <pc:sldMk cId="1660909157" sldId="526"/>
            <ac:spMk id="60" creationId="{2BD642CF-0F77-4994-BDA9-47DCA047A102}"/>
          </ac:spMkLst>
        </pc:spChg>
        <pc:spChg chg="mod">
          <ac:chgData name="" userId="454f4556cc29186e" providerId="LiveId" clId="{2A254024-7648-461A-B6D2-8AC521421B99}" dt="2022-08-10T06:51:46.062" v="27222" actId="1076"/>
          <ac:spMkLst>
            <pc:docMk/>
            <pc:sldMk cId="1660909157" sldId="526"/>
            <ac:spMk id="80" creationId="{AEC017C8-DE42-4F59-AEEE-9C1822166931}"/>
          </ac:spMkLst>
        </pc:spChg>
        <pc:spChg chg="mod">
          <ac:chgData name="" userId="454f4556cc29186e" providerId="LiveId" clId="{2A254024-7648-461A-B6D2-8AC521421B99}" dt="2022-08-12T07:03:28.238" v="34132" actId="20577"/>
          <ac:spMkLst>
            <pc:docMk/>
            <pc:sldMk cId="1660909157" sldId="526"/>
            <ac:spMk id="81" creationId="{1869AAC5-5BDB-4170-BD0E-B2E80F5E893D}"/>
          </ac:spMkLst>
        </pc:spChg>
        <pc:spChg chg="mod">
          <ac:chgData name="" userId="454f4556cc29186e" providerId="LiveId" clId="{2A254024-7648-461A-B6D2-8AC521421B99}" dt="2022-08-11T07:59:51.076" v="30317" actId="113"/>
          <ac:spMkLst>
            <pc:docMk/>
            <pc:sldMk cId="1660909157" sldId="526"/>
            <ac:spMk id="119" creationId="{DB107D33-00A7-4A92-8F1B-A350E8E3C475}"/>
          </ac:spMkLst>
        </pc:spChg>
        <pc:grpChg chg="mod">
          <ac:chgData name="" userId="454f4556cc29186e" providerId="LiveId" clId="{2A254024-7648-461A-B6D2-8AC521421B99}" dt="2022-08-10T06:51:38.993" v="27220" actId="1076"/>
          <ac:grpSpMkLst>
            <pc:docMk/>
            <pc:sldMk cId="1660909157" sldId="526"/>
            <ac:grpSpMk id="73" creationId="{50CA9BC7-C949-40FD-A1DF-27011C0AE748}"/>
          </ac:grpSpMkLst>
        </pc:grpChg>
        <pc:grpChg chg="mod">
          <ac:chgData name="" userId="454f4556cc29186e" providerId="LiveId" clId="{2A254024-7648-461A-B6D2-8AC521421B99}" dt="2022-08-10T06:51:32.770" v="27219" actId="1076"/>
          <ac:grpSpMkLst>
            <pc:docMk/>
            <pc:sldMk cId="1660909157" sldId="526"/>
            <ac:grpSpMk id="124" creationId="{F778A29F-9656-4BA5-A24D-58828BA91998}"/>
          </ac:grpSpMkLst>
        </pc:grpChg>
        <pc:grpChg chg="mod">
          <ac:chgData name="" userId="454f4556cc29186e" providerId="LiveId" clId="{2A254024-7648-461A-B6D2-8AC521421B99}" dt="2022-08-10T06:51:51.369" v="27223" actId="1076"/>
          <ac:grpSpMkLst>
            <pc:docMk/>
            <pc:sldMk cId="1660909157" sldId="526"/>
            <ac:grpSpMk id="127" creationId="{2E13EB09-0D97-4448-8A4D-36A23C4A74D7}"/>
          </ac:grpSpMkLst>
        </pc:grpChg>
        <pc:cxnChg chg="mod">
          <ac:chgData name="" userId="454f4556cc29186e" providerId="LiveId" clId="{2A254024-7648-461A-B6D2-8AC521421B99}" dt="2022-08-10T06:51:51.369" v="27223" actId="1076"/>
          <ac:cxnSpMkLst>
            <pc:docMk/>
            <pc:sldMk cId="1660909157" sldId="526"/>
            <ac:cxnSpMk id="67" creationId="{8A4AD688-3577-4415-8A29-75808BAF4DAD}"/>
          </ac:cxnSpMkLst>
        </pc:cxnChg>
        <pc:cxnChg chg="mod">
          <ac:chgData name="" userId="454f4556cc29186e" providerId="LiveId" clId="{2A254024-7648-461A-B6D2-8AC521421B99}" dt="2022-08-10T06:51:51.369" v="27223" actId="1076"/>
          <ac:cxnSpMkLst>
            <pc:docMk/>
            <pc:sldMk cId="1660909157" sldId="526"/>
            <ac:cxnSpMk id="68" creationId="{D27FF4E8-7EB8-4F34-A48D-483AA04100E4}"/>
          </ac:cxnSpMkLst>
        </pc:cxnChg>
        <pc:cxnChg chg="mod">
          <ac:chgData name="" userId="454f4556cc29186e" providerId="LiveId" clId="{2A254024-7648-461A-B6D2-8AC521421B99}" dt="2022-08-10T06:51:51.369" v="27223" actId="1076"/>
          <ac:cxnSpMkLst>
            <pc:docMk/>
            <pc:sldMk cId="1660909157" sldId="526"/>
            <ac:cxnSpMk id="69" creationId="{57344E4E-B12F-416E-9F40-E8D8026AD6C3}"/>
          </ac:cxnSpMkLst>
        </pc:cxnChg>
        <pc:cxnChg chg="mod">
          <ac:chgData name="" userId="454f4556cc29186e" providerId="LiveId" clId="{2A254024-7648-461A-B6D2-8AC521421B99}" dt="2022-08-10T06:51:51.369" v="27223" actId="1076"/>
          <ac:cxnSpMkLst>
            <pc:docMk/>
            <pc:sldMk cId="1660909157" sldId="526"/>
            <ac:cxnSpMk id="70" creationId="{95F4C1A9-61C4-4AAF-A7DB-9A4566D14E2C}"/>
          </ac:cxnSpMkLst>
        </pc:cxnChg>
        <pc:cxnChg chg="mod">
          <ac:chgData name="" userId="454f4556cc29186e" providerId="LiveId" clId="{2A254024-7648-461A-B6D2-8AC521421B99}" dt="2022-08-10T06:51:51.369" v="27223" actId="1076"/>
          <ac:cxnSpMkLst>
            <pc:docMk/>
            <pc:sldMk cId="1660909157" sldId="526"/>
            <ac:cxnSpMk id="71" creationId="{E58F8DAD-85B4-477F-BD47-53F43587BE73}"/>
          </ac:cxnSpMkLst>
        </pc:cxnChg>
        <pc:cxnChg chg="mod">
          <ac:chgData name="" userId="454f4556cc29186e" providerId="LiveId" clId="{2A254024-7648-461A-B6D2-8AC521421B99}" dt="2022-08-10T06:51:51.369" v="27223" actId="1076"/>
          <ac:cxnSpMkLst>
            <pc:docMk/>
            <pc:sldMk cId="1660909157" sldId="526"/>
            <ac:cxnSpMk id="94" creationId="{41FBCF03-E169-4638-90C2-288A0ABFC527}"/>
          </ac:cxnSpMkLst>
        </pc:cxnChg>
      </pc:sldChg>
      <pc:sldChg chg="modSp">
        <pc:chgData name="" userId="454f4556cc29186e" providerId="LiveId" clId="{2A254024-7648-461A-B6D2-8AC521421B99}" dt="2022-08-11T09:13:31.353" v="31622"/>
        <pc:sldMkLst>
          <pc:docMk/>
          <pc:sldMk cId="2960504352" sldId="530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2960504352" sldId="530"/>
            <ac:spMk id="4" creationId="{21B3FD42-C75B-4F3B-99AA-93B590D2615F}"/>
          </ac:spMkLst>
        </pc:spChg>
      </pc:sldChg>
      <pc:sldChg chg="addSp delSp modSp ord delAnim modAnim modNotesTx">
        <pc:chgData name="" userId="454f4556cc29186e" providerId="LiveId" clId="{2A254024-7648-461A-B6D2-8AC521421B99}" dt="2022-08-12T13:10:47.400" v="35778" actId="20577"/>
        <pc:sldMkLst>
          <pc:docMk/>
          <pc:sldMk cId="1603945414" sldId="534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1603945414" sldId="534"/>
            <ac:spMk id="4" creationId="{15A26DF4-FF4D-4792-8F73-8B122C1019C6}"/>
          </ac:spMkLst>
        </pc:spChg>
        <pc:spChg chg="mod">
          <ac:chgData name="" userId="454f4556cc29186e" providerId="LiveId" clId="{2A254024-7648-461A-B6D2-8AC521421B99}" dt="2022-08-11T09:14:00.904" v="31634" actId="20577"/>
          <ac:spMkLst>
            <pc:docMk/>
            <pc:sldMk cId="1603945414" sldId="534"/>
            <ac:spMk id="5" creationId="{57E65091-C21A-4FDF-B210-1589027914E8}"/>
          </ac:spMkLst>
        </pc:spChg>
        <pc:spChg chg="add del">
          <ac:chgData name="" userId="454f4556cc29186e" providerId="LiveId" clId="{2A254024-7648-461A-B6D2-8AC521421B99}" dt="2022-08-09T04:23:47.246" v="22380"/>
          <ac:spMkLst>
            <pc:docMk/>
            <pc:sldMk cId="1603945414" sldId="534"/>
            <ac:spMk id="8" creationId="{BDAB5E85-47F2-4CE0-B1C8-E1916926ADB3}"/>
          </ac:spMkLst>
        </pc:spChg>
        <pc:spChg chg="del mod">
          <ac:chgData name="" userId="454f4556cc29186e" providerId="LiveId" clId="{2A254024-7648-461A-B6D2-8AC521421B99}" dt="2022-08-09T06:00:46.805" v="22701" actId="478"/>
          <ac:spMkLst>
            <pc:docMk/>
            <pc:sldMk cId="1603945414" sldId="534"/>
            <ac:spMk id="9" creationId="{38F2937B-6643-4CEA-A670-FFC235999111}"/>
          </ac:spMkLst>
        </pc:spChg>
        <pc:spChg chg="add mod">
          <ac:chgData name="" userId="454f4556cc29186e" providerId="LiveId" clId="{2A254024-7648-461A-B6D2-8AC521421B99}" dt="2022-08-11T06:22:13.956" v="29962" actId="14100"/>
          <ac:spMkLst>
            <pc:docMk/>
            <pc:sldMk cId="1603945414" sldId="534"/>
            <ac:spMk id="11" creationId="{020CE168-A6EB-4506-BE5E-1F5A90C7F52C}"/>
          </ac:spMkLst>
        </pc:spChg>
        <pc:spChg chg="mod topLvl">
          <ac:chgData name="" userId="454f4556cc29186e" providerId="LiveId" clId="{2A254024-7648-461A-B6D2-8AC521421B99}" dt="2022-08-09T07:36:47.224" v="23324" actId="1076"/>
          <ac:spMkLst>
            <pc:docMk/>
            <pc:sldMk cId="1603945414" sldId="534"/>
            <ac:spMk id="79" creationId="{A397A704-8662-4AA0-85CB-FD6FCF3DA566}"/>
          </ac:spMkLst>
        </pc:spChg>
        <pc:spChg chg="mod topLvl">
          <ac:chgData name="" userId="454f4556cc29186e" providerId="LiveId" clId="{2A254024-7648-461A-B6D2-8AC521421B99}" dt="2022-08-09T07:36:47.224" v="23324" actId="1076"/>
          <ac:spMkLst>
            <pc:docMk/>
            <pc:sldMk cId="1603945414" sldId="534"/>
            <ac:spMk id="80" creationId="{89695B7E-B78D-4C58-B56F-328C29001C66}"/>
          </ac:spMkLst>
        </pc:spChg>
        <pc:spChg chg="mod topLvl">
          <ac:chgData name="" userId="454f4556cc29186e" providerId="LiveId" clId="{2A254024-7648-461A-B6D2-8AC521421B99}" dt="2022-08-09T07:36:30.616" v="23320" actId="1076"/>
          <ac:spMkLst>
            <pc:docMk/>
            <pc:sldMk cId="1603945414" sldId="534"/>
            <ac:spMk id="81" creationId="{E1B98DCC-7B2F-473C-88F9-727167D9768A}"/>
          </ac:spMkLst>
        </pc:spChg>
        <pc:spChg chg="mod">
          <ac:chgData name="" userId="454f4556cc29186e" providerId="LiveId" clId="{2A254024-7648-461A-B6D2-8AC521421B99}" dt="2022-08-09T06:01:43.853" v="22713" actId="1076"/>
          <ac:spMkLst>
            <pc:docMk/>
            <pc:sldMk cId="1603945414" sldId="534"/>
            <ac:spMk id="90" creationId="{DBDA7B90-BE65-4858-BF1C-7910CE925083}"/>
          </ac:spMkLst>
        </pc:spChg>
        <pc:spChg chg="mod ord">
          <ac:chgData name="" userId="454f4556cc29186e" providerId="LiveId" clId="{2A254024-7648-461A-B6D2-8AC521421B99}" dt="2022-08-11T06:13:43.165" v="29928" actId="1076"/>
          <ac:spMkLst>
            <pc:docMk/>
            <pc:sldMk cId="1603945414" sldId="534"/>
            <ac:spMk id="122" creationId="{B75833F2-F3F6-4786-B9C6-A543914FA8B8}"/>
          </ac:spMkLst>
        </pc:spChg>
        <pc:spChg chg="mod">
          <ac:chgData name="" userId="454f4556cc29186e" providerId="LiveId" clId="{2A254024-7648-461A-B6D2-8AC521421B99}" dt="2022-08-11T06:11:46.094" v="29909" actId="164"/>
          <ac:spMkLst>
            <pc:docMk/>
            <pc:sldMk cId="1603945414" sldId="534"/>
            <ac:spMk id="124" creationId="{E1E31990-115A-4A7F-BD43-8E213762C88A}"/>
          </ac:spMkLst>
        </pc:spChg>
        <pc:spChg chg="mod">
          <ac:chgData name="" userId="454f4556cc29186e" providerId="LiveId" clId="{2A254024-7648-461A-B6D2-8AC521421B99}" dt="2022-08-11T06:11:50.437" v="29910" actId="164"/>
          <ac:spMkLst>
            <pc:docMk/>
            <pc:sldMk cId="1603945414" sldId="534"/>
            <ac:spMk id="125" creationId="{1CB9D08C-5CA3-4231-A9D1-08EF4A4E204C}"/>
          </ac:spMkLst>
        </pc:spChg>
        <pc:spChg chg="add del mod">
          <ac:chgData name="" userId="454f4556cc29186e" providerId="LiveId" clId="{2A254024-7648-461A-B6D2-8AC521421B99}" dt="2022-08-11T06:22:00.939" v="29958" actId="1076"/>
          <ac:spMkLst>
            <pc:docMk/>
            <pc:sldMk cId="1603945414" sldId="534"/>
            <ac:spMk id="126" creationId="{6E736669-29CF-410B-8A2A-AC752C0FCCC5}"/>
          </ac:spMkLst>
        </pc:spChg>
        <pc:spChg chg="del mod">
          <ac:chgData name="" userId="454f4556cc29186e" providerId="LiveId" clId="{2A254024-7648-461A-B6D2-8AC521421B99}" dt="2022-08-08T14:06:51.608" v="22143" actId="478"/>
          <ac:spMkLst>
            <pc:docMk/>
            <pc:sldMk cId="1603945414" sldId="534"/>
            <ac:spMk id="127" creationId="{3F8E6BCA-D15C-46E1-B402-7AD6E0AF6E0A}"/>
          </ac:spMkLst>
        </pc:spChg>
        <pc:spChg chg="del mod">
          <ac:chgData name="" userId="454f4556cc29186e" providerId="LiveId" clId="{2A254024-7648-461A-B6D2-8AC521421B99}" dt="2022-08-09T04:25:00.888" v="22399" actId="478"/>
          <ac:spMkLst>
            <pc:docMk/>
            <pc:sldMk cId="1603945414" sldId="534"/>
            <ac:spMk id="128" creationId="{0A19F57E-3399-4058-B945-2AF05E58EA48}"/>
          </ac:spMkLst>
        </pc:spChg>
        <pc:spChg chg="mod">
          <ac:chgData name="" userId="454f4556cc29186e" providerId="LiveId" clId="{2A254024-7648-461A-B6D2-8AC521421B99}" dt="2022-08-09T06:01:43.853" v="22713" actId="1076"/>
          <ac:spMkLst>
            <pc:docMk/>
            <pc:sldMk cId="1603945414" sldId="534"/>
            <ac:spMk id="129" creationId="{DF1D9C0F-E48E-4584-9AE6-49A7BDD58C74}"/>
          </ac:spMkLst>
        </pc:spChg>
        <pc:spChg chg="mod">
          <ac:chgData name="" userId="454f4556cc29186e" providerId="LiveId" clId="{2A254024-7648-461A-B6D2-8AC521421B99}" dt="2022-08-09T06:01:43.853" v="22713" actId="1076"/>
          <ac:spMkLst>
            <pc:docMk/>
            <pc:sldMk cId="1603945414" sldId="534"/>
            <ac:spMk id="130" creationId="{57819C4F-5BC5-4A9B-9BB4-8804FBB19F1D}"/>
          </ac:spMkLst>
        </pc:spChg>
        <pc:spChg chg="mod">
          <ac:chgData name="" userId="454f4556cc29186e" providerId="LiveId" clId="{2A254024-7648-461A-B6D2-8AC521421B99}" dt="2022-08-09T06:01:43.853" v="22713" actId="1076"/>
          <ac:spMkLst>
            <pc:docMk/>
            <pc:sldMk cId="1603945414" sldId="534"/>
            <ac:spMk id="134" creationId="{D5171F7A-6A07-40DC-8829-8EE4B489101F}"/>
          </ac:spMkLst>
        </pc:spChg>
        <pc:spChg chg="del mod">
          <ac:chgData name="" userId="454f4556cc29186e" providerId="LiveId" clId="{2A254024-7648-461A-B6D2-8AC521421B99}" dt="2022-08-08T14:14:31.973" v="22163" actId="478"/>
          <ac:spMkLst>
            <pc:docMk/>
            <pc:sldMk cId="1603945414" sldId="534"/>
            <ac:spMk id="135" creationId="{166027F4-56A6-46FD-9C16-0C30814F77A2}"/>
          </ac:spMkLst>
        </pc:spChg>
        <pc:spChg chg="add del mod">
          <ac:chgData name="" userId="454f4556cc29186e" providerId="LiveId" clId="{2A254024-7648-461A-B6D2-8AC521421B99}" dt="2022-08-11T06:20:04.545" v="29940" actId="478"/>
          <ac:spMkLst>
            <pc:docMk/>
            <pc:sldMk cId="1603945414" sldId="534"/>
            <ac:spMk id="135" creationId="{D87D5D1D-7EBC-41D3-9BA0-61838B1CC8EC}"/>
          </ac:spMkLst>
        </pc:spChg>
        <pc:spChg chg="add del mod">
          <ac:chgData name="" userId="454f4556cc29186e" providerId="LiveId" clId="{2A254024-7648-461A-B6D2-8AC521421B99}" dt="2022-08-08T14:01:46.097" v="22116" actId="478"/>
          <ac:spMkLst>
            <pc:docMk/>
            <pc:sldMk cId="1603945414" sldId="534"/>
            <ac:spMk id="136" creationId="{D43F82E6-340C-4BC5-974A-B7300840CAB2}"/>
          </ac:spMkLst>
        </pc:spChg>
        <pc:spChg chg="add mod">
          <ac:chgData name="" userId="454f4556cc29186e" providerId="LiveId" clId="{2A254024-7648-461A-B6D2-8AC521421B99}" dt="2022-08-09T06:00:45.039" v="22700"/>
          <ac:spMkLst>
            <pc:docMk/>
            <pc:sldMk cId="1603945414" sldId="534"/>
            <ac:spMk id="136" creationId="{F8B07CFD-E3E9-4B46-9981-7E3B7E8386F9}"/>
          </ac:spMkLst>
        </pc:spChg>
        <pc:spChg chg="add del mod">
          <ac:chgData name="" userId="454f4556cc29186e" providerId="LiveId" clId="{2A254024-7648-461A-B6D2-8AC521421B99}" dt="2022-08-09T06:01:58.768" v="22719" actId="478"/>
          <ac:spMkLst>
            <pc:docMk/>
            <pc:sldMk cId="1603945414" sldId="534"/>
            <ac:spMk id="137" creationId="{AF7633BC-9667-4537-A10A-11D10A1B6D09}"/>
          </ac:spMkLst>
        </pc:spChg>
        <pc:spChg chg="add del mod">
          <ac:chgData name="" userId="454f4556cc29186e" providerId="LiveId" clId="{2A254024-7648-461A-B6D2-8AC521421B99}" dt="2022-08-11T06:22:00.939" v="29958" actId="1076"/>
          <ac:spMkLst>
            <pc:docMk/>
            <pc:sldMk cId="1603945414" sldId="534"/>
            <ac:spMk id="138" creationId="{429F33F4-4284-4699-BDED-316FEF48B5CF}"/>
          </ac:spMkLst>
        </pc:spChg>
        <pc:spChg chg="mod">
          <ac:chgData name="" userId="454f4556cc29186e" providerId="LiveId" clId="{2A254024-7648-461A-B6D2-8AC521421B99}" dt="2022-08-12T06:49:57.406" v="34114" actId="113"/>
          <ac:spMkLst>
            <pc:docMk/>
            <pc:sldMk cId="1603945414" sldId="534"/>
            <ac:spMk id="139" creationId="{3F31DA2B-B328-4CC6-9C32-1D7CB508A408}"/>
          </ac:spMkLst>
        </pc:spChg>
        <pc:spChg chg="add del">
          <ac:chgData name="" userId="454f4556cc29186e" providerId="LiveId" clId="{2A254024-7648-461A-B6D2-8AC521421B99}" dt="2022-08-09T06:01:39.066" v="22712"/>
          <ac:spMkLst>
            <pc:docMk/>
            <pc:sldMk cId="1603945414" sldId="534"/>
            <ac:spMk id="139" creationId="{EFB17B12-D2DF-4483-B809-C28A1CF95B6D}"/>
          </ac:spMkLst>
        </pc:spChg>
        <pc:spChg chg="add del">
          <ac:chgData name="" userId="454f4556cc29186e" providerId="LiveId" clId="{2A254024-7648-461A-B6D2-8AC521421B99}" dt="2022-08-09T06:01:48.205" v="22715"/>
          <ac:spMkLst>
            <pc:docMk/>
            <pc:sldMk cId="1603945414" sldId="534"/>
            <ac:spMk id="140" creationId="{B9123F9A-B308-42C7-962E-370D65F6B546}"/>
          </ac:spMkLst>
        </pc:spChg>
        <pc:spChg chg="add mod">
          <ac:chgData name="" userId="454f4556cc29186e" providerId="LiveId" clId="{2A254024-7648-461A-B6D2-8AC521421B99}" dt="2022-08-09T12:38:44.679" v="25027" actId="207"/>
          <ac:spMkLst>
            <pc:docMk/>
            <pc:sldMk cId="1603945414" sldId="534"/>
            <ac:spMk id="141" creationId="{72B58E2E-7A76-4560-A2DC-537C63755821}"/>
          </ac:spMkLst>
        </pc:spChg>
        <pc:spChg chg="mod">
          <ac:chgData name="" userId="454f4556cc29186e" providerId="LiveId" clId="{2A254024-7648-461A-B6D2-8AC521421B99}" dt="2022-08-11T06:11:46.094" v="29909" actId="164"/>
          <ac:spMkLst>
            <pc:docMk/>
            <pc:sldMk cId="1603945414" sldId="534"/>
            <ac:spMk id="144" creationId="{22B2CBDA-DB35-46B8-AD25-9DB89951FCE9}"/>
          </ac:spMkLst>
        </pc:spChg>
        <pc:spChg chg="mod">
          <ac:chgData name="" userId="454f4556cc29186e" providerId="LiveId" clId="{2A254024-7648-461A-B6D2-8AC521421B99}" dt="2022-08-11T06:11:41.598" v="29908" actId="164"/>
          <ac:spMkLst>
            <pc:docMk/>
            <pc:sldMk cId="1603945414" sldId="534"/>
            <ac:spMk id="165" creationId="{4E5E5053-AFCF-49F9-B0CD-2084EC509304}"/>
          </ac:spMkLst>
        </pc:spChg>
        <pc:spChg chg="mod">
          <ac:chgData name="" userId="454f4556cc29186e" providerId="LiveId" clId="{2A254024-7648-461A-B6D2-8AC521421B99}" dt="2022-08-11T06:11:50.437" v="29910" actId="164"/>
          <ac:spMkLst>
            <pc:docMk/>
            <pc:sldMk cId="1603945414" sldId="534"/>
            <ac:spMk id="197" creationId="{50D6A92C-6716-4F1D-A285-A3E5F59894BC}"/>
          </ac:spMkLst>
        </pc:spChg>
        <pc:spChg chg="mod">
          <ac:chgData name="" userId="454f4556cc29186e" providerId="LiveId" clId="{2A254024-7648-461A-B6D2-8AC521421B99}" dt="2022-08-09T06:01:43.853" v="22713" actId="1076"/>
          <ac:spMkLst>
            <pc:docMk/>
            <pc:sldMk cId="1603945414" sldId="534"/>
            <ac:spMk id="200" creationId="{6DBCC636-2643-4260-83DB-188DE6E8E82A}"/>
          </ac:spMkLst>
        </pc:spChg>
        <pc:spChg chg="mod">
          <ac:chgData name="" userId="454f4556cc29186e" providerId="LiveId" clId="{2A254024-7648-461A-B6D2-8AC521421B99}" dt="2022-08-09T06:01:43.853" v="22713" actId="1076"/>
          <ac:spMkLst>
            <pc:docMk/>
            <pc:sldMk cId="1603945414" sldId="534"/>
            <ac:spMk id="201" creationId="{9ACA430D-0A01-4C9A-9EC7-5DD3D4F2F1C1}"/>
          </ac:spMkLst>
        </pc:spChg>
        <pc:spChg chg="mod topLvl">
          <ac:chgData name="" userId="454f4556cc29186e" providerId="LiveId" clId="{2A254024-7648-461A-B6D2-8AC521421B99}" dt="2022-08-09T07:36:30.616" v="23320" actId="1076"/>
          <ac:spMkLst>
            <pc:docMk/>
            <pc:sldMk cId="1603945414" sldId="534"/>
            <ac:spMk id="227" creationId="{2E019090-ED3A-415D-945E-AC150F7C23A9}"/>
          </ac:spMkLst>
        </pc:spChg>
        <pc:spChg chg="mod topLvl">
          <ac:chgData name="" userId="454f4556cc29186e" providerId="LiveId" clId="{2A254024-7648-461A-B6D2-8AC521421B99}" dt="2022-08-11T06:23:23.462" v="29965" actId="1076"/>
          <ac:spMkLst>
            <pc:docMk/>
            <pc:sldMk cId="1603945414" sldId="534"/>
            <ac:spMk id="232" creationId="{69BEB15A-FC60-4ABE-AB8C-D3FBCD4DD502}"/>
          </ac:spMkLst>
        </pc:spChg>
        <pc:spChg chg="mod topLvl">
          <ac:chgData name="" userId="454f4556cc29186e" providerId="LiveId" clId="{2A254024-7648-461A-B6D2-8AC521421B99}" dt="2022-08-11T06:23:26.374" v="29966" actId="1076"/>
          <ac:spMkLst>
            <pc:docMk/>
            <pc:sldMk cId="1603945414" sldId="534"/>
            <ac:spMk id="235" creationId="{2E37BEC8-867E-451A-83EB-E264B2159F65}"/>
          </ac:spMkLst>
        </pc:spChg>
        <pc:spChg chg="mod">
          <ac:chgData name="" userId="454f4556cc29186e" providerId="LiveId" clId="{2A254024-7648-461A-B6D2-8AC521421B99}" dt="2022-08-09T06:01:43.853" v="22713" actId="1076"/>
          <ac:spMkLst>
            <pc:docMk/>
            <pc:sldMk cId="1603945414" sldId="534"/>
            <ac:spMk id="236" creationId="{4E8F351F-C32F-42B7-8169-4F64AC701EF0}"/>
          </ac:spMkLst>
        </pc:spChg>
        <pc:spChg chg="mod">
          <ac:chgData name="" userId="454f4556cc29186e" providerId="LiveId" clId="{2A254024-7648-461A-B6D2-8AC521421B99}" dt="2022-08-11T06:11:41.598" v="29908" actId="164"/>
          <ac:spMkLst>
            <pc:docMk/>
            <pc:sldMk cId="1603945414" sldId="534"/>
            <ac:spMk id="238" creationId="{AEDF9163-71E8-4554-981A-4B14CAD6370E}"/>
          </ac:spMkLst>
        </pc:spChg>
        <pc:grpChg chg="mod">
          <ac:chgData name="" userId="454f4556cc29186e" providerId="LiveId" clId="{2A254024-7648-461A-B6D2-8AC521421B99}" dt="2022-08-09T06:01:43.853" v="22713" actId="1076"/>
          <ac:grpSpMkLst>
            <pc:docMk/>
            <pc:sldMk cId="1603945414" sldId="534"/>
            <ac:grpSpMk id="2" creationId="{7CD0775B-9A12-49EE-B807-3E2E46E6C934}"/>
          </ac:grpSpMkLst>
        </pc:grpChg>
        <pc:grpChg chg="mod">
          <ac:chgData name="" userId="454f4556cc29186e" providerId="LiveId" clId="{2A254024-7648-461A-B6D2-8AC521421B99}" dt="2022-08-09T06:01:43.853" v="22713" actId="1076"/>
          <ac:grpSpMkLst>
            <pc:docMk/>
            <pc:sldMk cId="1603945414" sldId="534"/>
            <ac:grpSpMk id="6" creationId="{4CC5605A-B8F0-451A-BD13-52E76FD87877}"/>
          </ac:grpSpMkLst>
        </pc:grpChg>
        <pc:grpChg chg="add mod">
          <ac:chgData name="" userId="454f4556cc29186e" providerId="LiveId" clId="{2A254024-7648-461A-B6D2-8AC521421B99}" dt="2022-08-11T06:11:41.598" v="29908" actId="164"/>
          <ac:grpSpMkLst>
            <pc:docMk/>
            <pc:sldMk cId="1603945414" sldId="534"/>
            <ac:grpSpMk id="7" creationId="{295D76C9-EEA2-4993-903C-47E10FA13B8F}"/>
          </ac:grpSpMkLst>
        </pc:grpChg>
        <pc:grpChg chg="add mod">
          <ac:chgData name="" userId="454f4556cc29186e" providerId="LiveId" clId="{2A254024-7648-461A-B6D2-8AC521421B99}" dt="2022-08-11T06:11:46.094" v="29909" actId="164"/>
          <ac:grpSpMkLst>
            <pc:docMk/>
            <pc:sldMk cId="1603945414" sldId="534"/>
            <ac:grpSpMk id="9" creationId="{CD1D08B8-60B9-48DD-B146-A1D3EEAA7486}"/>
          </ac:grpSpMkLst>
        </pc:grpChg>
        <pc:grpChg chg="add mod">
          <ac:chgData name="" userId="454f4556cc29186e" providerId="LiveId" clId="{2A254024-7648-461A-B6D2-8AC521421B99}" dt="2022-08-09T05:03:11.642" v="22623" actId="164"/>
          <ac:grpSpMkLst>
            <pc:docMk/>
            <pc:sldMk cId="1603945414" sldId="534"/>
            <ac:grpSpMk id="10" creationId="{B94A3866-DF78-4EC3-A8A3-FCF96FC57480}"/>
          </ac:grpSpMkLst>
        </pc:grpChg>
        <pc:grpChg chg="add mod">
          <ac:chgData name="" userId="454f4556cc29186e" providerId="LiveId" clId="{2A254024-7648-461A-B6D2-8AC521421B99}" dt="2022-08-11T06:11:50.437" v="29910" actId="164"/>
          <ac:grpSpMkLst>
            <pc:docMk/>
            <pc:sldMk cId="1603945414" sldId="534"/>
            <ac:grpSpMk id="10" creationId="{C61B4289-888C-4DFE-9936-37CAD769DFC5}"/>
          </ac:grpSpMkLst>
        </pc:grpChg>
        <pc:grpChg chg="add del mod">
          <ac:chgData name="" userId="454f4556cc29186e" providerId="LiveId" clId="{2A254024-7648-461A-B6D2-8AC521421B99}" dt="2022-08-09T05:03:58.665" v="22634" actId="165"/>
          <ac:grpSpMkLst>
            <pc:docMk/>
            <pc:sldMk cId="1603945414" sldId="534"/>
            <ac:grpSpMk id="11" creationId="{A8226E1C-0555-464F-BC3F-8C2C421BBF53}"/>
          </ac:grpSpMkLst>
        </pc:grpChg>
        <pc:grpChg chg="mod">
          <ac:chgData name="" userId="454f4556cc29186e" providerId="LiveId" clId="{2A254024-7648-461A-B6D2-8AC521421B99}" dt="2022-08-11T06:11:46.094" v="29909" actId="164"/>
          <ac:grpSpMkLst>
            <pc:docMk/>
            <pc:sldMk cId="1603945414" sldId="534"/>
            <ac:grpSpMk id="12" creationId="{539938DB-AB80-4422-BFF1-1CA726323CE4}"/>
          </ac:grpSpMkLst>
        </pc:grpChg>
        <pc:grpChg chg="mod">
          <ac:chgData name="" userId="454f4556cc29186e" providerId="LiveId" clId="{2A254024-7648-461A-B6D2-8AC521421B99}" dt="2022-08-09T06:01:43.853" v="22713" actId="1076"/>
          <ac:grpSpMkLst>
            <pc:docMk/>
            <pc:sldMk cId="1603945414" sldId="534"/>
            <ac:grpSpMk id="150" creationId="{BB812E2C-C156-4FEF-80AD-604A8D5660E3}"/>
          </ac:grpSpMkLst>
        </pc:grpChg>
        <pc:grpChg chg="mod">
          <ac:chgData name="" userId="454f4556cc29186e" providerId="LiveId" clId="{2A254024-7648-461A-B6D2-8AC521421B99}" dt="2022-08-11T06:11:41.598" v="29908" actId="164"/>
          <ac:grpSpMkLst>
            <pc:docMk/>
            <pc:sldMk cId="1603945414" sldId="534"/>
            <ac:grpSpMk id="161" creationId="{54CEBA8C-9F9B-4ECF-8EA5-57A040F7056B}"/>
          </ac:grpSpMkLst>
        </pc:grpChg>
        <pc:grpChg chg="mod">
          <ac:chgData name="" userId="454f4556cc29186e" providerId="LiveId" clId="{2A254024-7648-461A-B6D2-8AC521421B99}" dt="2022-08-11T06:11:50.437" v="29910" actId="164"/>
          <ac:grpSpMkLst>
            <pc:docMk/>
            <pc:sldMk cId="1603945414" sldId="534"/>
            <ac:grpSpMk id="196" creationId="{1A79B6E9-8B08-4F8F-82FA-61F68CCC461D}"/>
          </ac:grpSpMkLst>
        </pc:grpChg>
        <pc:graphicFrameChg chg="add del mod">
          <ac:chgData name="" userId="454f4556cc29186e" providerId="LiveId" clId="{2A254024-7648-461A-B6D2-8AC521421B99}" dt="2022-08-09T04:23:47.246" v="22380"/>
          <ac:graphicFrameMkLst>
            <pc:docMk/>
            <pc:sldMk cId="1603945414" sldId="534"/>
            <ac:graphicFrameMk id="7" creationId="{E9210CC7-AF08-4BF5-8D70-35D2E058F7FF}"/>
          </ac:graphicFrameMkLst>
        </pc:graphicFrameChg>
        <pc:graphicFrameChg chg="mod modGraphic">
          <ac:chgData name="" userId="454f4556cc29186e" providerId="LiveId" clId="{2A254024-7648-461A-B6D2-8AC521421B99}" dt="2022-08-09T06:05:49.335" v="22739" actId="1076"/>
          <ac:graphicFrameMkLst>
            <pc:docMk/>
            <pc:sldMk cId="1603945414" sldId="534"/>
            <ac:graphicFrameMk id="71" creationId="{2F9A831D-A603-4669-9A41-39FA52620D4A}"/>
          </ac:graphicFrameMkLst>
        </pc:graphicFrameChg>
        <pc:graphicFrameChg chg="mod modGraphic">
          <ac:chgData name="" userId="454f4556cc29186e" providerId="LiveId" clId="{2A254024-7648-461A-B6D2-8AC521421B99}" dt="2022-08-12T13:06:47.625" v="35750" actId="20577"/>
          <ac:graphicFrameMkLst>
            <pc:docMk/>
            <pc:sldMk cId="1603945414" sldId="534"/>
            <ac:graphicFrameMk id="82" creationId="{48B19C12-AAED-4A6D-AF9B-EFD551AF24DD}"/>
          </ac:graphicFrameMkLst>
        </pc:graphicFrameChg>
        <pc:graphicFrameChg chg="mod modGraphic">
          <ac:chgData name="" userId="454f4556cc29186e" providerId="LiveId" clId="{2A254024-7648-461A-B6D2-8AC521421B99}" dt="2022-08-09T06:05:49.335" v="22739" actId="1076"/>
          <ac:graphicFrameMkLst>
            <pc:docMk/>
            <pc:sldMk cId="1603945414" sldId="534"/>
            <ac:graphicFrameMk id="86" creationId="{5DE8693C-DC36-4EA0-A623-B061606D5E78}"/>
          </ac:graphicFrameMkLst>
        </pc:graphicFrameChg>
        <pc:cxnChg chg="mod">
          <ac:chgData name="" userId="454f4556cc29186e" providerId="LiveId" clId="{2A254024-7648-461A-B6D2-8AC521421B99}" dt="2022-08-09T06:01:43.853" v="22713" actId="1076"/>
          <ac:cxnSpMkLst>
            <pc:docMk/>
            <pc:sldMk cId="1603945414" sldId="534"/>
            <ac:cxnSpMk id="3" creationId="{966C83DE-6F6E-4F18-BB0D-5B45856107B7}"/>
          </ac:cxnSpMkLst>
        </pc:cxnChg>
        <pc:cxnChg chg="mod">
          <ac:chgData name="" userId="454f4556cc29186e" providerId="LiveId" clId="{2A254024-7648-461A-B6D2-8AC521421B99}" dt="2022-08-09T06:01:43.853" v="22713" actId="1076"/>
          <ac:cxnSpMkLst>
            <pc:docMk/>
            <pc:sldMk cId="1603945414" sldId="534"/>
            <ac:cxnSpMk id="160" creationId="{963B3E25-DCBC-4E30-8B1A-C79EEA14DCD1}"/>
          </ac:cxnSpMkLst>
        </pc:cxnChg>
        <pc:cxnChg chg="mod">
          <ac:chgData name="" userId="454f4556cc29186e" providerId="LiveId" clId="{2A254024-7648-461A-B6D2-8AC521421B99}" dt="2022-08-09T06:01:43.853" v="22713" actId="1076"/>
          <ac:cxnSpMkLst>
            <pc:docMk/>
            <pc:sldMk cId="1603945414" sldId="534"/>
            <ac:cxnSpMk id="162" creationId="{56B5EEA6-7E05-4605-90C5-676342D6E630}"/>
          </ac:cxnSpMkLst>
        </pc:cxnChg>
        <pc:cxnChg chg="mod">
          <ac:chgData name="" userId="454f4556cc29186e" providerId="LiveId" clId="{2A254024-7648-461A-B6D2-8AC521421B99}" dt="2022-08-09T06:01:43.853" v="22713" actId="1076"/>
          <ac:cxnSpMkLst>
            <pc:docMk/>
            <pc:sldMk cId="1603945414" sldId="534"/>
            <ac:cxnSpMk id="164" creationId="{A6D61275-F6FD-4403-A0BD-E43FEC7059E1}"/>
          </ac:cxnSpMkLst>
        </pc:cxnChg>
      </pc:sldChg>
      <pc:sldChg chg="addSp delSp modSp">
        <pc:chgData name="" userId="454f4556cc29186e" providerId="LiveId" clId="{2A254024-7648-461A-B6D2-8AC521421B99}" dt="2022-08-12T06:56:07.473" v="34126" actId="20577"/>
        <pc:sldMkLst>
          <pc:docMk/>
          <pc:sldMk cId="647778073" sldId="535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647778073" sldId="535"/>
            <ac:spMk id="4" creationId="{4DFE8773-CD99-4865-86E9-99F2582F8971}"/>
          </ac:spMkLst>
        </pc:spChg>
        <pc:spChg chg="mod">
          <ac:chgData name="" userId="454f4556cc29186e" providerId="LiveId" clId="{2A254024-7648-461A-B6D2-8AC521421B99}" dt="2022-08-11T09:14:47.045" v="31653" actId="20577"/>
          <ac:spMkLst>
            <pc:docMk/>
            <pc:sldMk cId="647778073" sldId="535"/>
            <ac:spMk id="5" creationId="{913D90C5-F4E5-4C14-9DA6-DE7DF2F4929E}"/>
          </ac:spMkLst>
        </pc:spChg>
        <pc:spChg chg="mod">
          <ac:chgData name="" userId="454f4556cc29186e" providerId="LiveId" clId="{2A254024-7648-461A-B6D2-8AC521421B99}" dt="2022-08-10T04:59:43.236" v="26229"/>
          <ac:spMkLst>
            <pc:docMk/>
            <pc:sldMk cId="647778073" sldId="535"/>
            <ac:spMk id="19" creationId="{112EC54C-CE31-44CF-A6AC-F4B0E1202434}"/>
          </ac:spMkLst>
        </pc:spChg>
        <pc:spChg chg="add">
          <ac:chgData name="" userId="454f4556cc29186e" providerId="LiveId" clId="{2A254024-7648-461A-B6D2-8AC521421B99}" dt="2022-08-11T07:24:51.214" v="30205"/>
          <ac:spMkLst>
            <pc:docMk/>
            <pc:sldMk cId="647778073" sldId="535"/>
            <ac:spMk id="41" creationId="{910A2ADA-3A57-4536-8939-EFA94CA081FA}"/>
          </ac:spMkLst>
        </pc:spChg>
        <pc:spChg chg="del mod">
          <ac:chgData name="" userId="454f4556cc29186e" providerId="LiveId" clId="{2A254024-7648-461A-B6D2-8AC521421B99}" dt="2022-08-11T07:24:50.845" v="30204" actId="478"/>
          <ac:spMkLst>
            <pc:docMk/>
            <pc:sldMk cId="647778073" sldId="535"/>
            <ac:spMk id="56" creationId="{D66C28EC-6A85-43CD-BD33-1B16FD6A53DE}"/>
          </ac:spMkLst>
        </pc:spChg>
        <pc:spChg chg="mod">
          <ac:chgData name="" userId="454f4556cc29186e" providerId="LiveId" clId="{2A254024-7648-461A-B6D2-8AC521421B99}" dt="2022-08-12T06:56:07.473" v="34126" actId="20577"/>
          <ac:spMkLst>
            <pc:docMk/>
            <pc:sldMk cId="647778073" sldId="535"/>
            <ac:spMk id="88" creationId="{FD1F6A97-C9FF-4386-8599-A944876ABB49}"/>
          </ac:spMkLst>
        </pc:spChg>
      </pc:sldChg>
      <pc:sldChg chg="addSp delSp modSp modAnim">
        <pc:chgData name="" userId="454f4556cc29186e" providerId="LiveId" clId="{2A254024-7648-461A-B6D2-8AC521421B99}" dt="2022-08-12T07:06:07.524" v="34137"/>
        <pc:sldMkLst>
          <pc:docMk/>
          <pc:sldMk cId="1136725747" sldId="538"/>
        </pc:sldMkLst>
        <pc:spChg chg="mod">
          <ac:chgData name="" userId="454f4556cc29186e" providerId="LiveId" clId="{2A254024-7648-461A-B6D2-8AC521421B99}" dt="2022-08-11T12:32:52.074" v="31762"/>
          <ac:spMkLst>
            <pc:docMk/>
            <pc:sldMk cId="1136725747" sldId="538"/>
            <ac:spMk id="3" creationId="{850F1B6C-714D-4242-9722-0A5B46C5026C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1136725747" sldId="538"/>
            <ac:spMk id="4" creationId="{8F6B4D5E-372F-44E2-8233-81B52779FBEB}"/>
          </ac:spMkLst>
        </pc:spChg>
        <pc:spChg chg="mod">
          <ac:chgData name="" userId="454f4556cc29186e" providerId="LiveId" clId="{2A254024-7648-461A-B6D2-8AC521421B99}" dt="2022-08-11T09:15:16.816" v="31665" actId="20577"/>
          <ac:spMkLst>
            <pc:docMk/>
            <pc:sldMk cId="1136725747" sldId="538"/>
            <ac:spMk id="5" creationId="{B9DB48E7-0E61-46EA-A0BA-1713B8654078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10" creationId="{5381857C-4AAB-43B4-8C57-AA68FC261D6F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11" creationId="{4538AE84-F8C5-4B5C-A447-677F3E2BF34C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12" creationId="{E3C8E3C1-9F81-46B7-85B6-49ED60004680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13" creationId="{8E8B1883-8972-45BE-BEDD-F69908A50273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14" creationId="{A03C10B5-F2F4-4870-B3C3-DA4A6FDA8A11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15" creationId="{8C4297B3-D184-4519-9D8F-7EC2362C1216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16" creationId="{24D3F12A-1CA7-4FDD-AA1A-26B9D87AA9F7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17" creationId="{C1B5BA9D-8098-4F14-98C1-0129E1937480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18" creationId="{76E21215-1966-4967-9B4A-15F42BA4D2E5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19" creationId="{9124559E-E2D5-4059-8055-E0219CBC1450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20" creationId="{1371F2D0-7E89-400E-AF62-7A47CD584556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21" creationId="{8F91BB31-E8C0-4FA7-9271-A221313391C7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22" creationId="{BF3B5697-9E04-4D0D-9AEB-57A1E5113498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23" creationId="{62934BFC-BE38-4124-AB57-1C54C2E04619}"/>
          </ac:spMkLst>
        </pc:spChg>
        <pc:spChg chg="mod">
          <ac:chgData name="" userId="454f4556cc29186e" providerId="LiveId" clId="{2A254024-7648-461A-B6D2-8AC521421B99}" dt="2022-08-12T07:06:07.524" v="34137"/>
          <ac:spMkLst>
            <pc:docMk/>
            <pc:sldMk cId="1136725747" sldId="538"/>
            <ac:spMk id="24" creationId="{D70C7907-CA6C-44A2-B070-2012F53F38A7}"/>
          </ac:spMkLst>
        </pc:spChg>
        <pc:spChg chg="add del">
          <ac:chgData name="" userId="454f4556cc29186e" providerId="LiveId" clId="{2A254024-7648-461A-B6D2-8AC521421B99}" dt="2022-08-10T11:40:36.273" v="28791"/>
          <ac:spMkLst>
            <pc:docMk/>
            <pc:sldMk cId="1136725747" sldId="538"/>
            <ac:spMk id="24" creationId="{DDCD2053-E94E-493F-BD2A-DE1218DC55A3}"/>
          </ac:spMkLst>
        </pc:spChg>
        <pc:spChg chg="add del mod">
          <ac:chgData name="" userId="454f4556cc29186e" providerId="LiveId" clId="{2A254024-7648-461A-B6D2-8AC521421B99}" dt="2022-08-11T12:33:50.099" v="31773"/>
          <ac:spMkLst>
            <pc:docMk/>
            <pc:sldMk cId="1136725747" sldId="538"/>
            <ac:spMk id="25" creationId="{8D803DA8-3B29-4057-802F-C578E67677B8}"/>
          </ac:spMkLst>
        </pc:spChg>
        <pc:spChg chg="add mod">
          <ac:chgData name="" userId="454f4556cc29186e" providerId="LiveId" clId="{2A254024-7648-461A-B6D2-8AC521421B99}" dt="2022-08-11T12:33:29.616" v="31770" actId="1076"/>
          <ac:spMkLst>
            <pc:docMk/>
            <pc:sldMk cId="1136725747" sldId="538"/>
            <ac:spMk id="26" creationId="{585FACF3-6450-4FD8-99EE-FA9738AC416A}"/>
          </ac:spMkLst>
        </pc:spChg>
        <pc:spChg chg="mod">
          <ac:chgData name="" userId="454f4556cc29186e" providerId="LiveId" clId="{2A254024-7648-461A-B6D2-8AC521421B99}" dt="2022-08-10T11:51:50.510" v="29008" actId="403"/>
          <ac:spMkLst>
            <pc:docMk/>
            <pc:sldMk cId="1136725747" sldId="538"/>
            <ac:spMk id="30" creationId="{2550FA76-5411-4102-A86A-2A372C66FFDE}"/>
          </ac:spMkLst>
        </pc:spChg>
        <pc:spChg chg="mod">
          <ac:chgData name="" userId="454f4556cc29186e" providerId="LiveId" clId="{2A254024-7648-461A-B6D2-8AC521421B99}" dt="2022-08-10T11:51:50.510" v="29008" actId="403"/>
          <ac:spMkLst>
            <pc:docMk/>
            <pc:sldMk cId="1136725747" sldId="538"/>
            <ac:spMk id="31" creationId="{A01AA1F5-3126-4829-8E19-A84A6324D6F2}"/>
          </ac:spMkLst>
        </pc:spChg>
        <pc:spChg chg="mod">
          <ac:chgData name="" userId="454f4556cc29186e" providerId="LiveId" clId="{2A254024-7648-461A-B6D2-8AC521421B99}" dt="2022-08-10T11:51:50.510" v="29008" actId="403"/>
          <ac:spMkLst>
            <pc:docMk/>
            <pc:sldMk cId="1136725747" sldId="538"/>
            <ac:spMk id="32" creationId="{BBEF9472-64CB-4CAD-AAF5-A66078E65567}"/>
          </ac:spMkLst>
        </pc:spChg>
        <pc:spChg chg="mod">
          <ac:chgData name="" userId="454f4556cc29186e" providerId="LiveId" clId="{2A254024-7648-461A-B6D2-8AC521421B99}" dt="2022-08-10T11:52:18.836" v="29021" actId="403"/>
          <ac:spMkLst>
            <pc:docMk/>
            <pc:sldMk cId="1136725747" sldId="538"/>
            <ac:spMk id="34" creationId="{5F6F8737-D63E-488C-ACB9-4587314227CD}"/>
          </ac:spMkLst>
        </pc:spChg>
        <pc:spChg chg="mod">
          <ac:chgData name="" userId="454f4556cc29186e" providerId="LiveId" clId="{2A254024-7648-461A-B6D2-8AC521421B99}" dt="2022-08-10T11:52:18.836" v="29021" actId="403"/>
          <ac:spMkLst>
            <pc:docMk/>
            <pc:sldMk cId="1136725747" sldId="538"/>
            <ac:spMk id="35" creationId="{8F6F8737-E9D4-412B-A567-7011890BA8E5}"/>
          </ac:spMkLst>
        </pc:spChg>
        <pc:spChg chg="mod">
          <ac:chgData name="" userId="454f4556cc29186e" providerId="LiveId" clId="{2A254024-7648-461A-B6D2-8AC521421B99}" dt="2022-08-10T12:05:31.100" v="29378" actId="20577"/>
          <ac:spMkLst>
            <pc:docMk/>
            <pc:sldMk cId="1136725747" sldId="538"/>
            <ac:spMk id="36" creationId="{DBF0DF99-BE7F-44A3-A2AE-2C65AB7F744D}"/>
          </ac:spMkLst>
        </pc:spChg>
        <pc:spChg chg="mod">
          <ac:chgData name="" userId="454f4556cc29186e" providerId="LiveId" clId="{2A254024-7648-461A-B6D2-8AC521421B99}" dt="2022-08-10T11:52:18.836" v="29021" actId="403"/>
          <ac:spMkLst>
            <pc:docMk/>
            <pc:sldMk cId="1136725747" sldId="538"/>
            <ac:spMk id="37" creationId="{13B307A9-26CA-46DE-9788-111A58A95E30}"/>
          </ac:spMkLst>
        </pc:spChg>
        <pc:spChg chg="mod">
          <ac:chgData name="" userId="454f4556cc29186e" providerId="LiveId" clId="{2A254024-7648-461A-B6D2-8AC521421B99}" dt="2022-08-10T11:52:18.836" v="29021" actId="403"/>
          <ac:spMkLst>
            <pc:docMk/>
            <pc:sldMk cId="1136725747" sldId="538"/>
            <ac:spMk id="38" creationId="{2E8FE498-9FC4-489E-8921-AC6F3EFD8D7D}"/>
          </ac:spMkLst>
        </pc:spChg>
        <pc:spChg chg="mod">
          <ac:chgData name="" userId="454f4556cc29186e" providerId="LiveId" clId="{2A254024-7648-461A-B6D2-8AC521421B99}" dt="2022-08-10T11:52:18.836" v="29021" actId="403"/>
          <ac:spMkLst>
            <pc:docMk/>
            <pc:sldMk cId="1136725747" sldId="538"/>
            <ac:spMk id="39" creationId="{AC7C11C6-170C-486E-89D3-BF10F8632158}"/>
          </ac:spMkLst>
        </pc:spChg>
        <pc:spChg chg="add mod">
          <ac:chgData name="" userId="454f4556cc29186e" providerId="LiveId" clId="{2A254024-7648-461A-B6D2-8AC521421B99}" dt="2022-08-11T12:33:02.956" v="31764" actId="1076"/>
          <ac:spMkLst>
            <pc:docMk/>
            <pc:sldMk cId="1136725747" sldId="538"/>
            <ac:spMk id="40" creationId="{E3924C2D-061E-4290-B11C-9AEDFAABDA43}"/>
          </ac:spMkLst>
        </pc:spChg>
        <pc:spChg chg="add del mod">
          <ac:chgData name="" userId="454f4556cc29186e" providerId="LiveId" clId="{2A254024-7648-461A-B6D2-8AC521421B99}" dt="2022-08-10T11:56:55.872" v="29048"/>
          <ac:spMkLst>
            <pc:docMk/>
            <pc:sldMk cId="1136725747" sldId="538"/>
            <ac:spMk id="43" creationId="{D33B7E9D-BFA7-489A-8EC5-94C9FC0F5F46}"/>
          </ac:spMkLst>
        </pc:spChg>
        <pc:spChg chg="add mod">
          <ac:chgData name="" userId="454f4556cc29186e" providerId="LiveId" clId="{2A254024-7648-461A-B6D2-8AC521421B99}" dt="2022-08-10T12:05:22.035" v="29373" actId="1076"/>
          <ac:spMkLst>
            <pc:docMk/>
            <pc:sldMk cId="1136725747" sldId="538"/>
            <ac:spMk id="44" creationId="{6137E22F-7A9B-4856-9E08-91D14994F3A4}"/>
          </ac:spMkLst>
        </pc:spChg>
        <pc:spChg chg="add mod">
          <ac:chgData name="" userId="454f4556cc29186e" providerId="LiveId" clId="{2A254024-7648-461A-B6D2-8AC521421B99}" dt="2022-08-10T12:05:22.035" v="29373" actId="1076"/>
          <ac:spMkLst>
            <pc:docMk/>
            <pc:sldMk cId="1136725747" sldId="538"/>
            <ac:spMk id="45" creationId="{7EDC2690-C04C-4D72-BCAA-8546343711F1}"/>
          </ac:spMkLst>
        </pc:spChg>
        <pc:spChg chg="add mod">
          <ac:chgData name="" userId="454f4556cc29186e" providerId="LiveId" clId="{2A254024-7648-461A-B6D2-8AC521421B99}" dt="2022-08-10T12:05:22.035" v="29373" actId="1076"/>
          <ac:spMkLst>
            <pc:docMk/>
            <pc:sldMk cId="1136725747" sldId="538"/>
            <ac:spMk id="46" creationId="{22CD6552-ACFF-40F2-8F96-A5286BDA1610}"/>
          </ac:spMkLst>
        </pc:spChg>
        <pc:spChg chg="add mod">
          <ac:chgData name="" userId="454f4556cc29186e" providerId="LiveId" clId="{2A254024-7648-461A-B6D2-8AC521421B99}" dt="2022-08-10T12:05:22.035" v="29373" actId="1076"/>
          <ac:spMkLst>
            <pc:docMk/>
            <pc:sldMk cId="1136725747" sldId="538"/>
            <ac:spMk id="47" creationId="{3152C702-BD55-461B-A6DA-801EAB7529A0}"/>
          </ac:spMkLst>
        </pc:spChg>
        <pc:spChg chg="add del mod">
          <ac:chgData name="" userId="454f4556cc29186e" providerId="LiveId" clId="{2A254024-7648-461A-B6D2-8AC521421B99}" dt="2022-08-10T12:03:54.079" v="29296" actId="478"/>
          <ac:spMkLst>
            <pc:docMk/>
            <pc:sldMk cId="1136725747" sldId="538"/>
            <ac:spMk id="48" creationId="{AC255029-4DFA-40FE-9517-F541BB122B20}"/>
          </ac:spMkLst>
        </pc:spChg>
        <pc:grpChg chg="del mod">
          <ac:chgData name="" userId="454f4556cc29186e" providerId="LiveId" clId="{2A254024-7648-461A-B6D2-8AC521421B99}" dt="2022-08-10T11:50:19.192" v="28977"/>
          <ac:grpSpMkLst>
            <pc:docMk/>
            <pc:sldMk cId="1136725747" sldId="538"/>
            <ac:grpSpMk id="6" creationId="{9FD841B4-F859-4302-A6F4-BF085F7E24E0}"/>
          </ac:grpSpMkLst>
        </pc:grpChg>
        <pc:grpChg chg="add mod">
          <ac:chgData name="" userId="454f4556cc29186e" providerId="LiveId" clId="{2A254024-7648-461A-B6D2-8AC521421B99}" dt="2022-08-11T12:33:24.850" v="31769" actId="1076"/>
          <ac:grpSpMkLst>
            <pc:docMk/>
            <pc:sldMk cId="1136725747" sldId="538"/>
            <ac:grpSpMk id="29" creationId="{ED552B42-9915-4BCD-8BA1-F74C5218B48A}"/>
          </ac:grpSpMkLst>
        </pc:grpChg>
        <pc:grpChg chg="add mod">
          <ac:chgData name="" userId="454f4556cc29186e" providerId="LiveId" clId="{2A254024-7648-461A-B6D2-8AC521421B99}" dt="2022-08-11T12:33:24.850" v="31769" actId="1076"/>
          <ac:grpSpMkLst>
            <pc:docMk/>
            <pc:sldMk cId="1136725747" sldId="538"/>
            <ac:grpSpMk id="33" creationId="{2651A3F1-E571-48A6-9815-9C874F2BA49E}"/>
          </ac:grpSpMkLst>
        </pc:grpChg>
        <pc:graphicFrameChg chg="add mod modGraphic">
          <ac:chgData name="" userId="454f4556cc29186e" providerId="LiveId" clId="{2A254024-7648-461A-B6D2-8AC521421B99}" dt="2022-08-10T12:05:22.035" v="29373" actId="1076"/>
          <ac:graphicFrameMkLst>
            <pc:docMk/>
            <pc:sldMk cId="1136725747" sldId="538"/>
            <ac:graphicFrameMk id="41" creationId="{7C7FF503-4821-4938-8346-8DD954FCA9EA}"/>
          </ac:graphicFrameMkLst>
        </pc:graphicFrameChg>
      </pc:sldChg>
      <pc:sldChg chg="addSp delSp modSp">
        <pc:chgData name="" userId="454f4556cc29186e" providerId="LiveId" clId="{2A254024-7648-461A-B6D2-8AC521421B99}" dt="2022-08-12T13:12:32.190" v="35800" actId="20577"/>
        <pc:sldMkLst>
          <pc:docMk/>
          <pc:sldMk cId="1405573226" sldId="545"/>
        </pc:sldMkLst>
        <pc:spChg chg="mod">
          <ac:chgData name="" userId="454f4556cc29186e" providerId="LiveId" clId="{2A254024-7648-461A-B6D2-8AC521421B99}" dt="2022-08-11T13:39:03.257" v="32384"/>
          <ac:spMkLst>
            <pc:docMk/>
            <pc:sldMk cId="1405573226" sldId="545"/>
            <ac:spMk id="3" creationId="{346DF95E-3B35-4EA7-AF3F-43A54FCC7E8D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1405573226" sldId="545"/>
            <ac:spMk id="4" creationId="{BDD61EA2-10DB-4C07-A063-0735BE7652D7}"/>
          </ac:spMkLst>
        </pc:spChg>
        <pc:spChg chg="mod">
          <ac:chgData name="" userId="454f4556cc29186e" providerId="LiveId" clId="{2A254024-7648-461A-B6D2-8AC521421B99}" dt="2022-08-12T13:12:32.190" v="35800" actId="20577"/>
          <ac:spMkLst>
            <pc:docMk/>
            <pc:sldMk cId="1405573226" sldId="545"/>
            <ac:spMk id="5" creationId="{0AB3AC8C-CDBC-4495-A146-33FABE9B2018}"/>
          </ac:spMkLst>
        </pc:spChg>
        <pc:spChg chg="add">
          <ac:chgData name="" userId="454f4556cc29186e" providerId="LiveId" clId="{2A254024-7648-461A-B6D2-8AC521421B99}" dt="2022-08-11T13:39:24.310" v="32387"/>
          <ac:spMkLst>
            <pc:docMk/>
            <pc:sldMk cId="1405573226" sldId="545"/>
            <ac:spMk id="7" creationId="{226A6984-FC21-411E-9F0F-67F3654E0A38}"/>
          </ac:spMkLst>
        </pc:spChg>
        <pc:spChg chg="del">
          <ac:chgData name="" userId="454f4556cc29186e" providerId="LiveId" clId="{2A254024-7648-461A-B6D2-8AC521421B99}" dt="2022-08-11T13:38:41.488" v="32370" actId="478"/>
          <ac:spMkLst>
            <pc:docMk/>
            <pc:sldMk cId="1405573226" sldId="545"/>
            <ac:spMk id="8" creationId="{DBCFDB7C-1F38-4970-B142-B91758CBA798}"/>
          </ac:spMkLst>
        </pc:spChg>
        <pc:spChg chg="mod">
          <ac:chgData name="" userId="454f4556cc29186e" providerId="LiveId" clId="{2A254024-7648-461A-B6D2-8AC521421B99}" dt="2022-08-11T13:50:25.466" v="32604" actId="20577"/>
          <ac:spMkLst>
            <pc:docMk/>
            <pc:sldMk cId="1405573226" sldId="545"/>
            <ac:spMk id="13" creationId="{2A78C108-B6E8-4470-98EE-D388CFBB305B}"/>
          </ac:spMkLst>
        </pc:spChg>
      </pc:sldChg>
      <pc:sldChg chg="addSp delSp modSp add delAnim modAnim modNotesTx">
        <pc:chgData name="" userId="454f4556cc29186e" providerId="LiveId" clId="{2A254024-7648-461A-B6D2-8AC521421B99}" dt="2022-08-12T13:31:54.684" v="36280" actId="20577"/>
        <pc:sldMkLst>
          <pc:docMk/>
          <pc:sldMk cId="1050496924" sldId="546"/>
        </pc:sldMkLst>
        <pc:spChg chg="mod">
          <ac:chgData name="" userId="454f4556cc29186e" providerId="LiveId" clId="{2A254024-7648-461A-B6D2-8AC521421B99}" dt="2022-08-11T09:14:11.472" v="31638" actId="20577"/>
          <ac:spMkLst>
            <pc:docMk/>
            <pc:sldMk cId="1050496924" sldId="546"/>
            <ac:spMk id="5" creationId="{57E65091-C21A-4FDF-B210-1589027914E8}"/>
          </ac:spMkLst>
        </pc:spChg>
        <pc:spChg chg="del mod">
          <ac:chgData name="" userId="454f4556cc29186e" providerId="LiveId" clId="{2A254024-7648-461A-B6D2-8AC521421B99}" dt="2022-08-09T06:02:32.462" v="22727" actId="478"/>
          <ac:spMkLst>
            <pc:docMk/>
            <pc:sldMk cId="1050496924" sldId="546"/>
            <ac:spMk id="9" creationId="{38F2937B-6643-4CEA-A670-FFC235999111}"/>
          </ac:spMkLst>
        </pc:spChg>
        <pc:spChg chg="mod topLvl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121" creationId="{FD24768E-472C-4751-B2A3-D9B3A9A919F5}"/>
          </ac:spMkLst>
        </pc:spChg>
        <pc:spChg chg="mod topLvl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122" creationId="{B08874C3-1F79-41F7-9E4E-5F684356C1C1}"/>
          </ac:spMkLst>
        </pc:spChg>
        <pc:spChg chg="mod topLvl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123" creationId="{66FDB6AC-DC3D-4115-965E-BEEA38158F87}"/>
          </ac:spMkLst>
        </pc:spChg>
        <pc:spChg chg="add mod ord">
          <ac:chgData name="" userId="454f4556cc29186e" providerId="LiveId" clId="{2A254024-7648-461A-B6D2-8AC521421B99}" dt="2022-08-11T06:04:11.421" v="29848" actId="14100"/>
          <ac:spMkLst>
            <pc:docMk/>
            <pc:sldMk cId="1050496924" sldId="546"/>
            <ac:spMk id="124" creationId="{A6B75FF5-B4A7-4132-ACC4-E2C791343356}"/>
          </ac:spMkLst>
        </pc:spChg>
        <pc:spChg chg="add del mod">
          <ac:chgData name="" userId="454f4556cc29186e" providerId="LiveId" clId="{2A254024-7648-461A-B6D2-8AC521421B99}" dt="2022-08-11T05:09:55.949" v="29755" actId="478"/>
          <ac:spMkLst>
            <pc:docMk/>
            <pc:sldMk cId="1050496924" sldId="546"/>
            <ac:spMk id="125" creationId="{C3CF34CF-14C5-4640-B042-2FE0109AED03}"/>
          </ac:spMkLst>
        </pc:spChg>
        <pc:spChg chg="add del mod">
          <ac:chgData name="" userId="454f4556cc29186e" providerId="LiveId" clId="{2A254024-7648-461A-B6D2-8AC521421B99}" dt="2022-08-11T05:10:29.293" v="29759" actId="478"/>
          <ac:spMkLst>
            <pc:docMk/>
            <pc:sldMk cId="1050496924" sldId="546"/>
            <ac:spMk id="127" creationId="{FB76C74E-FE60-4894-918A-4D6C0126400A}"/>
          </ac:spMkLst>
        </pc:spChg>
        <pc:spChg chg="add del mod ord">
          <ac:chgData name="" userId="454f4556cc29186e" providerId="LiveId" clId="{2A254024-7648-461A-B6D2-8AC521421B99}" dt="2022-08-11T05:58:07.679" v="29835" actId="478"/>
          <ac:spMkLst>
            <pc:docMk/>
            <pc:sldMk cId="1050496924" sldId="546"/>
            <ac:spMk id="155" creationId="{8F0FDA3F-C8BA-4EBD-94D8-659739B77444}"/>
          </ac:spMkLst>
        </pc:spChg>
        <pc:spChg chg="add del mod">
          <ac:chgData name="" userId="454f4556cc29186e" providerId="LiveId" clId="{2A254024-7648-461A-B6D2-8AC521421B99}" dt="2022-08-11T06:05:16.972" v="29860" actId="478"/>
          <ac:spMkLst>
            <pc:docMk/>
            <pc:sldMk cId="1050496924" sldId="546"/>
            <ac:spMk id="161" creationId="{1BDD7B1B-2B64-4AFB-B234-54FD0EEE325A}"/>
          </ac:spMkLst>
        </pc:spChg>
        <pc:spChg chg="add mod">
          <ac:chgData name="" userId="454f4556cc29186e" providerId="LiveId" clId="{2A254024-7648-461A-B6D2-8AC521421B99}" dt="2022-08-11T06:03:59.984" v="29845" actId="14100"/>
          <ac:spMkLst>
            <pc:docMk/>
            <pc:sldMk cId="1050496924" sldId="546"/>
            <ac:spMk id="168" creationId="{DD3B6B42-66B3-4E8A-A782-678D79462B75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1050496924" sldId="546"/>
            <ac:spMk id="176" creationId="{ACC09695-13FA-400F-A77B-30AEFACB28DC}"/>
          </ac:spMkLst>
        </pc:spChg>
        <pc:spChg chg="del mod">
          <ac:chgData name="" userId="454f4556cc29186e" providerId="LiveId" clId="{2A254024-7648-461A-B6D2-8AC521421B99}" dt="2022-08-09T06:02:48.139" v="22732" actId="478"/>
          <ac:spMkLst>
            <pc:docMk/>
            <pc:sldMk cId="1050496924" sldId="546"/>
            <ac:spMk id="177" creationId="{4343F0B1-9B14-47A4-8225-9E5B5C34FC27}"/>
          </ac:spMkLst>
        </pc:spChg>
        <pc:spChg chg="del mod">
          <ac:chgData name="" userId="454f4556cc29186e" providerId="LiveId" clId="{2A254024-7648-461A-B6D2-8AC521421B99}" dt="2022-08-09T06:06:10.783" v="22744" actId="478"/>
          <ac:spMkLst>
            <pc:docMk/>
            <pc:sldMk cId="1050496924" sldId="546"/>
            <ac:spMk id="178" creationId="{663123A1-917A-4A18-B96F-48D15CF24CEB}"/>
          </ac:spMkLst>
        </pc:spChg>
        <pc:spChg chg="add">
          <ac:chgData name="" userId="454f4556cc29186e" providerId="LiveId" clId="{2A254024-7648-461A-B6D2-8AC521421B99}" dt="2022-08-09T06:02:32.751" v="22728"/>
          <ac:spMkLst>
            <pc:docMk/>
            <pc:sldMk cId="1050496924" sldId="546"/>
            <ac:spMk id="179" creationId="{8B203B37-63E8-4513-A1D8-E7D3642A380C}"/>
          </ac:spMkLst>
        </pc:spChg>
        <pc:spChg chg="add del mod ord">
          <ac:chgData name="" userId="454f4556cc29186e" providerId="LiveId" clId="{2A254024-7648-461A-B6D2-8AC521421B99}" dt="2022-08-11T04:40:06.260" v="29574" actId="478"/>
          <ac:spMkLst>
            <pc:docMk/>
            <pc:sldMk cId="1050496924" sldId="546"/>
            <ac:spMk id="179" creationId="{FBCA6EAF-DABB-42DD-9DF3-7264380DBD39}"/>
          </ac:spMkLst>
        </pc:spChg>
        <pc:spChg chg="mod topLvl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180" creationId="{467981A0-713F-4692-9B2D-DF2D769A284F}"/>
          </ac:spMkLst>
        </pc:spChg>
        <pc:spChg chg="mod topLvl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181" creationId="{2EB5F62E-8B85-4AD8-8021-AEBF3D35E62F}"/>
          </ac:spMkLst>
        </pc:spChg>
        <pc:spChg chg="del mod ord topLvl">
          <ac:chgData name="" userId="454f4556cc29186e" providerId="LiveId" clId="{2A254024-7648-461A-B6D2-8AC521421B99}" dt="2022-08-11T05:48:37.228" v="29806" actId="478"/>
          <ac:spMkLst>
            <pc:docMk/>
            <pc:sldMk cId="1050496924" sldId="546"/>
            <ac:spMk id="182" creationId="{2F0B4610-898D-48F9-ADF9-C98F21AAB34E}"/>
          </ac:spMkLst>
        </pc:spChg>
        <pc:spChg chg="add del">
          <ac:chgData name="" userId="454f4556cc29186e" providerId="LiveId" clId="{2A254024-7648-461A-B6D2-8AC521421B99}" dt="2022-08-11T05:02:17.183" v="29654"/>
          <ac:spMkLst>
            <pc:docMk/>
            <pc:sldMk cId="1050496924" sldId="546"/>
            <ac:spMk id="183" creationId="{30CD6FF9-6839-49B0-A090-4FAF248F3EE4}"/>
          </ac:spMkLst>
        </pc:spChg>
        <pc:spChg chg="add mod">
          <ac:chgData name="" userId="454f4556cc29186e" providerId="LiveId" clId="{2A254024-7648-461A-B6D2-8AC521421B99}" dt="2022-08-09T12:38:50.152" v="25028" actId="207"/>
          <ac:spMkLst>
            <pc:docMk/>
            <pc:sldMk cId="1050496924" sldId="546"/>
            <ac:spMk id="183" creationId="{4AFDD81C-B713-4EFD-801F-C0E2694BE3BE}"/>
          </ac:spMkLst>
        </pc:spChg>
        <pc:spChg chg="add mod">
          <ac:chgData name="" userId="454f4556cc29186e" providerId="LiveId" clId="{2A254024-7648-461A-B6D2-8AC521421B99}" dt="2022-08-12T06:50:55.337" v="34117" actId="20577"/>
          <ac:spMkLst>
            <pc:docMk/>
            <pc:sldMk cId="1050496924" sldId="546"/>
            <ac:spMk id="194" creationId="{AB672C0F-E86F-4C85-98F6-B8AA51D228DD}"/>
          </ac:spMkLst>
        </pc:spChg>
        <pc:spChg chg="add mod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195" creationId="{60478252-C29C-47ED-832F-D8FB5FC3DBBB}"/>
          </ac:spMkLst>
        </pc:spChg>
        <pc:spChg chg="add mod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196" creationId="{8BD38899-D8CC-4B79-9367-B0F6E229F7F5}"/>
          </ac:spMkLst>
        </pc:spChg>
        <pc:spChg chg="add mod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197" creationId="{DB4872B4-C1A6-4AF5-BC5E-830544254FF8}"/>
          </ac:spMkLst>
        </pc:spChg>
        <pc:spChg chg="add del mod">
          <ac:chgData name="" userId="454f4556cc29186e" providerId="LiveId" clId="{2A254024-7648-461A-B6D2-8AC521421B99}" dt="2022-08-11T05:07:36.962" v="29726" actId="478"/>
          <ac:spMkLst>
            <pc:docMk/>
            <pc:sldMk cId="1050496924" sldId="546"/>
            <ac:spMk id="198" creationId="{04F33BA4-D19D-43C4-A2B9-A155C4B0EE50}"/>
          </ac:spMkLst>
        </pc:spChg>
        <pc:spChg chg="add mod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199" creationId="{F99994D9-10CB-4E11-B050-25DDAA4A224E}"/>
          </ac:spMkLst>
        </pc:spChg>
        <pc:spChg chg="add mod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200" creationId="{8F169EEA-4ABF-4A8D-BA4F-23550C6B9410}"/>
          </ac:spMkLst>
        </pc:spChg>
        <pc:spChg chg="add mod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201" creationId="{0E15C9F2-FBB1-427E-81ED-701E6F4F9620}"/>
          </ac:spMkLst>
        </pc:spChg>
        <pc:spChg chg="add del mod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202" creationId="{3332DDA4-A820-4A6C-8B3A-2342CABADF96}"/>
          </ac:spMkLst>
        </pc:spChg>
        <pc:spChg chg="add mod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203" creationId="{ABF224E9-50C4-4286-A558-2316EF27B649}"/>
          </ac:spMkLst>
        </pc:spChg>
        <pc:spChg chg="add del">
          <ac:chgData name="" userId="454f4556cc29186e" providerId="LiveId" clId="{2A254024-7648-461A-B6D2-8AC521421B99}" dt="2022-08-11T05:05:31.529" v="29690" actId="478"/>
          <ac:spMkLst>
            <pc:docMk/>
            <pc:sldMk cId="1050496924" sldId="546"/>
            <ac:spMk id="204" creationId="{0100792A-EEC3-4FEF-8C79-F2551D036336}"/>
          </ac:spMkLst>
        </pc:spChg>
        <pc:spChg chg="add del">
          <ac:chgData name="" userId="454f4556cc29186e" providerId="LiveId" clId="{2A254024-7648-461A-B6D2-8AC521421B99}" dt="2022-08-11T05:07:35.844" v="29724" actId="478"/>
          <ac:spMkLst>
            <pc:docMk/>
            <pc:sldMk cId="1050496924" sldId="546"/>
            <ac:spMk id="205" creationId="{0468725E-8947-4E23-B9D1-DB221D7E4212}"/>
          </ac:spMkLst>
        </pc:spChg>
        <pc:spChg chg="add del">
          <ac:chgData name="" userId="454f4556cc29186e" providerId="LiveId" clId="{2A254024-7648-461A-B6D2-8AC521421B99}" dt="2022-08-11T05:06:07.404" v="29701"/>
          <ac:spMkLst>
            <pc:docMk/>
            <pc:sldMk cId="1050496924" sldId="546"/>
            <ac:spMk id="206" creationId="{F585C62E-8AC0-4DB6-ABA1-DCFC75B789D6}"/>
          </ac:spMkLst>
        </pc:spChg>
        <pc:spChg chg="add del">
          <ac:chgData name="" userId="454f4556cc29186e" providerId="LiveId" clId="{2A254024-7648-461A-B6D2-8AC521421B99}" dt="2022-08-11T05:06:07.404" v="29701"/>
          <ac:spMkLst>
            <pc:docMk/>
            <pc:sldMk cId="1050496924" sldId="546"/>
            <ac:spMk id="207" creationId="{A3BB6B34-325E-441A-A3CC-5307C3EE6591}"/>
          </ac:spMkLst>
        </pc:spChg>
        <pc:spChg chg="add del">
          <ac:chgData name="" userId="454f4556cc29186e" providerId="LiveId" clId="{2A254024-7648-461A-B6D2-8AC521421B99}" dt="2022-08-11T05:06:07.404" v="29701"/>
          <ac:spMkLst>
            <pc:docMk/>
            <pc:sldMk cId="1050496924" sldId="546"/>
            <ac:spMk id="208" creationId="{6949CA1C-EC70-4718-9799-3D432344E271}"/>
          </ac:spMkLst>
        </pc:spChg>
        <pc:spChg chg="add del">
          <ac:chgData name="" userId="454f4556cc29186e" providerId="LiveId" clId="{2A254024-7648-461A-B6D2-8AC521421B99}" dt="2022-08-11T05:06:07.404" v="29701"/>
          <ac:spMkLst>
            <pc:docMk/>
            <pc:sldMk cId="1050496924" sldId="546"/>
            <ac:spMk id="209" creationId="{DDBCF996-11D7-4644-A60A-4E25A05FC78D}"/>
          </ac:spMkLst>
        </pc:spChg>
        <pc:spChg chg="add mod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210" creationId="{D75D6B18-DCFB-42BF-80A3-3D20E9935E38}"/>
          </ac:spMkLst>
        </pc:spChg>
        <pc:spChg chg="add mod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211" creationId="{C7A291F7-2F7F-42D4-8D64-4F4EF79A92DE}"/>
          </ac:spMkLst>
        </pc:spChg>
        <pc:spChg chg="add mod">
          <ac:chgData name="" userId="454f4556cc29186e" providerId="LiveId" clId="{2A254024-7648-461A-B6D2-8AC521421B99}" dt="2022-08-11T05:07:52.217" v="29732" actId="164"/>
          <ac:spMkLst>
            <pc:docMk/>
            <pc:sldMk cId="1050496924" sldId="546"/>
            <ac:spMk id="212" creationId="{F35C9CE9-7FC0-4674-855D-BCA3A8009A2B}"/>
          </ac:spMkLst>
        </pc:spChg>
        <pc:spChg chg="add del mod">
          <ac:chgData name="" userId="454f4556cc29186e" providerId="LiveId" clId="{2A254024-7648-461A-B6D2-8AC521421B99}" dt="2022-08-11T05:07:36.467" v="29725" actId="478"/>
          <ac:spMkLst>
            <pc:docMk/>
            <pc:sldMk cId="1050496924" sldId="546"/>
            <ac:spMk id="213" creationId="{0084A539-43AC-4351-ACB1-3B41B4C113DB}"/>
          </ac:spMkLst>
        </pc:spChg>
        <pc:spChg chg="add del">
          <ac:chgData name="" userId="454f4556cc29186e" providerId="LiveId" clId="{2A254024-7648-461A-B6D2-8AC521421B99}" dt="2022-08-11T05:14:45.235" v="29786"/>
          <ac:spMkLst>
            <pc:docMk/>
            <pc:sldMk cId="1050496924" sldId="546"/>
            <ac:spMk id="214" creationId="{C6C4A817-09A1-4326-AF96-2F905571C0AA}"/>
          </ac:spMkLst>
        </pc:spChg>
        <pc:spChg chg="add del">
          <ac:chgData name="" userId="454f4556cc29186e" providerId="LiveId" clId="{2A254024-7648-461A-B6D2-8AC521421B99}" dt="2022-08-11T05:14:45.235" v="29786"/>
          <ac:spMkLst>
            <pc:docMk/>
            <pc:sldMk cId="1050496924" sldId="546"/>
            <ac:spMk id="215" creationId="{CA9D0FB2-8C4D-4168-A70E-42E18A97D9DD}"/>
          </ac:spMkLst>
        </pc:spChg>
        <pc:spChg chg="add del mod ord">
          <ac:chgData name="" userId="454f4556cc29186e" providerId="LiveId" clId="{2A254024-7648-461A-B6D2-8AC521421B99}" dt="2022-08-11T06:04:51.247" v="29855" actId="478"/>
          <ac:spMkLst>
            <pc:docMk/>
            <pc:sldMk cId="1050496924" sldId="546"/>
            <ac:spMk id="216" creationId="{5D963330-2A2D-45DC-B091-846749E09557}"/>
          </ac:spMkLst>
        </pc:spChg>
        <pc:spChg chg="del">
          <ac:chgData name="" userId="454f4556cc29186e" providerId="LiveId" clId="{2A254024-7648-461A-B6D2-8AC521421B99}" dt="2022-08-11T05:15:47.698" v="29800" actId="478"/>
          <ac:spMkLst>
            <pc:docMk/>
            <pc:sldMk cId="1050496924" sldId="546"/>
            <ac:spMk id="228" creationId="{34B3E1D7-2F77-42DB-A483-23D3EEE2ED37}"/>
          </ac:spMkLst>
        </pc:spChg>
        <pc:spChg chg="del">
          <ac:chgData name="" userId="454f4556cc29186e" providerId="LiveId" clId="{2A254024-7648-461A-B6D2-8AC521421B99}" dt="2022-08-11T05:15:41.416" v="29798" actId="478"/>
          <ac:spMkLst>
            <pc:docMk/>
            <pc:sldMk cId="1050496924" sldId="546"/>
            <ac:spMk id="229" creationId="{C05E1E17-BDF7-408A-9685-98D135A81B0A}"/>
          </ac:spMkLst>
        </pc:spChg>
        <pc:spChg chg="del">
          <ac:chgData name="" userId="454f4556cc29186e" providerId="LiveId" clId="{2A254024-7648-461A-B6D2-8AC521421B99}" dt="2022-08-11T05:15:44.595" v="29799" actId="478"/>
          <ac:spMkLst>
            <pc:docMk/>
            <pc:sldMk cId="1050496924" sldId="546"/>
            <ac:spMk id="231" creationId="{BFA70FAF-8468-435A-B366-03B55B803702}"/>
          </ac:spMkLst>
        </pc:spChg>
        <pc:spChg chg="add mod ord">
          <ac:chgData name="" userId="454f4556cc29186e" providerId="LiveId" clId="{2A254024-7648-461A-B6D2-8AC521421B99}" dt="2022-08-11T06:05:43.891" v="29866" actId="1076"/>
          <ac:spMkLst>
            <pc:docMk/>
            <pc:sldMk cId="1050496924" sldId="546"/>
            <ac:spMk id="234" creationId="{CC35E72F-D8FA-48E4-AED1-7F53EA751AFA}"/>
          </ac:spMkLst>
        </pc:spChg>
        <pc:spChg chg="add del mod ord">
          <ac:chgData name="" userId="454f4556cc29186e" providerId="LiveId" clId="{2A254024-7648-461A-B6D2-8AC521421B99}" dt="2022-08-11T05:16:10.361" v="29802" actId="478"/>
          <ac:spMkLst>
            <pc:docMk/>
            <pc:sldMk cId="1050496924" sldId="546"/>
            <ac:spMk id="235" creationId="{C03D3AA8-99D4-4823-B731-FC2CBA28EF24}"/>
          </ac:spMkLst>
        </pc:spChg>
        <pc:spChg chg="add mod ord">
          <ac:chgData name="" userId="454f4556cc29186e" providerId="LiveId" clId="{2A254024-7648-461A-B6D2-8AC521421B99}" dt="2022-08-11T05:58:31.882" v="29843" actId="166"/>
          <ac:spMkLst>
            <pc:docMk/>
            <pc:sldMk cId="1050496924" sldId="546"/>
            <ac:spMk id="237" creationId="{2CF56818-7A73-4D2D-B72F-E4C310BFA858}"/>
          </ac:spMkLst>
        </pc:spChg>
        <pc:spChg chg="add mod">
          <ac:chgData name="" userId="454f4556cc29186e" providerId="LiveId" clId="{2A254024-7648-461A-B6D2-8AC521421B99}" dt="2022-08-11T06:05:29.338" v="29863" actId="14100"/>
          <ac:spMkLst>
            <pc:docMk/>
            <pc:sldMk cId="1050496924" sldId="546"/>
            <ac:spMk id="238" creationId="{0E904DA7-190C-4D4D-B95B-5AEC2876B78A}"/>
          </ac:spMkLst>
        </pc:spChg>
        <pc:spChg chg="add mod">
          <ac:chgData name="" userId="454f4556cc29186e" providerId="LiveId" clId="{2A254024-7648-461A-B6D2-8AC521421B99}" dt="2022-08-11T06:05:05.228" v="29857" actId="1076"/>
          <ac:spMkLst>
            <pc:docMk/>
            <pc:sldMk cId="1050496924" sldId="546"/>
            <ac:spMk id="239" creationId="{20FFE912-334C-4A76-B619-82579E5C6C42}"/>
          </ac:spMkLst>
        </pc:spChg>
        <pc:grpChg chg="mod ord">
          <ac:chgData name="" userId="454f4556cc29186e" providerId="LiveId" clId="{2A254024-7648-461A-B6D2-8AC521421B99}" dt="2022-08-11T06:05:22.624" v="29862" actId="166"/>
          <ac:grpSpMkLst>
            <pc:docMk/>
            <pc:sldMk cId="1050496924" sldId="546"/>
            <ac:grpSpMk id="2" creationId="{57D5E6F9-067C-48E7-88E8-C253A36D781C}"/>
          </ac:grpSpMkLst>
        </pc:grpChg>
        <pc:grpChg chg="add del mod ord">
          <ac:chgData name="" userId="454f4556cc29186e" providerId="LiveId" clId="{2A254024-7648-461A-B6D2-8AC521421B99}" dt="2022-08-11T05:02:02.441" v="29652" actId="165"/>
          <ac:grpSpMkLst>
            <pc:docMk/>
            <pc:sldMk cId="1050496924" sldId="546"/>
            <ac:grpSpMk id="4" creationId="{5F4CA858-EC03-4533-912F-DD62E12F4576}"/>
          </ac:grpSpMkLst>
        </pc:grpChg>
        <pc:grpChg chg="mod">
          <ac:chgData name="" userId="454f4556cc29186e" providerId="LiveId" clId="{2A254024-7648-461A-B6D2-8AC521421B99}" dt="2022-08-09T06:03:29.235" v="22736" actId="1076"/>
          <ac:grpSpMkLst>
            <pc:docMk/>
            <pc:sldMk cId="1050496924" sldId="546"/>
            <ac:grpSpMk id="6" creationId="{DC8658B6-A789-4CC1-AB95-A56E02F344C2}"/>
          </ac:grpSpMkLst>
        </pc:grpChg>
        <pc:grpChg chg="mod">
          <ac:chgData name="" userId="454f4556cc29186e" providerId="LiveId" clId="{2A254024-7648-461A-B6D2-8AC521421B99}" dt="2022-08-09T06:03:29.235" v="22736" actId="1076"/>
          <ac:grpSpMkLst>
            <pc:docMk/>
            <pc:sldMk cId="1050496924" sldId="546"/>
            <ac:grpSpMk id="10" creationId="{00938D38-90F3-4F13-8039-9CA7B7A3F591}"/>
          </ac:grpSpMkLst>
        </pc:grpChg>
        <pc:grpChg chg="mod">
          <ac:chgData name="" userId="454f4556cc29186e" providerId="LiveId" clId="{2A254024-7648-461A-B6D2-8AC521421B99}" dt="2022-08-09T06:03:29.235" v="22736" actId="1076"/>
          <ac:grpSpMkLst>
            <pc:docMk/>
            <pc:sldMk cId="1050496924" sldId="546"/>
            <ac:grpSpMk id="34" creationId="{8D23DA1B-C009-4D59-9F5C-6598586F5E4B}"/>
          </ac:grpSpMkLst>
        </pc:grpChg>
        <pc:grpChg chg="mod">
          <ac:chgData name="" userId="454f4556cc29186e" providerId="LiveId" clId="{2A254024-7648-461A-B6D2-8AC521421B99}" dt="2022-08-09T06:03:29.235" v="22736" actId="1076"/>
          <ac:grpSpMkLst>
            <pc:docMk/>
            <pc:sldMk cId="1050496924" sldId="546"/>
            <ac:grpSpMk id="60" creationId="{30191571-D42B-475A-9D40-6524A3E1EA6A}"/>
          </ac:grpSpMkLst>
        </pc:grpChg>
        <pc:grpChg chg="mod">
          <ac:chgData name="" userId="454f4556cc29186e" providerId="LiveId" clId="{2A254024-7648-461A-B6D2-8AC521421B99}" dt="2022-08-09T06:03:29.235" v="22736" actId="1076"/>
          <ac:grpSpMkLst>
            <pc:docMk/>
            <pc:sldMk cId="1050496924" sldId="546"/>
            <ac:grpSpMk id="86" creationId="{27B2483A-D571-4233-B720-26F38D7C5D8C}"/>
          </ac:grpSpMkLst>
        </pc:grpChg>
        <pc:grpChg chg="del mod topLvl">
          <ac:chgData name="" userId="454f4556cc29186e" providerId="LiveId" clId="{2A254024-7648-461A-B6D2-8AC521421B99}" dt="2022-08-11T04:36:27.364" v="29530" actId="165"/>
          <ac:grpSpMkLst>
            <pc:docMk/>
            <pc:sldMk cId="1050496924" sldId="546"/>
            <ac:grpSpMk id="117" creationId="{28369937-5937-4ED7-A86D-FDCC48B7FA27}"/>
          </ac:grpSpMkLst>
        </pc:grpChg>
        <pc:grpChg chg="del mod">
          <ac:chgData name="" userId="454f4556cc29186e" providerId="LiveId" clId="{2A254024-7648-461A-B6D2-8AC521421B99}" dt="2022-08-11T04:36:20.159" v="29529" actId="165"/>
          <ac:grpSpMkLst>
            <pc:docMk/>
            <pc:sldMk cId="1050496924" sldId="546"/>
            <ac:grpSpMk id="118" creationId="{89253A24-4E9D-4DA7-9659-E14F47D480EF}"/>
          </ac:grpSpMkLst>
        </pc:grpChg>
        <pc:grpChg chg="del mod">
          <ac:chgData name="" userId="454f4556cc29186e" providerId="LiveId" clId="{2A254024-7648-461A-B6D2-8AC521421B99}" dt="2022-08-11T05:14:23.871" v="29782" actId="478"/>
          <ac:grpSpMkLst>
            <pc:docMk/>
            <pc:sldMk cId="1050496924" sldId="546"/>
            <ac:grpSpMk id="120" creationId="{F5ADAC99-3E94-4B78-88C9-5D6F20CC4E8C}"/>
          </ac:grpSpMkLst>
        </pc:grpChg>
        <pc:grpChg chg="add mod ord">
          <ac:chgData name="" userId="454f4556cc29186e" providerId="LiveId" clId="{2A254024-7648-461A-B6D2-8AC521421B99}" dt="2022-08-11T06:04:06.774" v="29847" actId="1076"/>
          <ac:grpSpMkLst>
            <pc:docMk/>
            <pc:sldMk cId="1050496924" sldId="546"/>
            <ac:grpSpMk id="126" creationId="{1459C993-DB36-434A-BBC0-542324B9A2CF}"/>
          </ac:grpSpMkLst>
        </pc:grpChg>
        <pc:grpChg chg="mod">
          <ac:chgData name="" userId="454f4556cc29186e" providerId="LiveId" clId="{2A254024-7648-461A-B6D2-8AC521421B99}" dt="2022-08-09T06:03:29.235" v="22736" actId="1076"/>
          <ac:grpSpMkLst>
            <pc:docMk/>
            <pc:sldMk cId="1050496924" sldId="546"/>
            <ac:grpSpMk id="128" creationId="{D8F20EEB-932C-4570-96C6-0A4E51BB39A4}"/>
          </ac:grpSpMkLst>
        </pc:grpChg>
        <pc:grpChg chg="add mod">
          <ac:chgData name="" userId="454f4556cc29186e" providerId="LiveId" clId="{2A254024-7648-461A-B6D2-8AC521421B99}" dt="2022-08-11T05:14:48.052" v="29787" actId="164"/>
          <ac:grpSpMkLst>
            <pc:docMk/>
            <pc:sldMk cId="1050496924" sldId="546"/>
            <ac:grpSpMk id="157" creationId="{CB7F45A8-AAE2-469A-9E69-CC28E6C2D37C}"/>
          </ac:grpSpMkLst>
        </pc:grpChg>
        <pc:grpChg chg="add mod ord">
          <ac:chgData name="" userId="454f4556cc29186e" providerId="LiveId" clId="{2A254024-7648-461A-B6D2-8AC521421B99}" dt="2022-08-11T06:05:36.387" v="29864" actId="1076"/>
          <ac:grpSpMkLst>
            <pc:docMk/>
            <pc:sldMk cId="1050496924" sldId="546"/>
            <ac:grpSpMk id="217" creationId="{31A0F43E-296C-4026-8130-F4DD528FA195}"/>
          </ac:grpSpMkLst>
        </pc:grpChg>
        <pc:graphicFrameChg chg="add del mod">
          <ac:chgData name="" userId="454f4556cc29186e" providerId="LiveId" clId="{2A254024-7648-461A-B6D2-8AC521421B99}" dt="2022-08-11T06:06:48.471" v="29869"/>
          <ac:graphicFrameMkLst>
            <pc:docMk/>
            <pc:sldMk cId="1050496924" sldId="546"/>
            <ac:graphicFrameMk id="169" creationId="{064A43D9-87BF-4AB4-9A12-0280E3AB9646}"/>
          </ac:graphicFrameMkLst>
        </pc:graphicFrameChg>
        <pc:picChg chg="del mod ord topLvl">
          <ac:chgData name="" userId="454f4556cc29186e" providerId="LiveId" clId="{2A254024-7648-461A-B6D2-8AC521421B99}" dt="2022-08-11T05:56:03.393" v="29819"/>
          <ac:picMkLst>
            <pc:docMk/>
            <pc:sldMk cId="1050496924" sldId="546"/>
            <ac:picMk id="154" creationId="{F7DC9F00-860E-49A5-82CD-C51319ADC84A}"/>
          </ac:picMkLst>
        </pc:picChg>
        <pc:picChg chg="add del mod">
          <ac:chgData name="" userId="454f4556cc29186e" providerId="LiveId" clId="{2A254024-7648-461A-B6D2-8AC521421B99}" dt="2022-08-11T06:06:57.707" v="29875" actId="478"/>
          <ac:picMkLst>
            <pc:docMk/>
            <pc:sldMk cId="1050496924" sldId="546"/>
            <ac:picMk id="171" creationId="{7DE5AEA7-6702-4222-8371-77F927E18972}"/>
          </ac:picMkLst>
        </pc:picChg>
        <pc:picChg chg="add mod">
          <ac:chgData name="" userId="454f4556cc29186e" providerId="LiveId" clId="{2A254024-7648-461A-B6D2-8AC521421B99}" dt="2022-08-11T06:07:16.639" v="29886" actId="14100"/>
          <ac:picMkLst>
            <pc:docMk/>
            <pc:sldMk cId="1050496924" sldId="546"/>
            <ac:picMk id="236" creationId="{7485FBA0-9B11-4684-9BFB-61B9F50FFEF9}"/>
          </ac:picMkLst>
        </pc:picChg>
        <pc:picChg chg="add mod">
          <ac:chgData name="" userId="454f4556cc29186e" providerId="LiveId" clId="{2A254024-7648-461A-B6D2-8AC521421B99}" dt="2022-08-11T06:07:21.171" v="29888" actId="1076"/>
          <ac:picMkLst>
            <pc:docMk/>
            <pc:sldMk cId="1050496924" sldId="546"/>
            <ac:picMk id="240" creationId="{A2EB8727-04EA-422C-AA2C-9EAB2A07FC50}"/>
          </ac:picMkLst>
        </pc:picChg>
        <pc:cxnChg chg="del mod topLvl">
          <ac:chgData name="" userId="454f4556cc29186e" providerId="LiveId" clId="{2A254024-7648-461A-B6D2-8AC521421B99}" dt="2022-08-11T04:36:31.931" v="29531"/>
          <ac:cxnSpMkLst>
            <pc:docMk/>
            <pc:sldMk cId="1050496924" sldId="546"/>
            <ac:cxnSpMk id="3" creationId="{2106AB8E-FD60-4466-8F34-D7A985803005}"/>
          </ac:cxnSpMkLst>
        </pc:cxnChg>
        <pc:cxnChg chg="mod">
          <ac:chgData name="" userId="454f4556cc29186e" providerId="LiveId" clId="{2A254024-7648-461A-B6D2-8AC521421B99}" dt="2022-08-09T06:03:29.235" v="22736" actId="1076"/>
          <ac:cxnSpMkLst>
            <pc:docMk/>
            <pc:sldMk cId="1050496924" sldId="546"/>
            <ac:cxnSpMk id="112" creationId="{1F91D401-A733-469A-B152-BB61E1CE7B07}"/>
          </ac:cxnSpMkLst>
        </pc:cxnChg>
        <pc:cxnChg chg="mod">
          <ac:chgData name="" userId="454f4556cc29186e" providerId="LiveId" clId="{2A254024-7648-461A-B6D2-8AC521421B99}" dt="2022-08-09T06:03:29.235" v="22736" actId="1076"/>
          <ac:cxnSpMkLst>
            <pc:docMk/>
            <pc:sldMk cId="1050496924" sldId="546"/>
            <ac:cxnSpMk id="113" creationId="{5911D13E-33EB-4E75-A56C-E52E71306C14}"/>
          </ac:cxnSpMkLst>
        </pc:cxnChg>
        <pc:cxnChg chg="mod">
          <ac:chgData name="" userId="454f4556cc29186e" providerId="LiveId" clId="{2A254024-7648-461A-B6D2-8AC521421B99}" dt="2022-08-09T06:03:29.235" v="22736" actId="1076"/>
          <ac:cxnSpMkLst>
            <pc:docMk/>
            <pc:sldMk cId="1050496924" sldId="546"/>
            <ac:cxnSpMk id="114" creationId="{1D806D5D-01A2-4F74-A85E-6C55BA8E2D61}"/>
          </ac:cxnSpMkLst>
        </pc:cxnChg>
        <pc:cxnChg chg="mod">
          <ac:chgData name="" userId="454f4556cc29186e" providerId="LiveId" clId="{2A254024-7648-461A-B6D2-8AC521421B99}" dt="2022-08-09T06:03:29.235" v="22736" actId="1076"/>
          <ac:cxnSpMkLst>
            <pc:docMk/>
            <pc:sldMk cId="1050496924" sldId="546"/>
            <ac:cxnSpMk id="115" creationId="{32DE89FA-8604-4722-B1A1-13391531AC8A}"/>
          </ac:cxnSpMkLst>
        </pc:cxnChg>
        <pc:cxnChg chg="mod">
          <ac:chgData name="" userId="454f4556cc29186e" providerId="LiveId" clId="{2A254024-7648-461A-B6D2-8AC521421B99}" dt="2022-08-09T06:03:29.235" v="22736" actId="1076"/>
          <ac:cxnSpMkLst>
            <pc:docMk/>
            <pc:sldMk cId="1050496924" sldId="546"/>
            <ac:cxnSpMk id="116" creationId="{9F5E4A98-7DB7-4E06-9E99-EC269634920C}"/>
          </ac:cxnSpMkLst>
        </pc:cxnChg>
        <pc:cxnChg chg="del mod topLvl">
          <ac:chgData name="" userId="454f4556cc29186e" providerId="LiveId" clId="{2A254024-7648-461A-B6D2-8AC521421B99}" dt="2022-08-11T04:36:31.931" v="29531"/>
          <ac:cxnSpMkLst>
            <pc:docMk/>
            <pc:sldMk cId="1050496924" sldId="546"/>
            <ac:cxnSpMk id="166" creationId="{5D70AF8F-252B-41F9-8DCD-C62583E45B22}"/>
          </ac:cxnSpMkLst>
        </pc:cxnChg>
        <pc:cxnChg chg="del mod topLvl">
          <ac:chgData name="" userId="454f4556cc29186e" providerId="LiveId" clId="{2A254024-7648-461A-B6D2-8AC521421B99}" dt="2022-08-11T04:36:31.931" v="29531"/>
          <ac:cxnSpMkLst>
            <pc:docMk/>
            <pc:sldMk cId="1050496924" sldId="546"/>
            <ac:cxnSpMk id="167" creationId="{481200EB-BE80-4DA7-A8B3-F187A3146761}"/>
          </ac:cxnSpMkLst>
        </pc:cxnChg>
      </pc:sldChg>
      <pc:sldChg chg="addSp delSp modSp add delAnim modAnim modNotesTx">
        <pc:chgData name="" userId="454f4556cc29186e" providerId="LiveId" clId="{2A254024-7648-461A-B6D2-8AC521421B99}" dt="2022-08-12T13:59:26.658" v="36906" actId="20577"/>
        <pc:sldMkLst>
          <pc:docMk/>
          <pc:sldMk cId="3092991568" sldId="547"/>
        </pc:sldMkLst>
        <pc:spChg chg="mod">
          <ac:chgData name="" userId="454f4556cc29186e" providerId="LiveId" clId="{2A254024-7648-461A-B6D2-8AC521421B99}" dt="2022-08-12T13:36:25.355" v="36393"/>
          <ac:spMkLst>
            <pc:docMk/>
            <pc:sldMk cId="3092991568" sldId="547"/>
            <ac:spMk id="3" creationId="{6B44D48C-38CF-469A-92BA-48DECFF8EA54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3092991568" sldId="547"/>
            <ac:spMk id="4" creationId="{15A26DF4-FF4D-4792-8F73-8B122C1019C6}"/>
          </ac:spMkLst>
        </pc:spChg>
        <pc:spChg chg="mod">
          <ac:chgData name="" userId="454f4556cc29186e" providerId="LiveId" clId="{2A254024-7648-461A-B6D2-8AC521421B99}" dt="2022-08-11T09:14:22.099" v="31642" actId="20577"/>
          <ac:spMkLst>
            <pc:docMk/>
            <pc:sldMk cId="3092991568" sldId="547"/>
            <ac:spMk id="5" creationId="{57E65091-C21A-4FDF-B210-1589027914E8}"/>
          </ac:spMkLst>
        </pc:spChg>
        <pc:spChg chg="mod">
          <ac:chgData name="" userId="454f4556cc29186e" providerId="LiveId" clId="{2A254024-7648-461A-B6D2-8AC521421B99}" dt="2022-08-09T13:11:40.366" v="25412" actId="207"/>
          <ac:spMkLst>
            <pc:docMk/>
            <pc:sldMk cId="3092991568" sldId="547"/>
            <ac:spMk id="16" creationId="{1AA35E9B-37B1-4EF9-9D37-DE1F5A14A6DC}"/>
          </ac:spMkLst>
        </pc:spChg>
        <pc:spChg chg="mod">
          <ac:chgData name="" userId="454f4556cc29186e" providerId="LiveId" clId="{2A254024-7648-461A-B6D2-8AC521421B99}" dt="2022-08-09T13:11:40.366" v="25412" actId="207"/>
          <ac:spMkLst>
            <pc:docMk/>
            <pc:sldMk cId="3092991568" sldId="547"/>
            <ac:spMk id="17" creationId="{06DDDE87-64D0-42F1-9954-C7AFDBF93F40}"/>
          </ac:spMkLst>
        </pc:spChg>
        <pc:spChg chg="mod">
          <ac:chgData name="" userId="454f4556cc29186e" providerId="LiveId" clId="{2A254024-7648-461A-B6D2-8AC521421B99}" dt="2022-08-09T13:11:40.366" v="25412" actId="207"/>
          <ac:spMkLst>
            <pc:docMk/>
            <pc:sldMk cId="3092991568" sldId="547"/>
            <ac:spMk id="18" creationId="{EF95ECAB-F4AD-44E5-A758-64C2CDE3F67B}"/>
          </ac:spMkLst>
        </pc:spChg>
        <pc:spChg chg="mod">
          <ac:chgData name="" userId="454f4556cc29186e" providerId="LiveId" clId="{2A254024-7648-461A-B6D2-8AC521421B99}" dt="2022-08-09T13:11:40.366" v="25412" actId="207"/>
          <ac:spMkLst>
            <pc:docMk/>
            <pc:sldMk cId="3092991568" sldId="547"/>
            <ac:spMk id="50" creationId="{72C2B866-04AD-42E8-83DE-F8169A0EEC1A}"/>
          </ac:spMkLst>
        </pc:spChg>
        <pc:spChg chg="mod">
          <ac:chgData name="" userId="454f4556cc29186e" providerId="LiveId" clId="{2A254024-7648-461A-B6D2-8AC521421B99}" dt="2022-08-09T06:13:03.376" v="22809" actId="403"/>
          <ac:spMkLst>
            <pc:docMk/>
            <pc:sldMk cId="3092991568" sldId="547"/>
            <ac:spMk id="53" creationId="{05E27A17-86DE-4BD3-94D0-E1AD13622144}"/>
          </ac:spMkLst>
        </pc:spChg>
        <pc:spChg chg="mod">
          <ac:chgData name="" userId="454f4556cc29186e" providerId="LiveId" clId="{2A254024-7648-461A-B6D2-8AC521421B99}" dt="2022-08-12T06:54:14.343" v="34121"/>
          <ac:spMkLst>
            <pc:docMk/>
            <pc:sldMk cId="3092991568" sldId="547"/>
            <ac:spMk id="54" creationId="{7D640E29-3ED6-4A28-9D38-DBBEEE39EF3F}"/>
          </ac:spMkLst>
        </pc:spChg>
        <pc:spChg chg="mod">
          <ac:chgData name="" userId="454f4556cc29186e" providerId="LiveId" clId="{2A254024-7648-461A-B6D2-8AC521421B99}" dt="2022-08-09T07:52:20.432" v="23498" actId="1076"/>
          <ac:spMkLst>
            <pc:docMk/>
            <pc:sldMk cId="3092991568" sldId="547"/>
            <ac:spMk id="55" creationId="{45FBC78A-8211-4BD3-98D6-D631CC8C90D5}"/>
          </ac:spMkLst>
        </pc:spChg>
        <pc:spChg chg="mod">
          <ac:chgData name="" userId="454f4556cc29186e" providerId="LiveId" clId="{2A254024-7648-461A-B6D2-8AC521421B99}" dt="2022-08-10T03:18:11.648" v="25472" actId="1076"/>
          <ac:spMkLst>
            <pc:docMk/>
            <pc:sldMk cId="3092991568" sldId="547"/>
            <ac:spMk id="57" creationId="{50A09D2B-2C97-48DC-9DD2-F27A44103D2D}"/>
          </ac:spMkLst>
        </pc:spChg>
        <pc:spChg chg="mod">
          <ac:chgData name="" userId="454f4556cc29186e" providerId="LiveId" clId="{2A254024-7648-461A-B6D2-8AC521421B99}" dt="2022-08-09T07:52:14.567" v="23496" actId="1076"/>
          <ac:spMkLst>
            <pc:docMk/>
            <pc:sldMk cId="3092991568" sldId="547"/>
            <ac:spMk id="58" creationId="{2AEC93BC-E610-410E-B5CB-82192009C6AE}"/>
          </ac:spMkLst>
        </pc:spChg>
        <pc:spChg chg="mod">
          <ac:chgData name="" userId="454f4556cc29186e" providerId="LiveId" clId="{2A254024-7648-461A-B6D2-8AC521421B99}" dt="2022-08-09T07:52:44.001" v="23505" actId="14100"/>
          <ac:spMkLst>
            <pc:docMk/>
            <pc:sldMk cId="3092991568" sldId="547"/>
            <ac:spMk id="60" creationId="{691215BF-C934-48F4-87B9-7601A5EEB767}"/>
          </ac:spMkLst>
        </pc:spChg>
        <pc:spChg chg="mod">
          <ac:chgData name="" userId="454f4556cc29186e" providerId="LiveId" clId="{2A254024-7648-461A-B6D2-8AC521421B99}" dt="2022-08-09T07:52:42.116" v="23504" actId="1076"/>
          <ac:spMkLst>
            <pc:docMk/>
            <pc:sldMk cId="3092991568" sldId="547"/>
            <ac:spMk id="61" creationId="{92694EB5-8E26-4A50-AA49-424551595FD7}"/>
          </ac:spMkLst>
        </pc:spChg>
        <pc:spChg chg="mod">
          <ac:chgData name="" userId="454f4556cc29186e" providerId="LiveId" clId="{2A254024-7648-461A-B6D2-8AC521421B99}" dt="2022-08-09T07:52:54.815" v="23506" actId="14100"/>
          <ac:spMkLst>
            <pc:docMk/>
            <pc:sldMk cId="3092991568" sldId="547"/>
            <ac:spMk id="63" creationId="{C20D886D-174C-467D-8E01-97A7F5928A69}"/>
          </ac:spMkLst>
        </pc:spChg>
        <pc:spChg chg="mod">
          <ac:chgData name="" userId="454f4556cc29186e" providerId="LiveId" clId="{2A254024-7648-461A-B6D2-8AC521421B99}" dt="2022-08-09T07:52:08.278" v="23491" actId="1076"/>
          <ac:spMkLst>
            <pc:docMk/>
            <pc:sldMk cId="3092991568" sldId="547"/>
            <ac:spMk id="64" creationId="{DAC8456F-9192-4B6D-9E31-F87B9154007B}"/>
          </ac:spMkLst>
        </pc:spChg>
        <pc:spChg chg="mod">
          <ac:chgData name="" userId="454f4556cc29186e" providerId="LiveId" clId="{2A254024-7648-461A-B6D2-8AC521421B99}" dt="2022-08-09T07:52:17.083" v="23497" actId="14100"/>
          <ac:spMkLst>
            <pc:docMk/>
            <pc:sldMk cId="3092991568" sldId="547"/>
            <ac:spMk id="72" creationId="{73EDFFB2-F1F9-4BC2-AE40-0F708F86CFF9}"/>
          </ac:spMkLst>
        </pc:spChg>
        <pc:spChg chg="mod">
          <ac:chgData name="" userId="454f4556cc29186e" providerId="LiveId" clId="{2A254024-7648-461A-B6D2-8AC521421B99}" dt="2022-08-09T07:50:34.878" v="23471"/>
          <ac:spMkLst>
            <pc:docMk/>
            <pc:sldMk cId="3092991568" sldId="547"/>
            <ac:spMk id="73" creationId="{BF8B609B-2F0C-49BD-A9E9-503F71618F4E}"/>
          </ac:spMkLst>
        </pc:spChg>
        <pc:spChg chg="mod">
          <ac:chgData name="" userId="454f4556cc29186e" providerId="LiveId" clId="{2A254024-7648-461A-B6D2-8AC521421B99}" dt="2022-08-09T06:13:03.376" v="22809" actId="403"/>
          <ac:spMkLst>
            <pc:docMk/>
            <pc:sldMk cId="3092991568" sldId="547"/>
            <ac:spMk id="76" creationId="{B5F1736D-9B76-40D7-B7AB-06F62FF4238D}"/>
          </ac:spMkLst>
        </pc:spChg>
        <pc:spChg chg="del">
          <ac:chgData name="" userId="454f4556cc29186e" providerId="LiveId" clId="{2A254024-7648-461A-B6D2-8AC521421B99}" dt="2022-08-09T06:12:38.764" v="22801"/>
          <ac:spMkLst>
            <pc:docMk/>
            <pc:sldMk cId="3092991568" sldId="547"/>
            <ac:spMk id="80" creationId="{2860C1BB-506F-4A5A-99BD-192746D8DEFC}"/>
          </ac:spMkLst>
        </pc:spChg>
        <pc:spChg chg="mod">
          <ac:chgData name="" userId="454f4556cc29186e" providerId="LiveId" clId="{2A254024-7648-461A-B6D2-8AC521421B99}" dt="2022-08-10T13:35:50.743" v="29442" actId="1076"/>
          <ac:spMkLst>
            <pc:docMk/>
            <pc:sldMk cId="3092991568" sldId="547"/>
            <ac:spMk id="81" creationId="{09D49648-07BD-4DD8-9512-D0D885FAE4E8}"/>
          </ac:spMkLst>
        </pc:spChg>
        <pc:spChg chg="del">
          <ac:chgData name="" userId="454f4556cc29186e" providerId="LiveId" clId="{2A254024-7648-461A-B6D2-8AC521421B99}" dt="2022-08-09T06:12:38.764" v="22801"/>
          <ac:spMkLst>
            <pc:docMk/>
            <pc:sldMk cId="3092991568" sldId="547"/>
            <ac:spMk id="81" creationId="{6C727202-5636-4789-9371-47271283A4B0}"/>
          </ac:spMkLst>
        </pc:spChg>
        <pc:spChg chg="del">
          <ac:chgData name="" userId="454f4556cc29186e" providerId="LiveId" clId="{2A254024-7648-461A-B6D2-8AC521421B99}" dt="2022-08-09T06:12:38.764" v="22801"/>
          <ac:spMkLst>
            <pc:docMk/>
            <pc:sldMk cId="3092991568" sldId="547"/>
            <ac:spMk id="82" creationId="{229670E2-E995-4842-BADB-1DB13B00F557}"/>
          </ac:spMkLst>
        </pc:spChg>
        <pc:spChg chg="mod">
          <ac:chgData name="" userId="454f4556cc29186e" providerId="LiveId" clId="{2A254024-7648-461A-B6D2-8AC521421B99}" dt="2022-08-10T13:36:16.052" v="29469" actId="1076"/>
          <ac:spMkLst>
            <pc:docMk/>
            <pc:sldMk cId="3092991568" sldId="547"/>
            <ac:spMk id="84" creationId="{0A8C6DBF-0373-4F0E-889E-1E6E04635C54}"/>
          </ac:spMkLst>
        </pc:spChg>
        <pc:spChg chg="mod">
          <ac:chgData name="" userId="454f4556cc29186e" providerId="LiveId" clId="{2A254024-7648-461A-B6D2-8AC521421B99}" dt="2022-08-09T07:53:04.120" v="23507" actId="1076"/>
          <ac:spMkLst>
            <pc:docMk/>
            <pc:sldMk cId="3092991568" sldId="547"/>
            <ac:spMk id="85" creationId="{BF327BD5-4F06-404B-A69B-5CFAA1AF3C62}"/>
          </ac:spMkLst>
        </pc:spChg>
        <pc:spChg chg="mod">
          <ac:chgData name="" userId="454f4556cc29186e" providerId="LiveId" clId="{2A254024-7648-461A-B6D2-8AC521421B99}" dt="2022-08-10T03:18:53.844" v="25489" actId="1076"/>
          <ac:spMkLst>
            <pc:docMk/>
            <pc:sldMk cId="3092991568" sldId="547"/>
            <ac:spMk id="95" creationId="{83FE1E87-A3DC-411B-A0F7-5E1E1322A900}"/>
          </ac:spMkLst>
        </pc:spChg>
        <pc:spChg chg="mod">
          <ac:chgData name="" userId="454f4556cc29186e" providerId="LiveId" clId="{2A254024-7648-461A-B6D2-8AC521421B99}" dt="2022-08-09T07:51:58.808" v="23487" actId="1076"/>
          <ac:spMkLst>
            <pc:docMk/>
            <pc:sldMk cId="3092991568" sldId="547"/>
            <ac:spMk id="97" creationId="{4439C4A2-9678-47EA-BF5F-BDD55356979D}"/>
          </ac:spMkLst>
        </pc:spChg>
        <pc:spChg chg="mod">
          <ac:chgData name="" userId="454f4556cc29186e" providerId="LiveId" clId="{2A254024-7648-461A-B6D2-8AC521421B99}" dt="2022-08-09T07:51:04.316" v="23483" actId="1076"/>
          <ac:spMkLst>
            <pc:docMk/>
            <pc:sldMk cId="3092991568" sldId="547"/>
            <ac:spMk id="103" creationId="{A4115EB8-E4A0-4D40-B240-B6E865550228}"/>
          </ac:spMkLst>
        </pc:spChg>
        <pc:spChg chg="mod">
          <ac:chgData name="" userId="454f4556cc29186e" providerId="LiveId" clId="{2A254024-7648-461A-B6D2-8AC521421B99}" dt="2022-08-10T03:18:49.980" v="25488" actId="1076"/>
          <ac:spMkLst>
            <pc:docMk/>
            <pc:sldMk cId="3092991568" sldId="547"/>
            <ac:spMk id="104" creationId="{ADBA8374-1AE5-4295-956C-F8745B1A64AF}"/>
          </ac:spMkLst>
        </pc:spChg>
        <pc:spChg chg="mod">
          <ac:chgData name="" userId="454f4556cc29186e" providerId="LiveId" clId="{2A254024-7648-461A-B6D2-8AC521421B99}" dt="2022-08-10T03:19:04.160" v="25492" actId="1076"/>
          <ac:spMkLst>
            <pc:docMk/>
            <pc:sldMk cId="3092991568" sldId="547"/>
            <ac:spMk id="105" creationId="{72B7A62F-63FC-491F-B031-BD133EBC8F39}"/>
          </ac:spMkLst>
        </pc:spChg>
        <pc:spChg chg="mod">
          <ac:chgData name="" userId="454f4556cc29186e" providerId="LiveId" clId="{2A254024-7648-461A-B6D2-8AC521421B99}" dt="2022-08-10T03:18:40.684" v="25484" actId="1076"/>
          <ac:spMkLst>
            <pc:docMk/>
            <pc:sldMk cId="3092991568" sldId="547"/>
            <ac:spMk id="106" creationId="{D2279313-938D-4A2D-9C1A-FD4B6CB5D996}"/>
          </ac:spMkLst>
        </pc:spChg>
        <pc:spChg chg="mod">
          <ac:chgData name="" userId="454f4556cc29186e" providerId="LiveId" clId="{2A254024-7648-461A-B6D2-8AC521421B99}" dt="2022-08-09T06:13:03.376" v="22809" actId="403"/>
          <ac:spMkLst>
            <pc:docMk/>
            <pc:sldMk cId="3092991568" sldId="547"/>
            <ac:spMk id="107" creationId="{3A6FC7AD-F3E5-457A-A428-D4520AE62DB9}"/>
          </ac:spMkLst>
        </pc:spChg>
        <pc:spChg chg="mod">
          <ac:chgData name="" userId="454f4556cc29186e" providerId="LiveId" clId="{2A254024-7648-461A-B6D2-8AC521421B99}" dt="2022-08-09T07:50:53.535" v="23479" actId="1076"/>
          <ac:spMkLst>
            <pc:docMk/>
            <pc:sldMk cId="3092991568" sldId="547"/>
            <ac:spMk id="108" creationId="{E0742FAD-7D84-440A-AEDD-A11B22025001}"/>
          </ac:spMkLst>
        </pc:spChg>
        <pc:spChg chg="mod">
          <ac:chgData name="" userId="454f4556cc29186e" providerId="LiveId" clId="{2A254024-7648-461A-B6D2-8AC521421B99}" dt="2022-08-09T07:50:45.646" v="23474" actId="1076"/>
          <ac:spMkLst>
            <pc:docMk/>
            <pc:sldMk cId="3092991568" sldId="547"/>
            <ac:spMk id="109" creationId="{5196AFA6-8916-4EA9-8393-9D2A3535678C}"/>
          </ac:spMkLst>
        </pc:spChg>
        <pc:spChg chg="mod">
          <ac:chgData name="" userId="454f4556cc29186e" providerId="LiveId" clId="{2A254024-7648-461A-B6D2-8AC521421B99}" dt="2022-08-09T07:51:06.446" v="23484" actId="1076"/>
          <ac:spMkLst>
            <pc:docMk/>
            <pc:sldMk cId="3092991568" sldId="547"/>
            <ac:spMk id="110" creationId="{064BBB59-8D3C-4A94-844B-02B3FB63C8D4}"/>
          </ac:spMkLst>
        </pc:spChg>
        <pc:spChg chg="mod">
          <ac:chgData name="" userId="454f4556cc29186e" providerId="LiveId" clId="{2A254024-7648-461A-B6D2-8AC521421B99}" dt="2022-08-09T07:52:05.190" v="23490" actId="1076"/>
          <ac:spMkLst>
            <pc:docMk/>
            <pc:sldMk cId="3092991568" sldId="547"/>
            <ac:spMk id="111" creationId="{12021211-FCEB-403D-AD5F-60C6E49E010C}"/>
          </ac:spMkLst>
        </pc:spChg>
        <pc:spChg chg="mod">
          <ac:chgData name="" userId="454f4556cc29186e" providerId="LiveId" clId="{2A254024-7648-461A-B6D2-8AC521421B99}" dt="2022-08-10T03:18:45.268" v="25486" actId="1076"/>
          <ac:spMkLst>
            <pc:docMk/>
            <pc:sldMk cId="3092991568" sldId="547"/>
            <ac:spMk id="112" creationId="{74160E11-2FA8-4EDD-B0BD-E8C8B5BDF9E1}"/>
          </ac:spMkLst>
        </pc:spChg>
        <pc:spChg chg="add del">
          <ac:chgData name="" userId="454f4556cc29186e" providerId="LiveId" clId="{2A254024-7648-461A-B6D2-8AC521421B99}" dt="2022-08-09T07:58:01.559" v="23684"/>
          <ac:spMkLst>
            <pc:docMk/>
            <pc:sldMk cId="3092991568" sldId="547"/>
            <ac:spMk id="113" creationId="{2C67C761-7C8E-474F-A687-32F3A7A144B8}"/>
          </ac:spMkLst>
        </pc:spChg>
        <pc:spChg chg="del">
          <ac:chgData name="" userId="454f4556cc29186e" providerId="LiveId" clId="{2A254024-7648-461A-B6D2-8AC521421B99}" dt="2022-08-09T06:12:38.764" v="22801"/>
          <ac:spMkLst>
            <pc:docMk/>
            <pc:sldMk cId="3092991568" sldId="547"/>
            <ac:spMk id="159" creationId="{9B6E980C-EDCA-4C64-B3C5-E62A618067EE}"/>
          </ac:spMkLst>
        </pc:spChg>
        <pc:grpChg chg="del mod">
          <ac:chgData name="" userId="454f4556cc29186e" providerId="LiveId" clId="{2A254024-7648-461A-B6D2-8AC521421B99}" dt="2022-08-10T06:55:26.408" v="27298" actId="478"/>
          <ac:grpSpMkLst>
            <pc:docMk/>
            <pc:sldMk cId="3092991568" sldId="547"/>
            <ac:grpSpMk id="8" creationId="{2AD04038-BF1F-4F1E-8933-8E238F34B10D}"/>
          </ac:grpSpMkLst>
        </pc:grpChg>
        <pc:grpChg chg="add del mod">
          <ac:chgData name="" userId="454f4556cc29186e" providerId="LiveId" clId="{2A254024-7648-461A-B6D2-8AC521421B99}" dt="2022-08-11T06:28:01.340" v="29977" actId="165"/>
          <ac:grpSpMkLst>
            <pc:docMk/>
            <pc:sldMk cId="3092991568" sldId="547"/>
            <ac:grpSpMk id="9" creationId="{DBE16B67-B7DF-402C-A8D6-36DC18765AEC}"/>
          </ac:grpSpMkLst>
        </pc:grpChg>
        <pc:grpChg chg="add mod topLvl">
          <ac:chgData name="" userId="454f4556cc29186e" providerId="LiveId" clId="{2A254024-7648-461A-B6D2-8AC521421B99}" dt="2022-08-11T06:28:01.340" v="29977" actId="165"/>
          <ac:grpSpMkLst>
            <pc:docMk/>
            <pc:sldMk cId="3092991568" sldId="547"/>
            <ac:grpSpMk id="52" creationId="{09CC6D3C-5B74-431E-AD59-76294229503D}"/>
          </ac:grpSpMkLst>
        </pc:grpChg>
        <pc:grpChg chg="add mod topLvl">
          <ac:chgData name="" userId="454f4556cc29186e" providerId="LiveId" clId="{2A254024-7648-461A-B6D2-8AC521421B99}" dt="2022-08-11T06:28:01.340" v="29977" actId="165"/>
          <ac:grpSpMkLst>
            <pc:docMk/>
            <pc:sldMk cId="3092991568" sldId="547"/>
            <ac:grpSpMk id="56" creationId="{504994E1-27EF-43FA-9953-5E57467270D8}"/>
          </ac:grpSpMkLst>
        </pc:grpChg>
        <pc:grpChg chg="add mod topLvl">
          <ac:chgData name="" userId="454f4556cc29186e" providerId="LiveId" clId="{2A254024-7648-461A-B6D2-8AC521421B99}" dt="2022-08-11T06:28:01.340" v="29977" actId="165"/>
          <ac:grpSpMkLst>
            <pc:docMk/>
            <pc:sldMk cId="3092991568" sldId="547"/>
            <ac:grpSpMk id="59" creationId="{C9A0F72F-62F0-4FC4-B610-7ADACE579E61}"/>
          </ac:grpSpMkLst>
        </pc:grpChg>
        <pc:grpChg chg="add mod topLvl">
          <ac:chgData name="" userId="454f4556cc29186e" providerId="LiveId" clId="{2A254024-7648-461A-B6D2-8AC521421B99}" dt="2022-08-11T06:28:01.340" v="29977" actId="165"/>
          <ac:grpSpMkLst>
            <pc:docMk/>
            <pc:sldMk cId="3092991568" sldId="547"/>
            <ac:grpSpMk id="62" creationId="{80FF7DDA-A5B7-4E8D-BDE0-B40D7D869EF9}"/>
          </ac:grpSpMkLst>
        </pc:grpChg>
        <pc:grpChg chg="add mod topLvl">
          <ac:chgData name="" userId="454f4556cc29186e" providerId="LiveId" clId="{2A254024-7648-461A-B6D2-8AC521421B99}" dt="2022-08-11T06:28:01.340" v="29977" actId="165"/>
          <ac:grpSpMkLst>
            <pc:docMk/>
            <pc:sldMk cId="3092991568" sldId="547"/>
            <ac:grpSpMk id="70" creationId="{414B6DE7-436C-4596-88B5-E8FAEDA0A963}"/>
          </ac:grpSpMkLst>
        </pc:grpChg>
        <pc:grpChg chg="add mod topLvl">
          <ac:chgData name="" userId="454f4556cc29186e" providerId="LiveId" clId="{2A254024-7648-461A-B6D2-8AC521421B99}" dt="2022-08-11T06:28:01.340" v="29977" actId="165"/>
          <ac:grpSpMkLst>
            <pc:docMk/>
            <pc:sldMk cId="3092991568" sldId="547"/>
            <ac:grpSpMk id="79" creationId="{3B5ED920-727C-4856-AB50-424F02CB9508}"/>
          </ac:grpSpMkLst>
        </pc:grpChg>
        <pc:grpChg chg="add">
          <ac:chgData name="" userId="454f4556cc29186e" providerId="LiveId" clId="{2A254024-7648-461A-B6D2-8AC521421B99}" dt="2022-08-10T06:55:26.973" v="27299"/>
          <ac:grpSpMkLst>
            <pc:docMk/>
            <pc:sldMk cId="3092991568" sldId="547"/>
            <ac:grpSpMk id="121" creationId="{2910FDC1-9773-4C6B-B098-95F83CD18D8F}"/>
          </ac:grpSpMkLst>
        </pc:grpChg>
        <pc:graphicFrameChg chg="del">
          <ac:chgData name="" userId="454f4556cc29186e" providerId="LiveId" clId="{2A254024-7648-461A-B6D2-8AC521421B99}" dt="2022-08-09T06:12:36.671" v="22800" actId="478"/>
          <ac:graphicFrameMkLst>
            <pc:docMk/>
            <pc:sldMk cId="3092991568" sldId="547"/>
            <ac:graphicFrameMk id="35" creationId="{4DE94E83-9220-4754-98E2-E3B04089C366}"/>
          </ac:graphicFrameMkLst>
        </pc:graphicFrameChg>
      </pc:sldChg>
      <pc:sldChg chg="addSp delSp modSp add modTransition modAnim">
        <pc:chgData name="" userId="454f4556cc29186e" providerId="LiveId" clId="{2A254024-7648-461A-B6D2-8AC521421B99}" dt="2022-08-12T03:02:53.151" v="33280" actId="14100"/>
        <pc:sldMkLst>
          <pc:docMk/>
          <pc:sldMk cId="3118801796" sldId="550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3118801796" sldId="550"/>
            <ac:spMk id="3" creationId="{AF1FE6E8-D87F-4029-B026-FA24347EA704}"/>
          </ac:spMkLst>
        </pc:spChg>
        <pc:spChg chg="mod">
          <ac:chgData name="" userId="454f4556cc29186e" providerId="LiveId" clId="{2A254024-7648-461A-B6D2-8AC521421B99}" dt="2022-08-11T09:14:32.024" v="31646" actId="20577"/>
          <ac:spMkLst>
            <pc:docMk/>
            <pc:sldMk cId="3118801796" sldId="550"/>
            <ac:spMk id="4" creationId="{B3927A9F-BBA9-4D4C-AC1A-0280772FA655}"/>
          </ac:spMkLst>
        </pc:spChg>
        <pc:spChg chg="add del">
          <ac:chgData name="" userId="454f4556cc29186e" providerId="LiveId" clId="{2A254024-7648-461A-B6D2-8AC521421B99}" dt="2022-08-09T08:16:00.482" v="24125"/>
          <ac:spMkLst>
            <pc:docMk/>
            <pc:sldMk cId="3118801796" sldId="550"/>
            <ac:spMk id="5" creationId="{196D6007-98A3-4B00-86DE-93FF0D6B261E}"/>
          </ac:spMkLst>
        </pc:spChg>
        <pc:spChg chg="mod">
          <ac:chgData name="" userId="454f4556cc29186e" providerId="LiveId" clId="{2A254024-7648-461A-B6D2-8AC521421B99}" dt="2022-08-12T03:02:53.151" v="33280" actId="14100"/>
          <ac:spMkLst>
            <pc:docMk/>
            <pc:sldMk cId="3118801796" sldId="550"/>
            <ac:spMk id="6" creationId="{26DBE46E-D3B1-4139-895B-85E7BFDCF4C1}"/>
          </ac:spMkLst>
        </pc:spChg>
        <pc:spChg chg="add del">
          <ac:chgData name="" userId="454f4556cc29186e" providerId="LiveId" clId="{2A254024-7648-461A-B6D2-8AC521421B99}" dt="2022-08-09T08:28:26.753" v="24382"/>
          <ac:spMkLst>
            <pc:docMk/>
            <pc:sldMk cId="3118801796" sldId="550"/>
            <ac:spMk id="7" creationId="{C02F76F0-0BC1-464B-8A1B-40FB7DA238CE}"/>
          </ac:spMkLst>
        </pc:spChg>
        <pc:spChg chg="add mod">
          <ac:chgData name="" userId="454f4556cc29186e" providerId="LiveId" clId="{2A254024-7648-461A-B6D2-8AC521421B99}" dt="2022-08-11T06:38:31.670" v="30081" actId="1076"/>
          <ac:spMkLst>
            <pc:docMk/>
            <pc:sldMk cId="3118801796" sldId="550"/>
            <ac:spMk id="11" creationId="{D0202331-051F-4983-BB8E-BFAC55F3C4DD}"/>
          </ac:spMkLst>
        </pc:spChg>
        <pc:spChg chg="add del mod">
          <ac:chgData name="" userId="454f4556cc29186e" providerId="LiveId" clId="{2A254024-7648-461A-B6D2-8AC521421B99}" dt="2022-08-09T08:24:46.237" v="24175"/>
          <ac:spMkLst>
            <pc:docMk/>
            <pc:sldMk cId="3118801796" sldId="550"/>
            <ac:spMk id="20" creationId="{EF236060-50BD-4394-BA48-38B025218452}"/>
          </ac:spMkLst>
        </pc:spChg>
        <pc:spChg chg="add del mod">
          <ac:chgData name="" userId="454f4556cc29186e" providerId="LiveId" clId="{2A254024-7648-461A-B6D2-8AC521421B99}" dt="2022-08-09T08:24:46.237" v="24175"/>
          <ac:spMkLst>
            <pc:docMk/>
            <pc:sldMk cId="3118801796" sldId="550"/>
            <ac:spMk id="21" creationId="{9925EB28-099E-4818-9639-5D923E9DDD16}"/>
          </ac:spMkLst>
        </pc:spChg>
        <pc:spChg chg="add del mod">
          <ac:chgData name="" userId="454f4556cc29186e" providerId="LiveId" clId="{2A254024-7648-461A-B6D2-8AC521421B99}" dt="2022-08-09T08:24:44.921" v="24174"/>
          <ac:spMkLst>
            <pc:docMk/>
            <pc:sldMk cId="3118801796" sldId="550"/>
            <ac:spMk id="22" creationId="{EE181A86-3B9D-46E1-814B-01850B3BED3C}"/>
          </ac:spMkLst>
        </pc:spChg>
        <pc:spChg chg="add del mod">
          <ac:chgData name="" userId="454f4556cc29186e" providerId="LiveId" clId="{2A254024-7648-461A-B6D2-8AC521421B99}" dt="2022-08-09T08:24:44.921" v="24174"/>
          <ac:spMkLst>
            <pc:docMk/>
            <pc:sldMk cId="3118801796" sldId="550"/>
            <ac:spMk id="23" creationId="{8A9DEEAE-3970-4DD1-929F-7B055EE48213}"/>
          </ac:spMkLst>
        </pc:spChg>
        <pc:spChg chg="add del mod">
          <ac:chgData name="" userId="454f4556cc29186e" providerId="LiveId" clId="{2A254024-7648-461A-B6D2-8AC521421B99}" dt="2022-08-11T06:37:17.238" v="30068" actId="478"/>
          <ac:spMkLst>
            <pc:docMk/>
            <pc:sldMk cId="3118801796" sldId="550"/>
            <ac:spMk id="24" creationId="{6822C5C1-54FB-4B41-94DA-A28AF8F87244}"/>
          </ac:spMkLst>
        </pc:spChg>
        <pc:spChg chg="mod topLvl">
          <ac:chgData name="" userId="454f4556cc29186e" providerId="LiveId" clId="{2A254024-7648-461A-B6D2-8AC521421B99}" dt="2022-08-11T06:38:35.203" v="30082" actId="164"/>
          <ac:spMkLst>
            <pc:docMk/>
            <pc:sldMk cId="3118801796" sldId="550"/>
            <ac:spMk id="26" creationId="{D55878BD-0202-4D53-ABB5-64AFDBA39907}"/>
          </ac:spMkLst>
        </pc:spChg>
        <pc:spChg chg="mod topLvl">
          <ac:chgData name="" userId="454f4556cc29186e" providerId="LiveId" clId="{2A254024-7648-461A-B6D2-8AC521421B99}" dt="2022-08-11T06:38:56.635" v="30085" actId="1076"/>
          <ac:spMkLst>
            <pc:docMk/>
            <pc:sldMk cId="3118801796" sldId="550"/>
            <ac:spMk id="28" creationId="{30F5518E-A8FF-4366-B891-12603A53D333}"/>
          </ac:spMkLst>
        </pc:spChg>
        <pc:spChg chg="del">
          <ac:chgData name="" userId="454f4556cc29186e" providerId="LiveId" clId="{2A254024-7648-461A-B6D2-8AC521421B99}" dt="2022-08-09T08:14:17.616" v="24113" actId="478"/>
          <ac:spMkLst>
            <pc:docMk/>
            <pc:sldMk cId="3118801796" sldId="550"/>
            <ac:spMk id="70" creationId="{DAA1FF2F-B4CE-46D0-A137-E211C39081AD}"/>
          </ac:spMkLst>
        </pc:spChg>
        <pc:spChg chg="del">
          <ac:chgData name="" userId="454f4556cc29186e" providerId="LiveId" clId="{2A254024-7648-461A-B6D2-8AC521421B99}" dt="2022-08-09T08:14:17.616" v="24113" actId="478"/>
          <ac:spMkLst>
            <pc:docMk/>
            <pc:sldMk cId="3118801796" sldId="550"/>
            <ac:spMk id="71" creationId="{999F4769-DE0B-4EB6-B97F-7C24C6970DF8}"/>
          </ac:spMkLst>
        </pc:spChg>
        <pc:spChg chg="del">
          <ac:chgData name="" userId="454f4556cc29186e" providerId="LiveId" clId="{2A254024-7648-461A-B6D2-8AC521421B99}" dt="2022-08-09T08:14:17.616" v="24113" actId="478"/>
          <ac:spMkLst>
            <pc:docMk/>
            <pc:sldMk cId="3118801796" sldId="550"/>
            <ac:spMk id="72" creationId="{B273A2E4-B175-4AD5-AEB6-143BE3CEA59E}"/>
          </ac:spMkLst>
        </pc:spChg>
        <pc:spChg chg="del">
          <ac:chgData name="" userId="454f4556cc29186e" providerId="LiveId" clId="{2A254024-7648-461A-B6D2-8AC521421B99}" dt="2022-08-09T08:14:17.616" v="24113" actId="478"/>
          <ac:spMkLst>
            <pc:docMk/>
            <pc:sldMk cId="3118801796" sldId="550"/>
            <ac:spMk id="73" creationId="{50910B33-E2D1-4961-9938-F3D9186F3AC7}"/>
          </ac:spMkLst>
        </pc:spChg>
        <pc:spChg chg="del">
          <ac:chgData name="" userId="454f4556cc29186e" providerId="LiveId" clId="{2A254024-7648-461A-B6D2-8AC521421B99}" dt="2022-08-09T08:14:17.616" v="24113" actId="478"/>
          <ac:spMkLst>
            <pc:docMk/>
            <pc:sldMk cId="3118801796" sldId="550"/>
            <ac:spMk id="74" creationId="{F2D9239C-688B-4F51-9185-2C9E597B80B7}"/>
          </ac:spMkLst>
        </pc:spChg>
        <pc:spChg chg="del">
          <ac:chgData name="" userId="454f4556cc29186e" providerId="LiveId" clId="{2A254024-7648-461A-B6D2-8AC521421B99}" dt="2022-08-09T08:14:17.616" v="24113" actId="478"/>
          <ac:spMkLst>
            <pc:docMk/>
            <pc:sldMk cId="3118801796" sldId="550"/>
            <ac:spMk id="75" creationId="{2B78B461-45D2-4B11-9E2C-A6803FC81896}"/>
          </ac:spMkLst>
        </pc:spChg>
        <pc:spChg chg="del">
          <ac:chgData name="" userId="454f4556cc29186e" providerId="LiveId" clId="{2A254024-7648-461A-B6D2-8AC521421B99}" dt="2022-08-09T08:14:17.616" v="24113" actId="478"/>
          <ac:spMkLst>
            <pc:docMk/>
            <pc:sldMk cId="3118801796" sldId="550"/>
            <ac:spMk id="79" creationId="{A42CF609-74A7-4E8D-A772-C10083D96408}"/>
          </ac:spMkLst>
        </pc:spChg>
        <pc:spChg chg="del">
          <ac:chgData name="" userId="454f4556cc29186e" providerId="LiveId" clId="{2A254024-7648-461A-B6D2-8AC521421B99}" dt="2022-08-09T08:14:17.616" v="24113" actId="478"/>
          <ac:spMkLst>
            <pc:docMk/>
            <pc:sldMk cId="3118801796" sldId="550"/>
            <ac:spMk id="82" creationId="{EA2673D0-2751-455D-B358-50314A98A86B}"/>
          </ac:spMkLst>
        </pc:spChg>
        <pc:spChg chg="del">
          <ac:chgData name="" userId="454f4556cc29186e" providerId="LiveId" clId="{2A254024-7648-461A-B6D2-8AC521421B99}" dt="2022-08-09T08:14:17.616" v="24113" actId="478"/>
          <ac:spMkLst>
            <pc:docMk/>
            <pc:sldMk cId="3118801796" sldId="550"/>
            <ac:spMk id="83" creationId="{D63FC45B-C951-4ECF-8F97-09C020942E52}"/>
          </ac:spMkLst>
        </pc:spChg>
        <pc:spChg chg="del">
          <ac:chgData name="" userId="454f4556cc29186e" providerId="LiveId" clId="{2A254024-7648-461A-B6D2-8AC521421B99}" dt="2022-08-09T08:14:17.616" v="24113" actId="478"/>
          <ac:spMkLst>
            <pc:docMk/>
            <pc:sldMk cId="3118801796" sldId="550"/>
            <ac:spMk id="84" creationId="{4C0F20BE-F1F4-4C97-A6C1-AAA84D2CF07A}"/>
          </ac:spMkLst>
        </pc:spChg>
        <pc:grpChg chg="add mod">
          <ac:chgData name="" userId="454f4556cc29186e" providerId="LiveId" clId="{2A254024-7648-461A-B6D2-8AC521421B99}" dt="2022-08-11T06:38:36.943" v="30083" actId="1076"/>
          <ac:grpSpMkLst>
            <pc:docMk/>
            <pc:sldMk cId="3118801796" sldId="550"/>
            <ac:grpSpMk id="5" creationId="{998E1673-B758-41BB-A3DD-17C475F1863C}"/>
          </ac:grpSpMkLst>
        </pc:grpChg>
        <pc:grpChg chg="del">
          <ac:chgData name="" userId="454f4556cc29186e" providerId="LiveId" clId="{2A254024-7648-461A-B6D2-8AC521421B99}" dt="2022-08-11T06:38:25.095" v="30077" actId="165"/>
          <ac:grpSpMkLst>
            <pc:docMk/>
            <pc:sldMk cId="3118801796" sldId="550"/>
            <ac:grpSpMk id="7" creationId="{9DD2F7B6-3062-4BD0-AA65-CCC75FB0F50B}"/>
          </ac:grpSpMkLst>
        </pc:grpChg>
        <pc:grpChg chg="add mod">
          <ac:chgData name="" userId="454f4556cc29186e" providerId="LiveId" clId="{2A254024-7648-461A-B6D2-8AC521421B99}" dt="2022-08-10T11:43:46.242" v="28923"/>
          <ac:grpSpMkLst>
            <pc:docMk/>
            <pc:sldMk cId="3118801796" sldId="550"/>
            <ac:grpSpMk id="8" creationId="{3C3739E3-3277-4F3E-9E88-521ACBCE5B84}"/>
          </ac:grpSpMkLst>
        </pc:grpChg>
        <pc:grpChg chg="add del mod">
          <ac:chgData name="" userId="454f4556cc29186e" providerId="LiveId" clId="{2A254024-7648-461A-B6D2-8AC521421B99}" dt="2022-08-09T08:28:29.276" v="24383" actId="165"/>
          <ac:grpSpMkLst>
            <pc:docMk/>
            <pc:sldMk cId="3118801796" sldId="550"/>
            <ac:grpSpMk id="25" creationId="{37BF942B-5CFB-4FC3-97F9-234BC99A7B26}"/>
          </ac:grpSpMkLst>
        </pc:grpChg>
        <pc:grpChg chg="add del">
          <ac:chgData name="" userId="454f4556cc29186e" providerId="LiveId" clId="{2A254024-7648-461A-B6D2-8AC521421B99}" dt="2022-08-09T08:36:53.863" v="24584"/>
          <ac:grpSpMkLst>
            <pc:docMk/>
            <pc:sldMk cId="3118801796" sldId="550"/>
            <ac:grpSpMk id="31" creationId="{0D5B182B-5243-4421-A09A-F43F08C9ABA4}"/>
          </ac:grpSpMkLst>
        </pc:grpChg>
        <pc:grpChg chg="del">
          <ac:chgData name="" userId="454f4556cc29186e" providerId="LiveId" clId="{2A254024-7648-461A-B6D2-8AC521421B99}" dt="2022-08-09T08:14:17.616" v="24113" actId="478"/>
          <ac:grpSpMkLst>
            <pc:docMk/>
            <pc:sldMk cId="3118801796" sldId="550"/>
            <ac:grpSpMk id="69" creationId="{31ADBB41-C671-4AA4-825A-B7299E6CD422}"/>
          </ac:grpSpMkLst>
        </pc:grpChg>
        <pc:picChg chg="add del mod topLvl">
          <ac:chgData name="" userId="454f4556cc29186e" providerId="LiveId" clId="{2A254024-7648-461A-B6D2-8AC521421B99}" dt="2022-08-11T06:38:35.203" v="30082" actId="164"/>
          <ac:picMkLst>
            <pc:docMk/>
            <pc:sldMk cId="3118801796" sldId="550"/>
            <ac:picMk id="27" creationId="{C3767B4D-C32C-478C-A7BA-11A64208908F}"/>
          </ac:picMkLst>
        </pc:picChg>
        <pc:picChg chg="add del mod">
          <ac:chgData name="" userId="454f4556cc29186e" providerId="LiveId" clId="{2A254024-7648-461A-B6D2-8AC521421B99}" dt="2022-08-09T08:53:32.665" v="24748"/>
          <ac:picMkLst>
            <pc:docMk/>
            <pc:sldMk cId="3118801796" sldId="550"/>
            <ac:picMk id="86" creationId="{54F3C5E4-F932-4855-9105-BB29AB044718}"/>
          </ac:picMkLst>
        </pc:picChg>
      </pc:sldChg>
      <pc:sldChg chg="addSp delSp modSp add modTransition modAnim">
        <pc:chgData name="" userId="454f4556cc29186e" providerId="LiveId" clId="{2A254024-7648-461A-B6D2-8AC521421B99}" dt="2022-08-12T03:18:53.827" v="33302"/>
        <pc:sldMkLst>
          <pc:docMk/>
          <pc:sldMk cId="1072272900" sldId="551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1072272900" sldId="551"/>
            <ac:spMk id="3" creationId="{AF1FE6E8-D87F-4029-B026-FA24347EA704}"/>
          </ac:spMkLst>
        </pc:spChg>
        <pc:spChg chg="mod">
          <ac:chgData name="" userId="454f4556cc29186e" providerId="LiveId" clId="{2A254024-7648-461A-B6D2-8AC521421B99}" dt="2022-08-11T09:14:35.456" v="31647" actId="20577"/>
          <ac:spMkLst>
            <pc:docMk/>
            <pc:sldMk cId="1072272900" sldId="551"/>
            <ac:spMk id="4" creationId="{B3927A9F-BBA9-4D4C-AC1A-0280772FA655}"/>
          </ac:spMkLst>
        </pc:spChg>
        <pc:spChg chg="del mod">
          <ac:chgData name="" userId="454f4556cc29186e" providerId="LiveId" clId="{2A254024-7648-461A-B6D2-8AC521421B99}" dt="2022-08-11T06:36:21.760" v="30063" actId="478"/>
          <ac:spMkLst>
            <pc:docMk/>
            <pc:sldMk cId="1072272900" sldId="551"/>
            <ac:spMk id="6" creationId="{26DBE46E-D3B1-4139-895B-85E7BFDCF4C1}"/>
          </ac:spMkLst>
        </pc:spChg>
        <pc:spChg chg="add del mod">
          <ac:chgData name="" userId="454f4556cc29186e" providerId="LiveId" clId="{2A254024-7648-461A-B6D2-8AC521421B99}" dt="2022-08-09T12:57:41.589" v="25139"/>
          <ac:spMkLst>
            <pc:docMk/>
            <pc:sldMk cId="1072272900" sldId="551"/>
            <ac:spMk id="10" creationId="{C2912045-ABD7-4BC2-950E-BD4AD1B22D63}"/>
          </ac:spMkLst>
        </pc:spChg>
        <pc:spChg chg="mod topLvl">
          <ac:chgData name="" userId="454f4556cc29186e" providerId="LiveId" clId="{2A254024-7648-461A-B6D2-8AC521421B99}" dt="2022-08-11T13:26:41.718" v="32244" actId="207"/>
          <ac:spMkLst>
            <pc:docMk/>
            <pc:sldMk cId="1072272900" sldId="551"/>
            <ac:spMk id="12" creationId="{83A98802-45ED-49D0-BF1A-4F0726F99554}"/>
          </ac:spMkLst>
        </pc:spChg>
        <pc:spChg chg="mod topLvl">
          <ac:chgData name="" userId="454f4556cc29186e" providerId="LiveId" clId="{2A254024-7648-461A-B6D2-8AC521421B99}" dt="2022-08-11T06:37:49.772" v="30072" actId="164"/>
          <ac:spMkLst>
            <pc:docMk/>
            <pc:sldMk cId="1072272900" sldId="551"/>
            <ac:spMk id="13" creationId="{4D3A7E88-3672-4956-9480-EB92E070515E}"/>
          </ac:spMkLst>
        </pc:spChg>
        <pc:spChg chg="mod topLvl">
          <ac:chgData name="" userId="454f4556cc29186e" providerId="LiveId" clId="{2A254024-7648-461A-B6D2-8AC521421B99}" dt="2022-08-11T06:37:49.772" v="30072" actId="164"/>
          <ac:spMkLst>
            <pc:docMk/>
            <pc:sldMk cId="1072272900" sldId="551"/>
            <ac:spMk id="15" creationId="{E58697CC-D68C-4EA9-BF00-4C7D24850AB4}"/>
          </ac:spMkLst>
        </pc:spChg>
        <pc:spChg chg="mod topLvl">
          <ac:chgData name="" userId="454f4556cc29186e" providerId="LiveId" clId="{2A254024-7648-461A-B6D2-8AC521421B99}" dt="2022-08-11T06:37:49.772" v="30072" actId="164"/>
          <ac:spMkLst>
            <pc:docMk/>
            <pc:sldMk cId="1072272900" sldId="551"/>
            <ac:spMk id="16" creationId="{6300E98D-B0F6-4AF7-AF05-0785160793E8}"/>
          </ac:spMkLst>
        </pc:spChg>
        <pc:spChg chg="mod topLvl">
          <ac:chgData name="" userId="454f4556cc29186e" providerId="LiveId" clId="{2A254024-7648-461A-B6D2-8AC521421B99}" dt="2022-08-11T06:37:49.772" v="30072" actId="164"/>
          <ac:spMkLst>
            <pc:docMk/>
            <pc:sldMk cId="1072272900" sldId="551"/>
            <ac:spMk id="17" creationId="{969D89FF-DB59-49B5-AB43-F9C28897D41B}"/>
          </ac:spMkLst>
        </pc:spChg>
        <pc:spChg chg="del mod topLvl">
          <ac:chgData name="" userId="454f4556cc29186e" providerId="LiveId" clId="{2A254024-7648-461A-B6D2-8AC521421B99}" dt="2022-08-09T13:02:55.146" v="25303"/>
          <ac:spMkLst>
            <pc:docMk/>
            <pc:sldMk cId="1072272900" sldId="551"/>
            <ac:spMk id="18" creationId="{96348754-65AD-45EB-887F-ECFE493E393F}"/>
          </ac:spMkLst>
        </pc:spChg>
        <pc:spChg chg="add del mod">
          <ac:chgData name="" userId="454f4556cc29186e" providerId="LiveId" clId="{2A254024-7648-461A-B6D2-8AC521421B99}" dt="2022-08-12T03:03:19.554" v="33287" actId="478"/>
          <ac:spMkLst>
            <pc:docMk/>
            <pc:sldMk cId="1072272900" sldId="551"/>
            <ac:spMk id="19" creationId="{1264D196-B6A6-4BDA-8DDA-A7205E56788E}"/>
          </ac:spMkLst>
        </pc:spChg>
        <pc:spChg chg="add del mod topLvl">
          <ac:chgData name="" userId="454f4556cc29186e" providerId="LiveId" clId="{2A254024-7648-461A-B6D2-8AC521421B99}" dt="2022-08-09T13:02:55.146" v="25303"/>
          <ac:spMkLst>
            <pc:docMk/>
            <pc:sldMk cId="1072272900" sldId="551"/>
            <ac:spMk id="19" creationId="{A727CE12-C98F-47D9-8938-9CB8E8F9C7AC}"/>
          </ac:spMkLst>
        </pc:spChg>
        <pc:spChg chg="add mod">
          <ac:chgData name="" userId="454f4556cc29186e" providerId="LiveId" clId="{2A254024-7648-461A-B6D2-8AC521421B99}" dt="2022-08-12T03:03:21.483" v="33289" actId="207"/>
          <ac:spMkLst>
            <pc:docMk/>
            <pc:sldMk cId="1072272900" sldId="551"/>
            <ac:spMk id="20" creationId="{25738AE0-FA17-4FAE-9C21-997797492B20}"/>
          </ac:spMkLst>
        </pc:spChg>
        <pc:spChg chg="add del mod topLvl">
          <ac:chgData name="" userId="454f4556cc29186e" providerId="LiveId" clId="{2A254024-7648-461A-B6D2-8AC521421B99}" dt="2022-08-09T13:02:57.914" v="25304" actId="478"/>
          <ac:spMkLst>
            <pc:docMk/>
            <pc:sldMk cId="1072272900" sldId="551"/>
            <ac:spMk id="20" creationId="{C534527C-50F9-4C52-B7D3-FB1F94A95216}"/>
          </ac:spMkLst>
        </pc:spChg>
        <pc:spChg chg="mod">
          <ac:chgData name="" userId="454f4556cc29186e" providerId="LiveId" clId="{2A254024-7648-461A-B6D2-8AC521421B99}" dt="2022-08-11T06:37:11.734" v="30067" actId="115"/>
          <ac:spMkLst>
            <pc:docMk/>
            <pc:sldMk cId="1072272900" sldId="551"/>
            <ac:spMk id="24" creationId="{6822C5C1-54FB-4B41-94DA-A28AF8F87244}"/>
          </ac:spMkLst>
        </pc:spChg>
        <pc:spChg chg="del mod topLvl">
          <ac:chgData name="" userId="454f4556cc29186e" providerId="LiveId" clId="{2A254024-7648-461A-B6D2-8AC521421B99}" dt="2022-08-09T08:49:16.356" v="24647"/>
          <ac:spMkLst>
            <pc:docMk/>
            <pc:sldMk cId="1072272900" sldId="551"/>
            <ac:spMk id="25" creationId="{779AFA5F-1BF7-46EB-9E18-C341D7336461}"/>
          </ac:spMkLst>
        </pc:spChg>
        <pc:spChg chg="del mod topLvl">
          <ac:chgData name="" userId="454f4556cc29186e" providerId="LiveId" clId="{2A254024-7648-461A-B6D2-8AC521421B99}" dt="2022-08-09T08:50:18.855" v="24669"/>
          <ac:spMkLst>
            <pc:docMk/>
            <pc:sldMk cId="1072272900" sldId="551"/>
            <ac:spMk id="29" creationId="{1FC1C7C1-3328-4594-BB6F-6A68F93425CA}"/>
          </ac:spMkLst>
        </pc:spChg>
        <pc:spChg chg="mod topLvl">
          <ac:chgData name="" userId="454f4556cc29186e" providerId="LiveId" clId="{2A254024-7648-461A-B6D2-8AC521421B99}" dt="2022-08-11T06:37:49.772" v="30072" actId="164"/>
          <ac:spMkLst>
            <pc:docMk/>
            <pc:sldMk cId="1072272900" sldId="551"/>
            <ac:spMk id="30" creationId="{C359E807-96AB-413F-950C-DC98115CD7E1}"/>
          </ac:spMkLst>
        </pc:spChg>
        <pc:spChg chg="mod topLvl">
          <ac:chgData name="" userId="454f4556cc29186e" providerId="LiveId" clId="{2A254024-7648-461A-B6D2-8AC521421B99}" dt="2022-08-11T06:37:49.772" v="30072" actId="164"/>
          <ac:spMkLst>
            <pc:docMk/>
            <pc:sldMk cId="1072272900" sldId="551"/>
            <ac:spMk id="31" creationId="{D659B8B6-BFFE-4174-A8A8-7793E68457CE}"/>
          </ac:spMkLst>
        </pc:spChg>
        <pc:spChg chg="mod">
          <ac:chgData name="" userId="454f4556cc29186e" providerId="LiveId" clId="{2A254024-7648-461A-B6D2-8AC521421B99}" dt="2022-08-11T13:26:20.663" v="32241" actId="1076"/>
          <ac:spMkLst>
            <pc:docMk/>
            <pc:sldMk cId="1072272900" sldId="551"/>
            <ac:spMk id="56" creationId="{B57F09F4-679D-41A0-A61C-9E644A14E667}"/>
          </ac:spMkLst>
        </pc:spChg>
        <pc:spChg chg="mod">
          <ac:chgData name="" userId="454f4556cc29186e" providerId="LiveId" clId="{2A254024-7648-461A-B6D2-8AC521421B99}" dt="2022-08-09T08:48:43.462" v="24633" actId="1076"/>
          <ac:spMkLst>
            <pc:docMk/>
            <pc:sldMk cId="1072272900" sldId="551"/>
            <ac:spMk id="59" creationId="{70E61287-FF48-4BB9-93A3-1E17C48DFF6B}"/>
          </ac:spMkLst>
        </pc:spChg>
        <pc:spChg chg="add mod">
          <ac:chgData name="" userId="454f4556cc29186e" providerId="LiveId" clId="{2A254024-7648-461A-B6D2-8AC521421B99}" dt="2022-08-09T13:08:25.105" v="25374" actId="1076"/>
          <ac:spMkLst>
            <pc:docMk/>
            <pc:sldMk cId="1072272900" sldId="551"/>
            <ac:spMk id="89" creationId="{B74CDD88-261F-4E2F-9017-39339414ADF6}"/>
          </ac:spMkLst>
        </pc:spChg>
        <pc:spChg chg="add mod">
          <ac:chgData name="" userId="454f4556cc29186e" providerId="LiveId" clId="{2A254024-7648-461A-B6D2-8AC521421B99}" dt="2022-08-09T13:08:54.251" v="25384" actId="207"/>
          <ac:spMkLst>
            <pc:docMk/>
            <pc:sldMk cId="1072272900" sldId="551"/>
            <ac:spMk id="90" creationId="{191A83C4-B0C1-4745-82F0-5BACA75D22FA}"/>
          </ac:spMkLst>
        </pc:spChg>
        <pc:grpChg chg="add del mod ord topLvl">
          <ac:chgData name="" userId="454f4556cc29186e" providerId="LiveId" clId="{2A254024-7648-461A-B6D2-8AC521421B99}" dt="2022-08-09T12:58:22.385" v="25146" actId="165"/>
          <ac:grpSpMkLst>
            <pc:docMk/>
            <pc:sldMk cId="1072272900" sldId="551"/>
            <ac:grpSpMk id="5" creationId="{CFF5BDEA-7F63-4195-8767-D9C0DF795B53}"/>
          </ac:grpSpMkLst>
        </pc:grpChg>
        <pc:grpChg chg="mod">
          <ac:chgData name="" userId="454f4556cc29186e" providerId="LiveId" clId="{2A254024-7648-461A-B6D2-8AC521421B99}" dt="2022-08-10T04:42:57.467" v="26074" actId="1076"/>
          <ac:grpSpMkLst>
            <pc:docMk/>
            <pc:sldMk cId="1072272900" sldId="551"/>
            <ac:grpSpMk id="5" creationId="{F59B1FF7-1108-444E-8C8A-01EA5141C023}"/>
          </ac:grpSpMkLst>
        </pc:grpChg>
        <pc:grpChg chg="add mod">
          <ac:chgData name="" userId="454f4556cc29186e" providerId="LiveId" clId="{2A254024-7648-461A-B6D2-8AC521421B99}" dt="2022-08-11T13:26:28.905" v="32243" actId="1076"/>
          <ac:grpSpMkLst>
            <pc:docMk/>
            <pc:sldMk cId="1072272900" sldId="551"/>
            <ac:grpSpMk id="7" creationId="{5F9BBC93-E54B-4AAA-8A07-1D92E683C7EB}"/>
          </ac:grpSpMkLst>
        </pc:grpChg>
        <pc:grpChg chg="add del mod">
          <ac:chgData name="" userId="454f4556cc29186e" providerId="LiveId" clId="{2A254024-7648-461A-B6D2-8AC521421B99}" dt="2022-08-09T12:58:16.137" v="25143" actId="165"/>
          <ac:grpSpMkLst>
            <pc:docMk/>
            <pc:sldMk cId="1072272900" sldId="551"/>
            <ac:grpSpMk id="7" creationId="{8A266548-0042-4EF0-AB7B-3824F0DD80E7}"/>
          </ac:grpSpMkLst>
        </pc:grpChg>
        <pc:grpChg chg="del">
          <ac:chgData name="" userId="454f4556cc29186e" providerId="LiveId" clId="{2A254024-7648-461A-B6D2-8AC521421B99}" dt="2022-08-09T08:36:32.715" v="24579" actId="478"/>
          <ac:grpSpMkLst>
            <pc:docMk/>
            <pc:sldMk cId="1072272900" sldId="551"/>
            <ac:grpSpMk id="8" creationId="{3C3739E3-3277-4F3E-9E88-521ACBCE5B84}"/>
          </ac:grpSpMkLst>
        </pc:grpChg>
        <pc:grpChg chg="add del mod">
          <ac:chgData name="" userId="454f4556cc29186e" providerId="LiveId" clId="{2A254024-7648-461A-B6D2-8AC521421B99}" dt="2022-08-09T08:50:51.772" v="24674" actId="478"/>
          <ac:grpSpMkLst>
            <pc:docMk/>
            <pc:sldMk cId="1072272900" sldId="551"/>
            <ac:grpSpMk id="9" creationId="{920B93C9-C407-417C-BA24-85F21E5D6164}"/>
          </ac:grpSpMkLst>
        </pc:grpChg>
        <pc:grpChg chg="add del mod">
          <ac:chgData name="" userId="454f4556cc29186e" providerId="LiveId" clId="{2A254024-7648-461A-B6D2-8AC521421B99}" dt="2022-08-09T08:37:18.046" v="24591" actId="165"/>
          <ac:grpSpMkLst>
            <pc:docMk/>
            <pc:sldMk cId="1072272900" sldId="551"/>
            <ac:grpSpMk id="11" creationId="{5BFD69A7-5B71-4DE9-9947-D12CD187294A}"/>
          </ac:grpSpMkLst>
        </pc:grpChg>
        <pc:grpChg chg="del mod topLvl">
          <ac:chgData name="" userId="454f4556cc29186e" providerId="LiveId" clId="{2A254024-7648-461A-B6D2-8AC521421B99}" dt="2022-08-09T08:47:46.584" v="24614" actId="478"/>
          <ac:grpSpMkLst>
            <pc:docMk/>
            <pc:sldMk cId="1072272900" sldId="551"/>
            <ac:grpSpMk id="21" creationId="{9FFB7A26-8864-46FD-8C06-027A0C3E0641}"/>
          </ac:grpSpMkLst>
        </pc:grpChg>
        <pc:grpChg chg="add mod">
          <ac:chgData name="" userId="454f4556cc29186e" providerId="LiveId" clId="{2A254024-7648-461A-B6D2-8AC521421B99}" dt="2022-08-09T13:06:59.778" v="25339" actId="1076"/>
          <ac:grpSpMkLst>
            <pc:docMk/>
            <pc:sldMk cId="1072272900" sldId="551"/>
            <ac:grpSpMk id="57" creationId="{180DAA07-B858-43D2-BB70-9A20F3CA7773}"/>
          </ac:grpSpMkLst>
        </pc:grpChg>
        <pc:grpChg chg="add mod">
          <ac:chgData name="" userId="454f4556cc29186e" providerId="LiveId" clId="{2A254024-7648-461A-B6D2-8AC521421B99}" dt="2022-08-09T13:08:48.504" v="25383" actId="1076"/>
          <ac:grpSpMkLst>
            <pc:docMk/>
            <pc:sldMk cId="1072272900" sldId="551"/>
            <ac:grpSpMk id="91" creationId="{C4E71209-E996-4974-8B7F-DDAED2732B26}"/>
          </ac:grpSpMkLst>
        </pc:grpChg>
        <pc:picChg chg="del mod topLvl">
          <ac:chgData name="" userId="454f4556cc29186e" providerId="LiveId" clId="{2A254024-7648-461A-B6D2-8AC521421B99}" dt="2022-08-09T08:50:51.772" v="24674" actId="478"/>
          <ac:picMkLst>
            <pc:docMk/>
            <pc:sldMk cId="1072272900" sldId="551"/>
            <ac:picMk id="14" creationId="{41A5E290-F118-4D4C-AFA6-970A5400E54B}"/>
          </ac:picMkLst>
        </pc:picChg>
        <pc:picChg chg="del mod topLvl">
          <ac:chgData name="" userId="454f4556cc29186e" providerId="LiveId" clId="{2A254024-7648-461A-B6D2-8AC521421B99}" dt="2022-08-09T08:49:16.356" v="24647"/>
          <ac:picMkLst>
            <pc:docMk/>
            <pc:sldMk cId="1072272900" sldId="551"/>
            <ac:picMk id="22" creationId="{10363040-04A6-4290-B34A-C4BEA84E4567}"/>
          </ac:picMkLst>
        </pc:picChg>
        <pc:picChg chg="del mod topLvl">
          <ac:chgData name="" userId="454f4556cc29186e" providerId="LiveId" clId="{2A254024-7648-461A-B6D2-8AC521421B99}" dt="2022-08-09T08:50:18.855" v="24669"/>
          <ac:picMkLst>
            <pc:docMk/>
            <pc:sldMk cId="1072272900" sldId="551"/>
            <ac:picMk id="23" creationId="{0991EA1D-263D-4AEC-A851-3C2B51CCFA50}"/>
          </ac:picMkLst>
        </pc:picChg>
        <pc:picChg chg="mod">
          <ac:chgData name="" userId="454f4556cc29186e" providerId="LiveId" clId="{2A254024-7648-461A-B6D2-8AC521421B99}" dt="2022-08-11T06:37:49.772" v="30072" actId="164"/>
          <ac:picMkLst>
            <pc:docMk/>
            <pc:sldMk cId="1072272900" sldId="551"/>
            <ac:picMk id="52" creationId="{A715628B-C4A5-4852-B389-22E0CF332E63}"/>
          </ac:picMkLst>
        </pc:picChg>
        <pc:picChg chg="add mod">
          <ac:chgData name="" userId="454f4556cc29186e" providerId="LiveId" clId="{2A254024-7648-461A-B6D2-8AC521421B99}" dt="2022-08-09T13:08:46.329" v="25382" actId="164"/>
          <ac:picMkLst>
            <pc:docMk/>
            <pc:sldMk cId="1072272900" sldId="551"/>
            <ac:picMk id="87" creationId="{86B7D0B4-6E91-47BA-A7A8-0A6751B02D2E}"/>
          </ac:picMkLst>
        </pc:picChg>
        <pc:picChg chg="add del mod">
          <ac:chgData name="" userId="454f4556cc29186e" providerId="LiveId" clId="{2A254024-7648-461A-B6D2-8AC521421B99}" dt="2022-08-09T12:36:37.900" v="25015"/>
          <ac:picMkLst>
            <pc:docMk/>
            <pc:sldMk cId="1072272900" sldId="551"/>
            <ac:picMk id="88" creationId="{1C04D041-98FE-477A-8B1A-7D58286EDE04}"/>
          </ac:picMkLst>
        </pc:picChg>
      </pc:sldChg>
      <pc:sldChg chg="addSp delSp modSp add modAnim">
        <pc:chgData name="" userId="454f4556cc29186e" providerId="LiveId" clId="{2A254024-7648-461A-B6D2-8AC521421B99}" dt="2022-08-12T03:59:42.744" v="33487" actId="14100"/>
        <pc:sldMkLst>
          <pc:docMk/>
          <pc:sldMk cId="1564528177" sldId="557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1564528177" sldId="557"/>
            <ac:spMk id="4" creationId="{4DFE8773-CD99-4865-86E9-99F2582F8971}"/>
          </ac:spMkLst>
        </pc:spChg>
        <pc:spChg chg="mod">
          <ac:chgData name="" userId="454f4556cc29186e" providerId="LiveId" clId="{2A254024-7648-461A-B6D2-8AC521421B99}" dt="2022-08-11T09:14:58.579" v="31656" actId="20577"/>
          <ac:spMkLst>
            <pc:docMk/>
            <pc:sldMk cId="1564528177" sldId="557"/>
            <ac:spMk id="5" creationId="{913D90C5-F4E5-4C14-9DA6-DE7DF2F4929E}"/>
          </ac:spMkLst>
        </pc:spChg>
        <pc:spChg chg="add del mod">
          <ac:chgData name="" userId="454f4556cc29186e" providerId="LiveId" clId="{2A254024-7648-461A-B6D2-8AC521421B99}" dt="2022-08-10T06:13:53.253" v="26941" actId="478"/>
          <ac:spMkLst>
            <pc:docMk/>
            <pc:sldMk cId="1564528177" sldId="557"/>
            <ac:spMk id="7" creationId="{7F1C97F4-9FAA-4098-BEA2-B99880280BD8}"/>
          </ac:spMkLst>
        </pc:spChg>
        <pc:spChg chg="add del mod">
          <ac:chgData name="" userId="454f4556cc29186e" providerId="LiveId" clId="{2A254024-7648-461A-B6D2-8AC521421B99}" dt="2022-08-10T06:33:32.442" v="27139" actId="478"/>
          <ac:spMkLst>
            <pc:docMk/>
            <pc:sldMk cId="1564528177" sldId="557"/>
            <ac:spMk id="8" creationId="{0CD398EC-C3AF-4FCA-92E3-38767B467321}"/>
          </ac:spMkLst>
        </pc:spChg>
        <pc:spChg chg="add del mod ord">
          <ac:chgData name="" userId="454f4556cc29186e" providerId="LiveId" clId="{2A254024-7648-461A-B6D2-8AC521421B99}" dt="2022-08-12T03:53:03.363" v="33426"/>
          <ac:spMkLst>
            <pc:docMk/>
            <pc:sldMk cId="1564528177" sldId="557"/>
            <ac:spMk id="50" creationId="{028D349D-7256-4C40-BAED-0EA108D013BD}"/>
          </ac:spMkLst>
        </pc:spChg>
        <pc:spChg chg="add del mod">
          <ac:chgData name="" userId="454f4556cc29186e" providerId="LiveId" clId="{2A254024-7648-461A-B6D2-8AC521421B99}" dt="2022-08-10T06:07:22.876" v="26803" actId="478"/>
          <ac:spMkLst>
            <pc:docMk/>
            <pc:sldMk cId="1564528177" sldId="557"/>
            <ac:spMk id="51" creationId="{9CE78825-0D4F-4D4F-9E9A-8AD8F01102DE}"/>
          </ac:spMkLst>
        </pc:spChg>
        <pc:spChg chg="add del mod">
          <ac:chgData name="" userId="454f4556cc29186e" providerId="LiveId" clId="{2A254024-7648-461A-B6D2-8AC521421B99}" dt="2022-08-10T06:09:53.958" v="26837" actId="478"/>
          <ac:spMkLst>
            <pc:docMk/>
            <pc:sldMk cId="1564528177" sldId="557"/>
            <ac:spMk id="52" creationId="{2BC0A0C8-73DB-4848-8693-97AFD79ABA05}"/>
          </ac:spMkLst>
        </pc:spChg>
        <pc:spChg chg="add del mod">
          <ac:chgData name="" userId="454f4556cc29186e" providerId="LiveId" clId="{2A254024-7648-461A-B6D2-8AC521421B99}" dt="2022-08-10T06:09:53.958" v="26837" actId="478"/>
          <ac:spMkLst>
            <pc:docMk/>
            <pc:sldMk cId="1564528177" sldId="557"/>
            <ac:spMk id="53" creationId="{B0A45676-C9B1-4355-9A04-973178783B92}"/>
          </ac:spMkLst>
        </pc:spChg>
        <pc:spChg chg="add mod">
          <ac:chgData name="" userId="454f4556cc29186e" providerId="LiveId" clId="{2A254024-7648-461A-B6D2-8AC521421B99}" dt="2022-08-12T03:59:42.744" v="33487" actId="14100"/>
          <ac:spMkLst>
            <pc:docMk/>
            <pc:sldMk cId="1564528177" sldId="557"/>
            <ac:spMk id="53" creationId="{F2AE48AB-64E4-45E2-8E9C-987B9DAF7601}"/>
          </ac:spMkLst>
        </pc:spChg>
        <pc:spChg chg="add del mod">
          <ac:chgData name="" userId="454f4556cc29186e" providerId="LiveId" clId="{2A254024-7648-461A-B6D2-8AC521421B99}" dt="2022-08-10T06:08:22.166" v="26810"/>
          <ac:spMkLst>
            <pc:docMk/>
            <pc:sldMk cId="1564528177" sldId="557"/>
            <ac:spMk id="54" creationId="{B4E86341-C20A-4518-BA01-77BC9A540512}"/>
          </ac:spMkLst>
        </pc:spChg>
        <pc:spChg chg="add del mod">
          <ac:chgData name="" userId="454f4556cc29186e" providerId="LiveId" clId="{2A254024-7648-461A-B6D2-8AC521421B99}" dt="2022-08-10T06:08:22.166" v="26810"/>
          <ac:spMkLst>
            <pc:docMk/>
            <pc:sldMk cId="1564528177" sldId="557"/>
            <ac:spMk id="55" creationId="{FE3E8BB7-46EB-4F03-A843-026E6CF8133B}"/>
          </ac:spMkLst>
        </pc:spChg>
        <pc:spChg chg="add mod">
          <ac:chgData name="" userId="454f4556cc29186e" providerId="LiveId" clId="{2A254024-7648-461A-B6D2-8AC521421B99}" dt="2022-08-10T08:21:39.026" v="28139" actId="164"/>
          <ac:spMkLst>
            <pc:docMk/>
            <pc:sldMk cId="1564528177" sldId="557"/>
            <ac:spMk id="56" creationId="{A5A0D219-7A9F-435E-A097-B3604200EB2E}"/>
          </ac:spMkLst>
        </pc:spChg>
        <pc:spChg chg="del">
          <ac:chgData name="" userId="454f4556cc29186e" providerId="LiveId" clId="{2A254024-7648-461A-B6D2-8AC521421B99}" dt="2022-08-10T05:09:24.413" v="26673"/>
          <ac:spMkLst>
            <pc:docMk/>
            <pc:sldMk cId="1564528177" sldId="557"/>
            <ac:spMk id="57" creationId="{054ABA64-59AB-4A38-94B5-E3D7EAFBEB78}"/>
          </ac:spMkLst>
        </pc:spChg>
        <pc:spChg chg="add mod">
          <ac:chgData name="" userId="454f4556cc29186e" providerId="LiveId" clId="{2A254024-7648-461A-B6D2-8AC521421B99}" dt="2022-08-10T08:21:39.026" v="28139" actId="164"/>
          <ac:spMkLst>
            <pc:docMk/>
            <pc:sldMk cId="1564528177" sldId="557"/>
            <ac:spMk id="58" creationId="{A6AF2D15-19B1-4E63-A8E1-D5CDF81B2740}"/>
          </ac:spMkLst>
        </pc:spChg>
        <pc:spChg chg="mod">
          <ac:chgData name="" userId="454f4556cc29186e" providerId="LiveId" clId="{2A254024-7648-461A-B6D2-8AC521421B99}" dt="2022-08-10T06:10:14.097" v="26840"/>
          <ac:spMkLst>
            <pc:docMk/>
            <pc:sldMk cId="1564528177" sldId="557"/>
            <ac:spMk id="61" creationId="{E280E787-7585-416B-9C83-4931DA7B4451}"/>
          </ac:spMkLst>
        </pc:spChg>
        <pc:spChg chg="del">
          <ac:chgData name="" userId="454f4556cc29186e" providerId="LiveId" clId="{2A254024-7648-461A-B6D2-8AC521421B99}" dt="2022-08-10T05:09:25.738" v="26674"/>
          <ac:spMkLst>
            <pc:docMk/>
            <pc:sldMk cId="1564528177" sldId="557"/>
            <ac:spMk id="66" creationId="{170F1EE5-C550-4DAD-8C44-DFEEA240BA88}"/>
          </ac:spMkLst>
        </pc:spChg>
        <pc:spChg chg="add mod">
          <ac:chgData name="" userId="454f4556cc29186e" providerId="LiveId" clId="{2A254024-7648-461A-B6D2-8AC521421B99}" dt="2022-08-10T08:21:39.026" v="28139" actId="164"/>
          <ac:spMkLst>
            <pc:docMk/>
            <pc:sldMk cId="1564528177" sldId="557"/>
            <ac:spMk id="67" creationId="{5C6C8121-9DB9-4DA7-A246-8DE9DE698614}"/>
          </ac:spMkLst>
        </pc:spChg>
        <pc:spChg chg="add mod">
          <ac:chgData name="" userId="454f4556cc29186e" providerId="LiveId" clId="{2A254024-7648-461A-B6D2-8AC521421B99}" dt="2022-08-10T08:21:39.026" v="28139" actId="164"/>
          <ac:spMkLst>
            <pc:docMk/>
            <pc:sldMk cId="1564528177" sldId="557"/>
            <ac:spMk id="68" creationId="{533EEED5-C579-4A3B-8031-25E3B37E9060}"/>
          </ac:spMkLst>
        </pc:spChg>
        <pc:spChg chg="mod">
          <ac:chgData name="" userId="454f4556cc29186e" providerId="LiveId" clId="{2A254024-7648-461A-B6D2-8AC521421B99}" dt="2022-08-10T06:31:12.368" v="27101" actId="1076"/>
          <ac:spMkLst>
            <pc:docMk/>
            <pc:sldMk cId="1564528177" sldId="557"/>
            <ac:spMk id="71" creationId="{64B703AF-BEE5-497D-9C69-548C674B6DF8}"/>
          </ac:spMkLst>
        </pc:spChg>
        <pc:spChg chg="mod">
          <ac:chgData name="" userId="454f4556cc29186e" providerId="LiveId" clId="{2A254024-7648-461A-B6D2-8AC521421B99}" dt="2022-08-10T06:35:54.786" v="27160" actId="120"/>
          <ac:spMkLst>
            <pc:docMk/>
            <pc:sldMk cId="1564528177" sldId="557"/>
            <ac:spMk id="88" creationId="{FD1F6A97-C9FF-4386-8599-A944876ABB49}"/>
          </ac:spMkLst>
        </pc:spChg>
        <pc:spChg chg="del">
          <ac:chgData name="" userId="454f4556cc29186e" providerId="LiveId" clId="{2A254024-7648-461A-B6D2-8AC521421B99}" dt="2022-08-10T05:09:24.413" v="26673"/>
          <ac:spMkLst>
            <pc:docMk/>
            <pc:sldMk cId="1564528177" sldId="557"/>
            <ac:spMk id="91" creationId="{245556CB-ED33-4A41-9576-4BC2EEF2A5A7}"/>
          </ac:spMkLst>
        </pc:spChg>
        <pc:spChg chg="mod topLvl">
          <ac:chgData name="" userId="454f4556cc29186e" providerId="LiveId" clId="{2A254024-7648-461A-B6D2-8AC521421B99}" dt="2022-08-12T03:53:12.739" v="33427" actId="165"/>
          <ac:spMkLst>
            <pc:docMk/>
            <pc:sldMk cId="1564528177" sldId="557"/>
            <ac:spMk id="145" creationId="{1C7C7758-5395-490E-935F-B8FA7F189484}"/>
          </ac:spMkLst>
        </pc:spChg>
        <pc:spChg chg="mod ord topLvl">
          <ac:chgData name="" userId="454f4556cc29186e" providerId="LiveId" clId="{2A254024-7648-461A-B6D2-8AC521421B99}" dt="2022-08-12T03:56:54.381" v="33456" actId="14100"/>
          <ac:spMkLst>
            <pc:docMk/>
            <pc:sldMk cId="1564528177" sldId="557"/>
            <ac:spMk id="146" creationId="{D668E5AE-96B3-48DF-9D5B-9F66F8D70BC4}"/>
          </ac:spMkLst>
        </pc:spChg>
        <pc:spChg chg="mod topLvl">
          <ac:chgData name="" userId="454f4556cc29186e" providerId="LiveId" clId="{2A254024-7648-461A-B6D2-8AC521421B99}" dt="2022-08-12T03:56:01.901" v="33449" actId="207"/>
          <ac:spMkLst>
            <pc:docMk/>
            <pc:sldMk cId="1564528177" sldId="557"/>
            <ac:spMk id="147" creationId="{9FE48DD4-EABC-4373-B7E9-48C46B67312B}"/>
          </ac:spMkLst>
        </pc:spChg>
        <pc:spChg chg="mod topLvl">
          <ac:chgData name="" userId="454f4556cc29186e" providerId="LiveId" clId="{2A254024-7648-461A-B6D2-8AC521421B99}" dt="2022-08-12T03:53:19.330" v="33428" actId="165"/>
          <ac:spMkLst>
            <pc:docMk/>
            <pc:sldMk cId="1564528177" sldId="557"/>
            <ac:spMk id="148" creationId="{C423F642-903E-4164-AE6A-1318685B2437}"/>
          </ac:spMkLst>
        </pc:spChg>
        <pc:spChg chg="mod topLvl">
          <ac:chgData name="" userId="454f4556cc29186e" providerId="LiveId" clId="{2A254024-7648-461A-B6D2-8AC521421B99}" dt="2022-08-12T03:53:19.330" v="33428" actId="165"/>
          <ac:spMkLst>
            <pc:docMk/>
            <pc:sldMk cId="1564528177" sldId="557"/>
            <ac:spMk id="149" creationId="{E7C7AE3B-84A0-40BD-AEB6-379BC08D4C78}"/>
          </ac:spMkLst>
        </pc:spChg>
        <pc:spChg chg="mod topLvl">
          <ac:chgData name="" userId="454f4556cc29186e" providerId="LiveId" clId="{2A254024-7648-461A-B6D2-8AC521421B99}" dt="2022-08-12T03:53:19.330" v="33428" actId="165"/>
          <ac:spMkLst>
            <pc:docMk/>
            <pc:sldMk cId="1564528177" sldId="557"/>
            <ac:spMk id="150" creationId="{44CE8C74-925E-42ED-ADA4-B1FDD88CADFC}"/>
          </ac:spMkLst>
        </pc:spChg>
        <pc:spChg chg="mod topLvl">
          <ac:chgData name="" userId="454f4556cc29186e" providerId="LiveId" clId="{2A254024-7648-461A-B6D2-8AC521421B99}" dt="2022-08-12T03:53:19.330" v="33428" actId="165"/>
          <ac:spMkLst>
            <pc:docMk/>
            <pc:sldMk cId="1564528177" sldId="557"/>
            <ac:spMk id="151" creationId="{CA27FCEC-5E8B-451D-B6B4-EED81E788B51}"/>
          </ac:spMkLst>
        </pc:spChg>
        <pc:spChg chg="mod topLvl">
          <ac:chgData name="" userId="454f4556cc29186e" providerId="LiveId" clId="{2A254024-7648-461A-B6D2-8AC521421B99}" dt="2022-08-12T03:53:19.330" v="33428" actId="165"/>
          <ac:spMkLst>
            <pc:docMk/>
            <pc:sldMk cId="1564528177" sldId="557"/>
            <ac:spMk id="152" creationId="{3D449E78-F42A-4FBB-B281-F37266A38348}"/>
          </ac:spMkLst>
        </pc:spChg>
        <pc:spChg chg="mod topLvl">
          <ac:chgData name="" userId="454f4556cc29186e" providerId="LiveId" clId="{2A254024-7648-461A-B6D2-8AC521421B99}" dt="2022-08-12T03:55:53.279" v="33447" actId="207"/>
          <ac:spMkLst>
            <pc:docMk/>
            <pc:sldMk cId="1564528177" sldId="557"/>
            <ac:spMk id="153" creationId="{24635721-C40B-423D-BD98-98BA96D16C62}"/>
          </ac:spMkLst>
        </pc:spChg>
        <pc:spChg chg="mod ord topLvl">
          <ac:chgData name="" userId="454f4556cc29186e" providerId="LiveId" clId="{2A254024-7648-461A-B6D2-8AC521421B99}" dt="2022-08-12T03:56:05.921" v="33450" actId="167"/>
          <ac:spMkLst>
            <pc:docMk/>
            <pc:sldMk cId="1564528177" sldId="557"/>
            <ac:spMk id="154" creationId="{0E354EF4-F291-4CE4-BB2B-F3B814DC5AAC}"/>
          </ac:spMkLst>
        </pc:spChg>
        <pc:spChg chg="del">
          <ac:chgData name="" userId="454f4556cc29186e" providerId="LiveId" clId="{2A254024-7648-461A-B6D2-8AC521421B99}" dt="2022-08-11T07:45:02.027" v="30279" actId="478"/>
          <ac:spMkLst>
            <pc:docMk/>
            <pc:sldMk cId="1564528177" sldId="557"/>
            <ac:spMk id="157" creationId="{FF43FDBF-B181-4946-8021-E7DA5887EFD7}"/>
          </ac:spMkLst>
        </pc:spChg>
        <pc:spChg chg="mod topLvl">
          <ac:chgData name="" userId="454f4556cc29186e" providerId="LiveId" clId="{2A254024-7648-461A-B6D2-8AC521421B99}" dt="2022-08-12T03:56:01.901" v="33449" actId="207"/>
          <ac:spMkLst>
            <pc:docMk/>
            <pc:sldMk cId="1564528177" sldId="557"/>
            <ac:spMk id="159" creationId="{EFF24AEC-A718-40FE-BB23-2F9C50B8BA8B}"/>
          </ac:spMkLst>
        </pc:spChg>
        <pc:spChg chg="mod topLvl">
          <ac:chgData name="" userId="454f4556cc29186e" providerId="LiveId" clId="{2A254024-7648-461A-B6D2-8AC521421B99}" dt="2022-08-12T03:55:53.279" v="33447" actId="207"/>
          <ac:spMkLst>
            <pc:docMk/>
            <pc:sldMk cId="1564528177" sldId="557"/>
            <ac:spMk id="160" creationId="{B0DCA34F-AA1C-4D03-A870-275EF5738125}"/>
          </ac:spMkLst>
        </pc:spChg>
        <pc:spChg chg="mod topLvl">
          <ac:chgData name="" userId="454f4556cc29186e" providerId="LiveId" clId="{2A254024-7648-461A-B6D2-8AC521421B99}" dt="2022-08-12T03:55:53.279" v="33447" actId="207"/>
          <ac:spMkLst>
            <pc:docMk/>
            <pc:sldMk cId="1564528177" sldId="557"/>
            <ac:spMk id="161" creationId="{4E44C886-7F09-4F70-B7FB-D0194A294112}"/>
          </ac:spMkLst>
        </pc:spChg>
        <pc:spChg chg="mod topLvl">
          <ac:chgData name="" userId="454f4556cc29186e" providerId="LiveId" clId="{2A254024-7648-461A-B6D2-8AC521421B99}" dt="2022-08-12T03:55:53.279" v="33447" actId="207"/>
          <ac:spMkLst>
            <pc:docMk/>
            <pc:sldMk cId="1564528177" sldId="557"/>
            <ac:spMk id="162" creationId="{B9AEF22F-02CA-4845-8AFF-114C2DCCA8CA}"/>
          </ac:spMkLst>
        </pc:spChg>
        <pc:spChg chg="mod topLvl">
          <ac:chgData name="" userId="454f4556cc29186e" providerId="LiveId" clId="{2A254024-7648-461A-B6D2-8AC521421B99}" dt="2022-08-12T03:56:01.901" v="33449" actId="207"/>
          <ac:spMkLst>
            <pc:docMk/>
            <pc:sldMk cId="1564528177" sldId="557"/>
            <ac:spMk id="163" creationId="{803581FD-1C37-46C8-AD79-9F69A13A47BD}"/>
          </ac:spMkLst>
        </pc:spChg>
        <pc:spChg chg="mod topLvl">
          <ac:chgData name="" userId="454f4556cc29186e" providerId="LiveId" clId="{2A254024-7648-461A-B6D2-8AC521421B99}" dt="2022-08-12T03:56:01.901" v="33449" actId="207"/>
          <ac:spMkLst>
            <pc:docMk/>
            <pc:sldMk cId="1564528177" sldId="557"/>
            <ac:spMk id="164" creationId="{54723E0D-5556-4BA7-895F-7D1A8F3B6D70}"/>
          </ac:spMkLst>
        </pc:spChg>
        <pc:spChg chg="mod topLvl">
          <ac:chgData name="" userId="454f4556cc29186e" providerId="LiveId" clId="{2A254024-7648-461A-B6D2-8AC521421B99}" dt="2022-08-12T03:55:53.279" v="33447" actId="207"/>
          <ac:spMkLst>
            <pc:docMk/>
            <pc:sldMk cId="1564528177" sldId="557"/>
            <ac:spMk id="165" creationId="{311D01ED-70F8-45DD-9130-A408A88DA5FD}"/>
          </ac:spMkLst>
        </pc:spChg>
        <pc:spChg chg="mod topLvl">
          <ac:chgData name="" userId="454f4556cc29186e" providerId="LiveId" clId="{2A254024-7648-461A-B6D2-8AC521421B99}" dt="2022-08-12T03:56:01.901" v="33449" actId="207"/>
          <ac:spMkLst>
            <pc:docMk/>
            <pc:sldMk cId="1564528177" sldId="557"/>
            <ac:spMk id="166" creationId="{9B287464-4C8A-421C-9AA8-804B61B94A45}"/>
          </ac:spMkLst>
        </pc:spChg>
        <pc:spChg chg="mod ord topLvl">
          <ac:chgData name="" userId="454f4556cc29186e" providerId="LiveId" clId="{2A254024-7648-461A-B6D2-8AC521421B99}" dt="2022-08-12T03:56:27.282" v="33454" actId="207"/>
          <ac:spMkLst>
            <pc:docMk/>
            <pc:sldMk cId="1564528177" sldId="557"/>
            <ac:spMk id="167" creationId="{5C2624E9-A179-4E28-96E1-948E75130278}"/>
          </ac:spMkLst>
        </pc:spChg>
        <pc:spChg chg="mod topLvl">
          <ac:chgData name="" userId="454f4556cc29186e" providerId="LiveId" clId="{2A254024-7648-461A-B6D2-8AC521421B99}" dt="2022-08-12T03:55:29.531" v="33443" actId="165"/>
          <ac:spMkLst>
            <pc:docMk/>
            <pc:sldMk cId="1564528177" sldId="557"/>
            <ac:spMk id="170" creationId="{600F9D5B-103E-4A3A-B606-A17FCD7C3B2B}"/>
          </ac:spMkLst>
        </pc:spChg>
        <pc:spChg chg="mod topLvl">
          <ac:chgData name="" userId="454f4556cc29186e" providerId="LiveId" clId="{2A254024-7648-461A-B6D2-8AC521421B99}" dt="2022-08-12T03:55:29.531" v="33443" actId="165"/>
          <ac:spMkLst>
            <pc:docMk/>
            <pc:sldMk cId="1564528177" sldId="557"/>
            <ac:spMk id="171" creationId="{71B91F84-57CF-4BCA-AD3B-E21B5B80F277}"/>
          </ac:spMkLst>
        </pc:spChg>
        <pc:spChg chg="mod topLvl">
          <ac:chgData name="" userId="454f4556cc29186e" providerId="LiveId" clId="{2A254024-7648-461A-B6D2-8AC521421B99}" dt="2022-08-12T03:55:29.531" v="33443" actId="165"/>
          <ac:spMkLst>
            <pc:docMk/>
            <pc:sldMk cId="1564528177" sldId="557"/>
            <ac:spMk id="172" creationId="{49E6CCF3-504E-4790-B04B-EFC4B6134834}"/>
          </ac:spMkLst>
        </pc:spChg>
        <pc:spChg chg="mod topLvl">
          <ac:chgData name="" userId="454f4556cc29186e" providerId="LiveId" clId="{2A254024-7648-461A-B6D2-8AC521421B99}" dt="2022-08-12T03:55:29.531" v="33443" actId="165"/>
          <ac:spMkLst>
            <pc:docMk/>
            <pc:sldMk cId="1564528177" sldId="557"/>
            <ac:spMk id="173" creationId="{7C0E4F8A-0137-498F-8237-2FA797606FEC}"/>
          </ac:spMkLst>
        </pc:spChg>
        <pc:spChg chg="mod topLvl">
          <ac:chgData name="" userId="454f4556cc29186e" providerId="LiveId" clId="{2A254024-7648-461A-B6D2-8AC521421B99}" dt="2022-08-12T03:55:29.531" v="33443" actId="165"/>
          <ac:spMkLst>
            <pc:docMk/>
            <pc:sldMk cId="1564528177" sldId="557"/>
            <ac:spMk id="174" creationId="{57B1B1EA-2B7D-4FC6-AE9E-022F4A09D537}"/>
          </ac:spMkLst>
        </pc:spChg>
        <pc:spChg chg="mod topLvl">
          <ac:chgData name="" userId="454f4556cc29186e" providerId="LiveId" clId="{2A254024-7648-461A-B6D2-8AC521421B99}" dt="2022-08-12T03:55:29.531" v="33443" actId="165"/>
          <ac:spMkLst>
            <pc:docMk/>
            <pc:sldMk cId="1564528177" sldId="557"/>
            <ac:spMk id="176" creationId="{9BFCB436-AD18-4581-BA18-97AA8E32902A}"/>
          </ac:spMkLst>
        </pc:spChg>
        <pc:spChg chg="mod topLvl">
          <ac:chgData name="" userId="454f4556cc29186e" providerId="LiveId" clId="{2A254024-7648-461A-B6D2-8AC521421B99}" dt="2022-08-12T03:55:29.531" v="33443" actId="165"/>
          <ac:spMkLst>
            <pc:docMk/>
            <pc:sldMk cId="1564528177" sldId="557"/>
            <ac:spMk id="177" creationId="{4591DE9F-D492-4943-ACF5-B57C6458CB5E}"/>
          </ac:spMkLst>
        </pc:spChg>
        <pc:spChg chg="mod topLvl">
          <ac:chgData name="" userId="454f4556cc29186e" providerId="LiveId" clId="{2A254024-7648-461A-B6D2-8AC521421B99}" dt="2022-08-12T03:55:29.531" v="33443" actId="165"/>
          <ac:spMkLst>
            <pc:docMk/>
            <pc:sldMk cId="1564528177" sldId="557"/>
            <ac:spMk id="178" creationId="{CB7F60D9-50F0-43E5-AA88-268A408F0C86}"/>
          </ac:spMkLst>
        </pc:spChg>
        <pc:spChg chg="mod topLvl">
          <ac:chgData name="" userId="454f4556cc29186e" providerId="LiveId" clId="{2A254024-7648-461A-B6D2-8AC521421B99}" dt="2022-08-12T03:55:29.531" v="33443" actId="165"/>
          <ac:spMkLst>
            <pc:docMk/>
            <pc:sldMk cId="1564528177" sldId="557"/>
            <ac:spMk id="179" creationId="{782A2373-DCD2-4F6D-B166-857B1A540AEB}"/>
          </ac:spMkLst>
        </pc:spChg>
        <pc:spChg chg="mod topLvl">
          <ac:chgData name="" userId="454f4556cc29186e" providerId="LiveId" clId="{2A254024-7648-461A-B6D2-8AC521421B99}" dt="2022-08-12T03:55:29.531" v="33443" actId="165"/>
          <ac:spMkLst>
            <pc:docMk/>
            <pc:sldMk cId="1564528177" sldId="557"/>
            <ac:spMk id="180" creationId="{CC4848A5-7AAB-4582-885C-16AB84F42D82}"/>
          </ac:spMkLst>
        </pc:spChg>
        <pc:spChg chg="mod topLvl">
          <ac:chgData name="" userId="454f4556cc29186e" providerId="LiveId" clId="{2A254024-7648-461A-B6D2-8AC521421B99}" dt="2022-08-12T03:55:29.531" v="33443" actId="165"/>
          <ac:spMkLst>
            <pc:docMk/>
            <pc:sldMk cId="1564528177" sldId="557"/>
            <ac:spMk id="181" creationId="{BA687F08-EFBB-4841-911C-3E2ECC027596}"/>
          </ac:spMkLst>
        </pc:spChg>
        <pc:spChg chg="mod topLvl">
          <ac:chgData name="" userId="454f4556cc29186e" providerId="LiveId" clId="{2A254024-7648-461A-B6D2-8AC521421B99}" dt="2022-08-12T03:56:27.282" v="33454" actId="207"/>
          <ac:spMkLst>
            <pc:docMk/>
            <pc:sldMk cId="1564528177" sldId="557"/>
            <ac:spMk id="185" creationId="{FFF012FA-6C15-44EF-846A-F3768D0715E1}"/>
          </ac:spMkLst>
        </pc:spChg>
        <pc:spChg chg="add">
          <ac:chgData name="" userId="454f4556cc29186e" providerId="LiveId" clId="{2A254024-7648-461A-B6D2-8AC521421B99}" dt="2022-08-11T07:45:02.429" v="30280"/>
          <ac:spMkLst>
            <pc:docMk/>
            <pc:sldMk cId="1564528177" sldId="557"/>
            <ac:spMk id="186" creationId="{303091CD-07BB-4C7E-9C47-5D0FD65222FE}"/>
          </ac:spMkLst>
        </pc:spChg>
        <pc:grpChg chg="add mod">
          <ac:chgData name="" userId="454f4556cc29186e" providerId="LiveId" clId="{2A254024-7648-461A-B6D2-8AC521421B99}" dt="2022-08-10T08:21:47.336" v="28140" actId="1076"/>
          <ac:grpSpMkLst>
            <pc:docMk/>
            <pc:sldMk cId="1564528177" sldId="557"/>
            <ac:grpSpMk id="9" creationId="{D1B60D42-D50E-4467-9690-07C7F335AF6F}"/>
          </ac:grpSpMkLst>
        </pc:grpChg>
        <pc:grpChg chg="mod">
          <ac:chgData name="" userId="454f4556cc29186e" providerId="LiveId" clId="{2A254024-7648-461A-B6D2-8AC521421B99}" dt="2022-08-10T08:21:39.026" v="28139" actId="164"/>
          <ac:grpSpMkLst>
            <pc:docMk/>
            <pc:sldMk cId="1564528177" sldId="557"/>
            <ac:grpSpMk id="15" creationId="{62F63BD9-159C-487C-B1B7-9B5C48409395}"/>
          </ac:grpSpMkLst>
        </pc:grpChg>
        <pc:grpChg chg="del">
          <ac:chgData name="" userId="454f4556cc29186e" providerId="LiveId" clId="{2A254024-7648-461A-B6D2-8AC521421B99}" dt="2022-08-11T07:26:58.789" v="30210" actId="478"/>
          <ac:grpSpMkLst>
            <pc:docMk/>
            <pc:sldMk cId="1564528177" sldId="557"/>
            <ac:grpSpMk id="53" creationId="{FAAE9245-29F0-49BC-815F-C1C5AB9E06BD}"/>
          </ac:grpSpMkLst>
        </pc:grpChg>
        <pc:grpChg chg="add del">
          <ac:chgData name="" userId="454f4556cc29186e" providerId="LiveId" clId="{2A254024-7648-461A-B6D2-8AC521421B99}" dt="2022-08-11T07:26:53.255" v="30209"/>
          <ac:grpSpMkLst>
            <pc:docMk/>
            <pc:sldMk cId="1564528177" sldId="557"/>
            <ac:grpSpMk id="59" creationId="{A0262931-0D6C-4563-B8A0-4A5932ABCB06}"/>
          </ac:grpSpMkLst>
        </pc:grpChg>
        <pc:grpChg chg="add del">
          <ac:chgData name="" userId="454f4556cc29186e" providerId="LiveId" clId="{2A254024-7648-461A-B6D2-8AC521421B99}" dt="2022-08-12T03:53:12.739" v="33427" actId="165"/>
          <ac:grpSpMkLst>
            <pc:docMk/>
            <pc:sldMk cId="1564528177" sldId="557"/>
            <ac:grpSpMk id="143" creationId="{CE8FEB53-CBEA-48E3-A094-FEB1248D5B89}"/>
          </ac:grpSpMkLst>
        </pc:grpChg>
        <pc:grpChg chg="del mod topLvl">
          <ac:chgData name="" userId="454f4556cc29186e" providerId="LiveId" clId="{2A254024-7648-461A-B6D2-8AC521421B99}" dt="2022-08-12T03:53:19.330" v="33428" actId="165"/>
          <ac:grpSpMkLst>
            <pc:docMk/>
            <pc:sldMk cId="1564528177" sldId="557"/>
            <ac:grpSpMk id="144" creationId="{21225E26-2EE7-4044-847E-BA044D48C577}"/>
          </ac:grpSpMkLst>
        </pc:grpChg>
        <pc:grpChg chg="del mod topLvl">
          <ac:chgData name="" userId="454f4556cc29186e" providerId="LiveId" clId="{2A254024-7648-461A-B6D2-8AC521421B99}" dt="2022-08-12T03:55:29.531" v="33443" actId="165"/>
          <ac:grpSpMkLst>
            <pc:docMk/>
            <pc:sldMk cId="1564528177" sldId="557"/>
            <ac:grpSpMk id="155" creationId="{7E491609-8F5B-49AA-A06F-E3E45AF66B96}"/>
          </ac:grpSpMkLst>
        </pc:grpChg>
        <pc:grpChg chg="del mod topLvl">
          <ac:chgData name="" userId="454f4556cc29186e" providerId="LiveId" clId="{2A254024-7648-461A-B6D2-8AC521421B99}" dt="2022-08-12T03:55:17.695" v="33442" actId="165"/>
          <ac:grpSpMkLst>
            <pc:docMk/>
            <pc:sldMk cId="1564528177" sldId="557"/>
            <ac:grpSpMk id="156" creationId="{055E0C0B-FB13-4D54-B134-23A34B45FAFA}"/>
          </ac:grpSpMkLst>
        </pc:grpChg>
        <pc:cxnChg chg="mod">
          <ac:chgData name="" userId="454f4556cc29186e" providerId="LiveId" clId="{2A254024-7648-461A-B6D2-8AC521421B99}" dt="2022-08-11T07:26:58.789" v="30210" actId="478"/>
          <ac:cxnSpMkLst>
            <pc:docMk/>
            <pc:sldMk cId="1564528177" sldId="557"/>
            <ac:cxnSpMk id="101" creationId="{5A215B6E-39F8-400A-8917-958E5D8B333C}"/>
          </ac:cxnSpMkLst>
        </pc:cxnChg>
        <pc:cxnChg chg="mod">
          <ac:chgData name="" userId="454f4556cc29186e" providerId="LiveId" clId="{2A254024-7648-461A-B6D2-8AC521421B99}" dt="2022-08-11T07:26:58.789" v="30210" actId="478"/>
          <ac:cxnSpMkLst>
            <pc:docMk/>
            <pc:sldMk cId="1564528177" sldId="557"/>
            <ac:cxnSpMk id="111" creationId="{B5C28CCD-DE67-494C-971A-50D0F2935F4A}"/>
          </ac:cxnSpMkLst>
        </pc:cxnChg>
        <pc:cxnChg chg="mod">
          <ac:chgData name="" userId="454f4556cc29186e" providerId="LiveId" clId="{2A254024-7648-461A-B6D2-8AC521421B99}" dt="2022-08-11T07:26:58.789" v="30210" actId="478"/>
          <ac:cxnSpMkLst>
            <pc:docMk/>
            <pc:sldMk cId="1564528177" sldId="557"/>
            <ac:cxnSpMk id="112" creationId="{71A65101-F712-488E-B677-E2A01F3CBA43}"/>
          </ac:cxnSpMkLst>
        </pc:cxnChg>
        <pc:cxnChg chg="mod">
          <ac:chgData name="" userId="454f4556cc29186e" providerId="LiveId" clId="{2A254024-7648-461A-B6D2-8AC521421B99}" dt="2022-08-11T07:26:58.789" v="30210" actId="478"/>
          <ac:cxnSpMkLst>
            <pc:docMk/>
            <pc:sldMk cId="1564528177" sldId="557"/>
            <ac:cxnSpMk id="120" creationId="{85ACC1A4-A1ED-4E10-BA0C-8854BE35652F}"/>
          </ac:cxnSpMkLst>
        </pc:cxnChg>
        <pc:cxnChg chg="mod">
          <ac:chgData name="" userId="454f4556cc29186e" providerId="LiveId" clId="{2A254024-7648-461A-B6D2-8AC521421B99}" dt="2022-08-11T07:26:58.789" v="30210" actId="478"/>
          <ac:cxnSpMkLst>
            <pc:docMk/>
            <pc:sldMk cId="1564528177" sldId="557"/>
            <ac:cxnSpMk id="127" creationId="{349AC85A-DA39-40C5-A14C-E1F0F85587BC}"/>
          </ac:cxnSpMkLst>
        </pc:cxnChg>
        <pc:cxnChg chg="mod">
          <ac:chgData name="" userId="454f4556cc29186e" providerId="LiveId" clId="{2A254024-7648-461A-B6D2-8AC521421B99}" dt="2022-08-11T07:26:58.789" v="30210" actId="478"/>
          <ac:cxnSpMkLst>
            <pc:docMk/>
            <pc:sldMk cId="1564528177" sldId="557"/>
            <ac:cxnSpMk id="128" creationId="{EE35789C-6587-4A5E-970C-4F3F557DDBC6}"/>
          </ac:cxnSpMkLst>
        </pc:cxnChg>
        <pc:cxnChg chg="mod">
          <ac:chgData name="" userId="454f4556cc29186e" providerId="LiveId" clId="{2A254024-7648-461A-B6D2-8AC521421B99}" dt="2022-08-11T07:26:58.789" v="30210" actId="478"/>
          <ac:cxnSpMkLst>
            <pc:docMk/>
            <pc:sldMk cId="1564528177" sldId="557"/>
            <ac:cxnSpMk id="131" creationId="{EC8A050A-9673-4324-9A6C-08822C0B778F}"/>
          </ac:cxnSpMkLst>
        </pc:cxnChg>
        <pc:cxnChg chg="mod topLvl">
          <ac:chgData name="" userId="454f4556cc29186e" providerId="LiveId" clId="{2A254024-7648-461A-B6D2-8AC521421B99}" dt="2022-08-12T03:55:53.279" v="33447" actId="207"/>
          <ac:cxnSpMkLst>
            <pc:docMk/>
            <pc:sldMk cId="1564528177" sldId="557"/>
            <ac:cxnSpMk id="158" creationId="{55A3C648-A8BC-458E-9F11-D065007F274F}"/>
          </ac:cxnSpMkLst>
        </pc:cxnChg>
        <pc:cxnChg chg="mod topLvl">
          <ac:chgData name="" userId="454f4556cc29186e" providerId="LiveId" clId="{2A254024-7648-461A-B6D2-8AC521421B99}" dt="2022-08-12T03:55:53.279" v="33447" actId="207"/>
          <ac:cxnSpMkLst>
            <pc:docMk/>
            <pc:sldMk cId="1564528177" sldId="557"/>
            <ac:cxnSpMk id="168" creationId="{7D278C05-18F8-4F81-910F-948C2F8B1273}"/>
          </ac:cxnSpMkLst>
        </pc:cxnChg>
        <pc:cxnChg chg="mod topLvl">
          <ac:chgData name="" userId="454f4556cc29186e" providerId="LiveId" clId="{2A254024-7648-461A-B6D2-8AC521421B99}" dt="2022-08-12T03:55:29.531" v="33443" actId="165"/>
          <ac:cxnSpMkLst>
            <pc:docMk/>
            <pc:sldMk cId="1564528177" sldId="557"/>
            <ac:cxnSpMk id="169" creationId="{6BB8E515-6A86-4539-B925-8AA9C06DAF6D}"/>
          </ac:cxnSpMkLst>
        </pc:cxnChg>
        <pc:cxnChg chg="mod topLvl">
          <ac:chgData name="" userId="454f4556cc29186e" providerId="LiveId" clId="{2A254024-7648-461A-B6D2-8AC521421B99}" dt="2022-08-12T03:55:29.531" v="33443" actId="165"/>
          <ac:cxnSpMkLst>
            <pc:docMk/>
            <pc:sldMk cId="1564528177" sldId="557"/>
            <ac:cxnSpMk id="175" creationId="{B5B50B27-5FD2-4022-B547-9B876B8FBD6A}"/>
          </ac:cxnSpMkLst>
        </pc:cxnChg>
        <pc:cxnChg chg="mod topLvl">
          <ac:chgData name="" userId="454f4556cc29186e" providerId="LiveId" clId="{2A254024-7648-461A-B6D2-8AC521421B99}" dt="2022-08-12T03:55:29.531" v="33443" actId="165"/>
          <ac:cxnSpMkLst>
            <pc:docMk/>
            <pc:sldMk cId="1564528177" sldId="557"/>
            <ac:cxnSpMk id="182" creationId="{28319B49-5820-42C2-AE94-B745088779B2}"/>
          </ac:cxnSpMkLst>
        </pc:cxnChg>
        <pc:cxnChg chg="mod topLvl">
          <ac:chgData name="" userId="454f4556cc29186e" providerId="LiveId" clId="{2A254024-7648-461A-B6D2-8AC521421B99}" dt="2022-08-12T03:55:29.531" v="33443" actId="165"/>
          <ac:cxnSpMkLst>
            <pc:docMk/>
            <pc:sldMk cId="1564528177" sldId="557"/>
            <ac:cxnSpMk id="183" creationId="{30213810-5F15-4A29-A2F5-643550A93A65}"/>
          </ac:cxnSpMkLst>
        </pc:cxnChg>
        <pc:cxnChg chg="mod topLvl">
          <ac:chgData name="" userId="454f4556cc29186e" providerId="LiveId" clId="{2A254024-7648-461A-B6D2-8AC521421B99}" dt="2022-08-12T03:55:53.279" v="33447" actId="207"/>
          <ac:cxnSpMkLst>
            <pc:docMk/>
            <pc:sldMk cId="1564528177" sldId="557"/>
            <ac:cxnSpMk id="184" creationId="{9720C5A4-6EF6-48ED-BEB9-7CF770961750}"/>
          </ac:cxnSpMkLst>
        </pc:cxnChg>
      </pc:sldChg>
      <pc:sldChg chg="addSp delSp modSp add modAnim">
        <pc:chgData name="" userId="454f4556cc29186e" providerId="LiveId" clId="{2A254024-7648-461A-B6D2-8AC521421B99}" dt="2022-08-12T07:03:05.199" v="34131" actId="20577"/>
        <pc:sldMkLst>
          <pc:docMk/>
          <pc:sldMk cId="1335461796" sldId="558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1335461796" sldId="558"/>
            <ac:spMk id="4" creationId="{4DFE8773-CD99-4865-86E9-99F2582F8971}"/>
          </ac:spMkLst>
        </pc:spChg>
        <pc:spChg chg="mod">
          <ac:chgData name="" userId="454f4556cc29186e" providerId="LiveId" clId="{2A254024-7648-461A-B6D2-8AC521421B99}" dt="2022-08-11T09:15:02.467" v="31657" actId="20577"/>
          <ac:spMkLst>
            <pc:docMk/>
            <pc:sldMk cId="1335461796" sldId="558"/>
            <ac:spMk id="5" creationId="{913D90C5-F4E5-4C14-9DA6-DE7DF2F4929E}"/>
          </ac:spMkLst>
        </pc:spChg>
        <pc:spChg chg="add del">
          <ac:chgData name="" userId="454f4556cc29186e" providerId="LiveId" clId="{2A254024-7648-461A-B6D2-8AC521421B99}" dt="2022-08-10T06:30:55.477" v="27096"/>
          <ac:spMkLst>
            <pc:docMk/>
            <pc:sldMk cId="1335461796" sldId="558"/>
            <ac:spMk id="7" creationId="{EFE4AA26-72CE-4602-9075-2D7B91EB01A6}"/>
          </ac:spMkLst>
        </pc:spChg>
        <pc:spChg chg="add del mod ord">
          <ac:chgData name="" userId="454f4556cc29186e" providerId="LiveId" clId="{2A254024-7648-461A-B6D2-8AC521421B99}" dt="2022-08-12T03:59:58.159" v="33489" actId="14100"/>
          <ac:spMkLst>
            <pc:docMk/>
            <pc:sldMk cId="1335461796" sldId="558"/>
            <ac:spMk id="50" creationId="{028D349D-7256-4C40-BAED-0EA108D013BD}"/>
          </ac:spMkLst>
        </pc:spChg>
        <pc:spChg chg="add del mod ord">
          <ac:chgData name="" userId="454f4556cc29186e" providerId="LiveId" clId="{2A254024-7648-461A-B6D2-8AC521421B99}" dt="2022-08-12T03:58:15.519" v="33474"/>
          <ac:spMkLst>
            <pc:docMk/>
            <pc:sldMk cId="1335461796" sldId="558"/>
            <ac:spMk id="51" creationId="{2E105400-2391-4992-8AF4-35ECEEDAB82D}"/>
          </ac:spMkLst>
        </pc:spChg>
        <pc:spChg chg="add">
          <ac:chgData name="" userId="454f4556cc29186e" providerId="LiveId" clId="{2A254024-7648-461A-B6D2-8AC521421B99}" dt="2022-08-10T06:31:20.147" v="27103"/>
          <ac:spMkLst>
            <pc:docMk/>
            <pc:sldMk cId="1335461796" sldId="558"/>
            <ac:spMk id="52" creationId="{71CFC7CA-2C31-4E21-B66F-BE511B90FFC9}"/>
          </ac:spMkLst>
        </pc:spChg>
        <pc:spChg chg="add mod">
          <ac:chgData name="" userId="454f4556cc29186e" providerId="LiveId" clId="{2A254024-7648-461A-B6D2-8AC521421B99}" dt="2022-08-10T07:00:31.998" v="27330" actId="20577"/>
          <ac:spMkLst>
            <pc:docMk/>
            <pc:sldMk cId="1335461796" sldId="558"/>
            <ac:spMk id="53" creationId="{FE7F2FD4-7B8A-4F45-BF1B-5B7548BABE7A}"/>
          </ac:spMkLst>
        </pc:spChg>
        <pc:spChg chg="add mod">
          <ac:chgData name="" userId="454f4556cc29186e" providerId="LiveId" clId="{2A254024-7648-461A-B6D2-8AC521421B99}" dt="2022-08-11T07:29:02.204" v="30245" actId="1076"/>
          <ac:spMkLst>
            <pc:docMk/>
            <pc:sldMk cId="1335461796" sldId="558"/>
            <ac:spMk id="54" creationId="{AC52B12A-5322-4025-A844-711C2DD26F9F}"/>
          </ac:spMkLst>
        </pc:spChg>
        <pc:spChg chg="add">
          <ac:chgData name="" userId="454f4556cc29186e" providerId="LiveId" clId="{2A254024-7648-461A-B6D2-8AC521421B99}" dt="2022-08-10T06:36:13.119" v="27164"/>
          <ac:spMkLst>
            <pc:docMk/>
            <pc:sldMk cId="1335461796" sldId="558"/>
            <ac:spMk id="55" creationId="{5D944EF7-B012-461E-B17F-F64415423C19}"/>
          </ac:spMkLst>
        </pc:spChg>
        <pc:spChg chg="mod">
          <ac:chgData name="" userId="454f4556cc29186e" providerId="LiveId" clId="{2A254024-7648-461A-B6D2-8AC521421B99}" dt="2022-08-12T07:03:05.199" v="34131" actId="20577"/>
          <ac:spMkLst>
            <pc:docMk/>
            <pc:sldMk cId="1335461796" sldId="558"/>
            <ac:spMk id="56" creationId="{A5A0D219-7A9F-435E-A097-B3604200EB2E}"/>
          </ac:spMkLst>
        </pc:spChg>
        <pc:spChg chg="mod">
          <ac:chgData name="" userId="454f4556cc29186e" providerId="LiveId" clId="{2A254024-7648-461A-B6D2-8AC521421B99}" dt="2022-08-11T07:32:37.375" v="30251" actId="1076"/>
          <ac:spMkLst>
            <pc:docMk/>
            <pc:sldMk cId="1335461796" sldId="558"/>
            <ac:spMk id="58" creationId="{A6AF2D15-19B1-4E63-A8E1-D5CDF81B2740}"/>
          </ac:spMkLst>
        </pc:spChg>
        <pc:spChg chg="del">
          <ac:chgData name="" userId="454f4556cc29186e" providerId="LiveId" clId="{2A254024-7648-461A-B6D2-8AC521421B99}" dt="2022-08-10T06:31:19.491" v="27102" actId="478"/>
          <ac:spMkLst>
            <pc:docMk/>
            <pc:sldMk cId="1335461796" sldId="558"/>
            <ac:spMk id="71" creationId="{64B703AF-BEE5-497D-9C69-548C674B6DF8}"/>
          </ac:spMkLst>
        </pc:spChg>
        <pc:spChg chg="del">
          <ac:chgData name="" userId="454f4556cc29186e" providerId="LiveId" clId="{2A254024-7648-461A-B6D2-8AC521421B99}" dt="2022-08-10T06:36:12.502" v="27163" actId="478"/>
          <ac:spMkLst>
            <pc:docMk/>
            <pc:sldMk cId="1335461796" sldId="558"/>
            <ac:spMk id="88" creationId="{FD1F6A97-C9FF-4386-8599-A944876ABB49}"/>
          </ac:spMkLst>
        </pc:spChg>
        <pc:spChg chg="del">
          <ac:chgData name="" userId="454f4556cc29186e" providerId="LiveId" clId="{2A254024-7648-461A-B6D2-8AC521421B99}" dt="2022-08-11T07:27:15.155" v="30217" actId="478"/>
          <ac:spMkLst>
            <pc:docMk/>
            <pc:sldMk cId="1335461796" sldId="558"/>
            <ac:spMk id="132" creationId="{627096F7-D2DA-4A16-8C53-F3CE4D897BE7}"/>
          </ac:spMkLst>
        </pc:spChg>
        <pc:spChg chg="mod topLvl">
          <ac:chgData name="" userId="454f4556cc29186e" providerId="LiveId" clId="{2A254024-7648-461A-B6D2-8AC521421B99}" dt="2022-08-12T03:58:23.247" v="33475" actId="165"/>
          <ac:spMkLst>
            <pc:docMk/>
            <pc:sldMk cId="1335461796" sldId="558"/>
            <ac:spMk id="146" creationId="{9A446397-D3FC-45A1-A60A-7B9EDE03FA4E}"/>
          </ac:spMkLst>
        </pc:spChg>
        <pc:spChg chg="mod topLvl">
          <ac:chgData name="" userId="454f4556cc29186e" providerId="LiveId" clId="{2A254024-7648-461A-B6D2-8AC521421B99}" dt="2022-08-12T03:58:27.269" v="33476" actId="165"/>
          <ac:spMkLst>
            <pc:docMk/>
            <pc:sldMk cId="1335461796" sldId="558"/>
            <ac:spMk id="147" creationId="{0242B71C-6D55-4013-9744-3FDC3B3EA786}"/>
          </ac:spMkLst>
        </pc:spChg>
        <pc:spChg chg="mod topLvl">
          <ac:chgData name="" userId="454f4556cc29186e" providerId="LiveId" clId="{2A254024-7648-461A-B6D2-8AC521421B99}" dt="2022-08-12T03:58:27.269" v="33476" actId="165"/>
          <ac:spMkLst>
            <pc:docMk/>
            <pc:sldMk cId="1335461796" sldId="558"/>
            <ac:spMk id="148" creationId="{B3450741-49F9-4AF9-B15B-9235E660B96C}"/>
          </ac:spMkLst>
        </pc:spChg>
        <pc:spChg chg="mod topLvl">
          <ac:chgData name="" userId="454f4556cc29186e" providerId="LiveId" clId="{2A254024-7648-461A-B6D2-8AC521421B99}" dt="2022-08-12T03:58:27.269" v="33476" actId="165"/>
          <ac:spMkLst>
            <pc:docMk/>
            <pc:sldMk cId="1335461796" sldId="558"/>
            <ac:spMk id="149" creationId="{743001E9-EEF5-4B2B-B591-9DCB29435FA3}"/>
          </ac:spMkLst>
        </pc:spChg>
        <pc:spChg chg="mod topLvl">
          <ac:chgData name="" userId="454f4556cc29186e" providerId="LiveId" clId="{2A254024-7648-461A-B6D2-8AC521421B99}" dt="2022-08-12T03:58:52.789" v="33482" actId="207"/>
          <ac:spMkLst>
            <pc:docMk/>
            <pc:sldMk cId="1335461796" sldId="558"/>
            <ac:spMk id="150" creationId="{48023BD8-745C-42A7-ADB5-17FA095AEE51}"/>
          </ac:spMkLst>
        </pc:spChg>
        <pc:spChg chg="mod topLvl">
          <ac:chgData name="" userId="454f4556cc29186e" providerId="LiveId" clId="{2A254024-7648-461A-B6D2-8AC521421B99}" dt="2022-08-12T03:58:52.789" v="33482" actId="207"/>
          <ac:spMkLst>
            <pc:docMk/>
            <pc:sldMk cId="1335461796" sldId="558"/>
            <ac:spMk id="151" creationId="{27CC1178-12ED-4F46-963E-2E716047674C}"/>
          </ac:spMkLst>
        </pc:spChg>
        <pc:spChg chg="mod topLvl">
          <ac:chgData name="" userId="454f4556cc29186e" providerId="LiveId" clId="{2A254024-7648-461A-B6D2-8AC521421B99}" dt="2022-08-12T03:58:27.269" v="33476" actId="165"/>
          <ac:spMkLst>
            <pc:docMk/>
            <pc:sldMk cId="1335461796" sldId="558"/>
            <ac:spMk id="152" creationId="{C90F87F8-2B71-4E8A-A5F6-3B252555AC6C}"/>
          </ac:spMkLst>
        </pc:spChg>
        <pc:spChg chg="mod topLvl">
          <ac:chgData name="" userId="454f4556cc29186e" providerId="LiveId" clId="{2A254024-7648-461A-B6D2-8AC521421B99}" dt="2022-08-12T03:58:27.269" v="33476" actId="165"/>
          <ac:spMkLst>
            <pc:docMk/>
            <pc:sldMk cId="1335461796" sldId="558"/>
            <ac:spMk id="153" creationId="{B8874C11-4FEF-4EA7-AD50-1C10085E23AF}"/>
          </ac:spMkLst>
        </pc:spChg>
        <pc:spChg chg="mod topLvl">
          <ac:chgData name="" userId="454f4556cc29186e" providerId="LiveId" clId="{2A254024-7648-461A-B6D2-8AC521421B99}" dt="2022-08-12T03:58:27.269" v="33476" actId="165"/>
          <ac:spMkLst>
            <pc:docMk/>
            <pc:sldMk cId="1335461796" sldId="558"/>
            <ac:spMk id="154" creationId="{E584BC49-0123-41E7-9E97-99CC025E4EFC}"/>
          </ac:spMkLst>
        </pc:spChg>
        <pc:spChg chg="mod topLvl">
          <ac:chgData name="" userId="454f4556cc29186e" providerId="LiveId" clId="{2A254024-7648-461A-B6D2-8AC521421B99}" dt="2022-08-12T03:58:27.269" v="33476" actId="165"/>
          <ac:spMkLst>
            <pc:docMk/>
            <pc:sldMk cId="1335461796" sldId="558"/>
            <ac:spMk id="155" creationId="{16D472F8-1C08-4E41-A68A-308347BBFA3B}"/>
          </ac:spMkLst>
        </pc:spChg>
        <pc:spChg chg="mod topLvl">
          <ac:chgData name="" userId="454f4556cc29186e" providerId="LiveId" clId="{2A254024-7648-461A-B6D2-8AC521421B99}" dt="2022-08-12T03:58:27.269" v="33476" actId="165"/>
          <ac:spMkLst>
            <pc:docMk/>
            <pc:sldMk cId="1335461796" sldId="558"/>
            <ac:spMk id="158" creationId="{E8D3B886-C650-4126-8554-7D353773C24E}"/>
          </ac:spMkLst>
        </pc:spChg>
        <pc:spChg chg="mod topLvl">
          <ac:chgData name="" userId="454f4556cc29186e" providerId="LiveId" clId="{2A254024-7648-461A-B6D2-8AC521421B99}" dt="2022-08-12T03:58:52.789" v="33482" actId="207"/>
          <ac:spMkLst>
            <pc:docMk/>
            <pc:sldMk cId="1335461796" sldId="558"/>
            <ac:spMk id="171" creationId="{DA3C2EA5-523E-4919-A225-17234C43A0F0}"/>
          </ac:spMkLst>
        </pc:spChg>
        <pc:spChg chg="mod topLvl">
          <ac:chgData name="" userId="454f4556cc29186e" providerId="LiveId" clId="{2A254024-7648-461A-B6D2-8AC521421B99}" dt="2022-08-12T03:58:52.789" v="33482" actId="207"/>
          <ac:spMkLst>
            <pc:docMk/>
            <pc:sldMk cId="1335461796" sldId="558"/>
            <ac:spMk id="172" creationId="{8BA6C6AC-8764-44D6-9577-E833A2E031B8}"/>
          </ac:spMkLst>
        </pc:spChg>
        <pc:spChg chg="mod topLvl">
          <ac:chgData name="" userId="454f4556cc29186e" providerId="LiveId" clId="{2A254024-7648-461A-B6D2-8AC521421B99}" dt="2022-08-12T03:58:36.354" v="33477" actId="165"/>
          <ac:spMkLst>
            <pc:docMk/>
            <pc:sldMk cId="1335461796" sldId="558"/>
            <ac:spMk id="173" creationId="{2D8F84E6-6327-4BB9-B51C-A74632850054}"/>
          </ac:spMkLst>
        </pc:spChg>
        <pc:spChg chg="mod topLvl">
          <ac:chgData name="" userId="454f4556cc29186e" providerId="LiveId" clId="{2A254024-7648-461A-B6D2-8AC521421B99}" dt="2022-08-12T03:58:36.354" v="33477" actId="165"/>
          <ac:spMkLst>
            <pc:docMk/>
            <pc:sldMk cId="1335461796" sldId="558"/>
            <ac:spMk id="174" creationId="{95EF7AFE-BF6F-43E2-B775-AA270211F6C7}"/>
          </ac:spMkLst>
        </pc:spChg>
        <pc:spChg chg="mod topLvl">
          <ac:chgData name="" userId="454f4556cc29186e" providerId="LiveId" clId="{2A254024-7648-461A-B6D2-8AC521421B99}" dt="2022-08-12T03:58:36.354" v="33477" actId="165"/>
          <ac:spMkLst>
            <pc:docMk/>
            <pc:sldMk cId="1335461796" sldId="558"/>
            <ac:spMk id="175" creationId="{A3F7B76B-BEED-470D-B48A-245154859D9D}"/>
          </ac:spMkLst>
        </pc:spChg>
        <pc:spChg chg="mod topLvl">
          <ac:chgData name="" userId="454f4556cc29186e" providerId="LiveId" clId="{2A254024-7648-461A-B6D2-8AC521421B99}" dt="2022-08-12T03:59:01.945" v="33484" actId="2085"/>
          <ac:spMkLst>
            <pc:docMk/>
            <pc:sldMk cId="1335461796" sldId="558"/>
            <ac:spMk id="177" creationId="{CB9EDF1E-5745-4F16-A9E4-18168586D4C5}"/>
          </ac:spMkLst>
        </pc:spChg>
        <pc:spChg chg="mod topLvl">
          <ac:chgData name="" userId="454f4556cc29186e" providerId="LiveId" clId="{2A254024-7648-461A-B6D2-8AC521421B99}" dt="2022-08-12T03:58:52.789" v="33482" actId="207"/>
          <ac:spMkLst>
            <pc:docMk/>
            <pc:sldMk cId="1335461796" sldId="558"/>
            <ac:spMk id="178" creationId="{E752E9BF-70F9-4EE2-A209-93BB37A3AE61}"/>
          </ac:spMkLst>
        </pc:spChg>
        <pc:spChg chg="mod topLvl">
          <ac:chgData name="" userId="454f4556cc29186e" providerId="LiveId" clId="{2A254024-7648-461A-B6D2-8AC521421B99}" dt="2022-08-12T03:58:52.789" v="33482" actId="207"/>
          <ac:spMkLst>
            <pc:docMk/>
            <pc:sldMk cId="1335461796" sldId="558"/>
            <ac:spMk id="179" creationId="{B2FD566F-B749-42A2-BEE1-F22BB53B7910}"/>
          </ac:spMkLst>
        </pc:spChg>
        <pc:spChg chg="mod topLvl">
          <ac:chgData name="" userId="454f4556cc29186e" providerId="LiveId" clId="{2A254024-7648-461A-B6D2-8AC521421B99}" dt="2022-08-12T03:59:01.945" v="33484" actId="2085"/>
          <ac:spMkLst>
            <pc:docMk/>
            <pc:sldMk cId="1335461796" sldId="558"/>
            <ac:spMk id="180" creationId="{ABD90E0A-9CCC-4C53-B656-2AAD1C7EC325}"/>
          </ac:spMkLst>
        </pc:spChg>
        <pc:spChg chg="mod topLvl">
          <ac:chgData name="" userId="454f4556cc29186e" providerId="LiveId" clId="{2A254024-7648-461A-B6D2-8AC521421B99}" dt="2022-08-12T03:59:01.945" v="33484" actId="2085"/>
          <ac:spMkLst>
            <pc:docMk/>
            <pc:sldMk cId="1335461796" sldId="558"/>
            <ac:spMk id="181" creationId="{FB4087B9-3935-4779-81C4-377CC2460BE2}"/>
          </ac:spMkLst>
        </pc:spChg>
        <pc:spChg chg="mod topLvl">
          <ac:chgData name="" userId="454f4556cc29186e" providerId="LiveId" clId="{2A254024-7648-461A-B6D2-8AC521421B99}" dt="2022-08-12T03:59:01.945" v="33484" actId="2085"/>
          <ac:spMkLst>
            <pc:docMk/>
            <pc:sldMk cId="1335461796" sldId="558"/>
            <ac:spMk id="182" creationId="{F1C1BEAA-950B-4CC6-87C7-F3E37FFDFE1E}"/>
          </ac:spMkLst>
        </pc:spChg>
        <pc:spChg chg="mod topLvl">
          <ac:chgData name="" userId="454f4556cc29186e" providerId="LiveId" clId="{2A254024-7648-461A-B6D2-8AC521421B99}" dt="2022-08-12T03:58:36.354" v="33477" actId="165"/>
          <ac:spMkLst>
            <pc:docMk/>
            <pc:sldMk cId="1335461796" sldId="558"/>
            <ac:spMk id="186" creationId="{F71EE778-1ACD-4431-9064-CEFAFF3CF2A4}"/>
          </ac:spMkLst>
        </pc:spChg>
        <pc:spChg chg="add del mod">
          <ac:chgData name="" userId="454f4556cc29186e" providerId="LiveId" clId="{2A254024-7648-461A-B6D2-8AC521421B99}" dt="2022-08-11T07:44:30.664" v="30275" actId="478"/>
          <ac:spMkLst>
            <pc:docMk/>
            <pc:sldMk cId="1335461796" sldId="558"/>
            <ac:spMk id="187" creationId="{288AA94C-3A24-4418-9985-F0A0810CD06E}"/>
          </ac:spMkLst>
        </pc:spChg>
        <pc:spChg chg="mod topLvl">
          <ac:chgData name="" userId="454f4556cc29186e" providerId="LiveId" clId="{2A254024-7648-461A-B6D2-8AC521421B99}" dt="2022-08-11T13:27:25.522" v="32250" actId="14100"/>
          <ac:spMkLst>
            <pc:docMk/>
            <pc:sldMk cId="1335461796" sldId="558"/>
            <ac:spMk id="189" creationId="{8E193C45-8D45-4EA6-9EE3-30DB6B535D5F}"/>
          </ac:spMkLst>
        </pc:spChg>
        <pc:spChg chg="mod topLvl">
          <ac:chgData name="" userId="454f4556cc29186e" providerId="LiveId" clId="{2A254024-7648-461A-B6D2-8AC521421B99}" dt="2022-08-11T13:27:19.513" v="32249" actId="14100"/>
          <ac:spMkLst>
            <pc:docMk/>
            <pc:sldMk cId="1335461796" sldId="558"/>
            <ac:spMk id="190" creationId="{C558A3FB-D98D-44AE-9B8B-4B6D223265BE}"/>
          </ac:spMkLst>
        </pc:spChg>
        <pc:grpChg chg="add mod">
          <ac:chgData name="" userId="454f4556cc29186e" providerId="LiveId" clId="{2A254024-7648-461A-B6D2-8AC521421B99}" dt="2022-08-11T13:31:33.525" v="32261" actId="1076"/>
          <ac:grpSpMkLst>
            <pc:docMk/>
            <pc:sldMk cId="1335461796" sldId="558"/>
            <ac:grpSpMk id="8" creationId="{90A6C931-508F-43F7-916B-41AFC11D91D3}"/>
          </ac:grpSpMkLst>
        </pc:grpChg>
        <pc:grpChg chg="del">
          <ac:chgData name="" userId="454f4556cc29186e" providerId="LiveId" clId="{2A254024-7648-461A-B6D2-8AC521421B99}" dt="2022-08-11T07:27:11.659" v="30214" actId="478"/>
          <ac:grpSpMkLst>
            <pc:docMk/>
            <pc:sldMk cId="1335461796" sldId="558"/>
            <ac:grpSpMk id="57" creationId="{F925D7AD-F945-4063-B36C-7992E361CC9F}"/>
          </ac:grpSpMkLst>
        </pc:grpChg>
        <pc:grpChg chg="add del">
          <ac:chgData name="" userId="454f4556cc29186e" providerId="LiveId" clId="{2A254024-7648-461A-B6D2-8AC521421B99}" dt="2022-08-11T07:27:13.382" v="30216"/>
          <ac:grpSpMkLst>
            <pc:docMk/>
            <pc:sldMk cId="1335461796" sldId="558"/>
            <ac:grpSpMk id="59" creationId="{6D3B2BE2-7975-4976-A85E-37034C24D3C7}"/>
          </ac:grpSpMkLst>
        </pc:grpChg>
        <pc:grpChg chg="add del">
          <ac:chgData name="" userId="454f4556cc29186e" providerId="LiveId" clId="{2A254024-7648-461A-B6D2-8AC521421B99}" dt="2022-08-12T03:58:23.247" v="33475" actId="165"/>
          <ac:grpSpMkLst>
            <pc:docMk/>
            <pc:sldMk cId="1335461796" sldId="558"/>
            <ac:grpSpMk id="144" creationId="{D507CF24-F530-4935-9455-B13F82471189}"/>
          </ac:grpSpMkLst>
        </pc:grpChg>
        <pc:grpChg chg="del mod topLvl">
          <ac:chgData name="" userId="454f4556cc29186e" providerId="LiveId" clId="{2A254024-7648-461A-B6D2-8AC521421B99}" dt="2022-08-12T03:58:27.269" v="33476" actId="165"/>
          <ac:grpSpMkLst>
            <pc:docMk/>
            <pc:sldMk cId="1335461796" sldId="558"/>
            <ac:grpSpMk id="145" creationId="{1DCEB803-CB74-4E60-AECC-A95D7A3EE223}"/>
          </ac:grpSpMkLst>
        </pc:grpChg>
        <pc:grpChg chg="del mod topLvl">
          <ac:chgData name="" userId="454f4556cc29186e" providerId="LiveId" clId="{2A254024-7648-461A-B6D2-8AC521421B99}" dt="2022-08-12T03:58:36.354" v="33477" actId="165"/>
          <ac:grpSpMkLst>
            <pc:docMk/>
            <pc:sldMk cId="1335461796" sldId="558"/>
            <ac:grpSpMk id="156" creationId="{5EA002C4-236C-45B2-9D77-C033C063F934}"/>
          </ac:grpSpMkLst>
        </pc:grpChg>
        <pc:grpChg chg="mod topLvl">
          <ac:chgData name="" userId="454f4556cc29186e" providerId="LiveId" clId="{2A254024-7648-461A-B6D2-8AC521421B99}" dt="2022-08-12T03:58:27.269" v="33476" actId="165"/>
          <ac:grpSpMkLst>
            <pc:docMk/>
            <pc:sldMk cId="1335461796" sldId="558"/>
            <ac:grpSpMk id="157" creationId="{AF6DDE68-03B6-4303-A137-B8F1B631B0A0}"/>
          </ac:grpSpMkLst>
        </pc:grpChg>
        <pc:grpChg chg="add del mod">
          <ac:chgData name="" userId="454f4556cc29186e" providerId="LiveId" clId="{2A254024-7648-461A-B6D2-8AC521421B99}" dt="2022-08-11T07:47:10.930" v="30283" actId="165"/>
          <ac:grpSpMkLst>
            <pc:docMk/>
            <pc:sldMk cId="1335461796" sldId="558"/>
            <ac:grpSpMk id="188" creationId="{3638BC4F-C0FD-4DD7-BF2E-42BBC7E769D8}"/>
          </ac:grpSpMkLst>
        </pc:grpChg>
        <pc:graphicFrameChg chg="add del mod">
          <ac:chgData name="" userId="454f4556cc29186e" providerId="LiveId" clId="{2A254024-7648-461A-B6D2-8AC521421B99}" dt="2022-08-11T07:47:11.821" v="30286"/>
          <ac:graphicFrameMkLst>
            <pc:docMk/>
            <pc:sldMk cId="1335461796" sldId="558"/>
            <ac:graphicFrameMk id="2" creationId="{4F6D12D9-E25C-40B8-8222-BAB06AE38571}"/>
          </ac:graphicFrameMkLst>
        </pc:graphicFrameChg>
        <pc:picChg chg="add mod">
          <ac:chgData name="" userId="454f4556cc29186e" providerId="LiveId" clId="{2A254024-7648-461A-B6D2-8AC521421B99}" dt="2022-08-11T07:48:06.798" v="30303" actId="164"/>
          <ac:picMkLst>
            <pc:docMk/>
            <pc:sldMk cId="1335461796" sldId="558"/>
            <ac:picMk id="7" creationId="{A1F6C6FE-0F93-461E-A236-720FF09C791D}"/>
          </ac:picMkLst>
        </pc:picChg>
        <pc:picChg chg="del mod topLvl">
          <ac:chgData name="" userId="454f4556cc29186e" providerId="LiveId" clId="{2A254024-7648-461A-B6D2-8AC521421B99}" dt="2022-08-11T07:47:16.698" v="30291"/>
          <ac:picMkLst>
            <pc:docMk/>
            <pc:sldMk cId="1335461796" sldId="558"/>
            <ac:picMk id="191" creationId="{5EAC4E80-A5D4-44A2-ABE0-FC1B6A375700}"/>
          </ac:picMkLst>
        </pc:picChg>
        <pc:cxnChg chg="mod">
          <ac:chgData name="" userId="454f4556cc29186e" providerId="LiveId" clId="{2A254024-7648-461A-B6D2-8AC521421B99}" dt="2022-08-11T07:27:11.659" v="30214" actId="478"/>
          <ac:cxnSpMkLst>
            <pc:docMk/>
            <pc:sldMk cId="1335461796" sldId="558"/>
            <ac:cxnSpMk id="100" creationId="{5F771369-0EDB-4DB7-9397-178190801960}"/>
          </ac:cxnSpMkLst>
        </pc:cxnChg>
        <pc:cxnChg chg="mod">
          <ac:chgData name="" userId="454f4556cc29186e" providerId="LiveId" clId="{2A254024-7648-461A-B6D2-8AC521421B99}" dt="2022-08-11T07:27:11.659" v="30214" actId="478"/>
          <ac:cxnSpMkLst>
            <pc:docMk/>
            <pc:sldMk cId="1335461796" sldId="558"/>
            <ac:cxnSpMk id="110" creationId="{F30255BC-9533-4659-9975-AE2144C03C79}"/>
          </ac:cxnSpMkLst>
        </pc:cxnChg>
        <pc:cxnChg chg="mod">
          <ac:chgData name="" userId="454f4556cc29186e" providerId="LiveId" clId="{2A254024-7648-461A-B6D2-8AC521421B99}" dt="2022-08-11T07:27:11.659" v="30214" actId="478"/>
          <ac:cxnSpMkLst>
            <pc:docMk/>
            <pc:sldMk cId="1335461796" sldId="558"/>
            <ac:cxnSpMk id="111" creationId="{6042FE7F-883D-476D-9F01-A934A3A7C7B5}"/>
          </ac:cxnSpMkLst>
        </pc:cxnChg>
        <pc:cxnChg chg="mod">
          <ac:chgData name="" userId="454f4556cc29186e" providerId="LiveId" clId="{2A254024-7648-461A-B6D2-8AC521421B99}" dt="2022-08-11T07:27:11.659" v="30214" actId="478"/>
          <ac:cxnSpMkLst>
            <pc:docMk/>
            <pc:sldMk cId="1335461796" sldId="558"/>
            <ac:cxnSpMk id="119" creationId="{4AF497FD-3FA5-463C-BFFB-2239AB422B6D}"/>
          </ac:cxnSpMkLst>
        </pc:cxnChg>
        <pc:cxnChg chg="mod">
          <ac:chgData name="" userId="454f4556cc29186e" providerId="LiveId" clId="{2A254024-7648-461A-B6D2-8AC521421B99}" dt="2022-08-11T07:27:11.659" v="30214" actId="478"/>
          <ac:cxnSpMkLst>
            <pc:docMk/>
            <pc:sldMk cId="1335461796" sldId="558"/>
            <ac:cxnSpMk id="126" creationId="{691196EF-CA8A-464C-83ED-D589B5F0EC38}"/>
          </ac:cxnSpMkLst>
        </pc:cxnChg>
        <pc:cxnChg chg="mod">
          <ac:chgData name="" userId="454f4556cc29186e" providerId="LiveId" clId="{2A254024-7648-461A-B6D2-8AC521421B99}" dt="2022-08-11T07:27:11.659" v="30214" actId="478"/>
          <ac:cxnSpMkLst>
            <pc:docMk/>
            <pc:sldMk cId="1335461796" sldId="558"/>
            <ac:cxnSpMk id="127" creationId="{EDC24390-339B-4EEA-B65F-BEFEA5EB299A}"/>
          </ac:cxnSpMkLst>
        </pc:cxnChg>
        <pc:cxnChg chg="mod">
          <ac:chgData name="" userId="454f4556cc29186e" providerId="LiveId" clId="{2A254024-7648-461A-B6D2-8AC521421B99}" dt="2022-08-11T07:27:11.659" v="30214" actId="478"/>
          <ac:cxnSpMkLst>
            <pc:docMk/>
            <pc:sldMk cId="1335461796" sldId="558"/>
            <ac:cxnSpMk id="128" creationId="{006A038A-9354-4D12-84E2-C56327ACA3A5}"/>
          </ac:cxnSpMkLst>
        </pc:cxnChg>
        <pc:cxnChg chg="mod topLvl">
          <ac:chgData name="" userId="454f4556cc29186e" providerId="LiveId" clId="{2A254024-7648-461A-B6D2-8AC521421B99}" dt="2022-08-12T03:58:52.789" v="33482" actId="207"/>
          <ac:cxnSpMkLst>
            <pc:docMk/>
            <pc:sldMk cId="1335461796" sldId="558"/>
            <ac:cxnSpMk id="170" creationId="{C4FB98C2-9534-4F07-B028-4C38C8B077D6}"/>
          </ac:cxnSpMkLst>
        </pc:cxnChg>
        <pc:cxnChg chg="mod topLvl">
          <ac:chgData name="" userId="454f4556cc29186e" providerId="LiveId" clId="{2A254024-7648-461A-B6D2-8AC521421B99}" dt="2022-08-12T03:58:52.789" v="33482" actId="207"/>
          <ac:cxnSpMkLst>
            <pc:docMk/>
            <pc:sldMk cId="1335461796" sldId="558"/>
            <ac:cxnSpMk id="176" creationId="{89A6D36B-D085-439F-A512-97D1FDCFA317}"/>
          </ac:cxnSpMkLst>
        </pc:cxnChg>
        <pc:cxnChg chg="mod topLvl">
          <ac:chgData name="" userId="454f4556cc29186e" providerId="LiveId" clId="{2A254024-7648-461A-B6D2-8AC521421B99}" dt="2022-08-12T03:58:52.789" v="33482" actId="207"/>
          <ac:cxnSpMkLst>
            <pc:docMk/>
            <pc:sldMk cId="1335461796" sldId="558"/>
            <ac:cxnSpMk id="183" creationId="{116AD22E-40EC-4F12-8061-DE066208F0C6}"/>
          </ac:cxnSpMkLst>
        </pc:cxnChg>
        <pc:cxnChg chg="mod topLvl">
          <ac:chgData name="" userId="454f4556cc29186e" providerId="LiveId" clId="{2A254024-7648-461A-B6D2-8AC521421B99}" dt="2022-08-12T03:58:52.789" v="33482" actId="207"/>
          <ac:cxnSpMkLst>
            <pc:docMk/>
            <pc:sldMk cId="1335461796" sldId="558"/>
            <ac:cxnSpMk id="184" creationId="{880C45D2-7462-4BAA-A9FC-57F28B59AEF7}"/>
          </ac:cxnSpMkLst>
        </pc:cxnChg>
        <pc:cxnChg chg="mod topLvl">
          <ac:chgData name="" userId="454f4556cc29186e" providerId="LiveId" clId="{2A254024-7648-461A-B6D2-8AC521421B99}" dt="2022-08-12T03:58:36.354" v="33477" actId="165"/>
          <ac:cxnSpMkLst>
            <pc:docMk/>
            <pc:sldMk cId="1335461796" sldId="558"/>
            <ac:cxnSpMk id="185" creationId="{A322086B-88FE-4080-B786-4F87B058ABC9}"/>
          </ac:cxnSpMkLst>
        </pc:cxnChg>
      </pc:sldChg>
      <pc:sldChg chg="addSp modSp add modAnim">
        <pc:chgData name="" userId="454f4556cc29186e" providerId="LiveId" clId="{2A254024-7648-461A-B6D2-8AC521421B99}" dt="2022-08-11T09:13:31.353" v="31622"/>
        <pc:sldMkLst>
          <pc:docMk/>
          <pc:sldMk cId="2989653470" sldId="559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2989653470" sldId="559"/>
            <ac:spMk id="3" creationId="{CED182DF-D4F9-4211-8462-473C4B9CC46B}"/>
          </ac:spMkLst>
        </pc:spChg>
        <pc:spChg chg="add">
          <ac:chgData name="" userId="454f4556cc29186e" providerId="LiveId" clId="{2A254024-7648-461A-B6D2-8AC521421B99}" dt="2022-08-10T06:27:56.874" v="27016"/>
          <ac:spMkLst>
            <pc:docMk/>
            <pc:sldMk cId="2989653470" sldId="559"/>
            <ac:spMk id="5" creationId="{4AEF7BA2-531D-4877-ADD4-6D1DC1536190}"/>
          </ac:spMkLst>
        </pc:spChg>
      </pc:sldChg>
      <pc:sldChg chg="addSp delSp modSp add modAnim">
        <pc:chgData name="" userId="454f4556cc29186e" providerId="LiveId" clId="{2A254024-7648-461A-B6D2-8AC521421B99}" dt="2022-08-11T09:15:12.808" v="31663" actId="20577"/>
        <pc:sldMkLst>
          <pc:docMk/>
          <pc:sldMk cId="3963721363" sldId="561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3963721363" sldId="561"/>
            <ac:spMk id="4" creationId="{8F6B4D5E-372F-44E2-8233-81B52779FBEB}"/>
          </ac:spMkLst>
        </pc:spChg>
        <pc:spChg chg="mod">
          <ac:chgData name="" userId="454f4556cc29186e" providerId="LiveId" clId="{2A254024-7648-461A-B6D2-8AC521421B99}" dt="2022-08-11T09:15:12.808" v="31663" actId="20577"/>
          <ac:spMkLst>
            <pc:docMk/>
            <pc:sldMk cId="3963721363" sldId="561"/>
            <ac:spMk id="5" creationId="{B9DB48E7-0E61-46EA-A0BA-1713B8654078}"/>
          </ac:spMkLst>
        </pc:spChg>
        <pc:spChg chg="add mod">
          <ac:chgData name="" userId="454f4556cc29186e" providerId="LiveId" clId="{2A254024-7648-461A-B6D2-8AC521421B99}" dt="2022-08-10T11:47:11.307" v="28946" actId="1076"/>
          <ac:spMkLst>
            <pc:docMk/>
            <pc:sldMk cId="3963721363" sldId="561"/>
            <ac:spMk id="17" creationId="{BF3A6E48-B466-4550-97E0-8D0D64CBFC05}"/>
          </ac:spMkLst>
        </pc:spChg>
        <pc:spChg chg="add mod topLvl">
          <ac:chgData name="" userId="454f4556cc29186e" providerId="LiveId" clId="{2A254024-7648-461A-B6D2-8AC521421B99}" dt="2022-08-11T08:30:56.424" v="31197" actId="164"/>
          <ac:spMkLst>
            <pc:docMk/>
            <pc:sldMk cId="3963721363" sldId="561"/>
            <ac:spMk id="18" creationId="{C2D2C6C2-1D4D-4EA7-9CCC-DF1722181C2F}"/>
          </ac:spMkLst>
        </pc:spChg>
        <pc:spChg chg="add mod topLvl">
          <ac:chgData name="" userId="454f4556cc29186e" providerId="LiveId" clId="{2A254024-7648-461A-B6D2-8AC521421B99}" dt="2022-08-11T08:30:56.424" v="31197" actId="164"/>
          <ac:spMkLst>
            <pc:docMk/>
            <pc:sldMk cId="3963721363" sldId="561"/>
            <ac:spMk id="19" creationId="{84C7B715-C87F-468B-9861-4FF591065EE2}"/>
          </ac:spMkLst>
        </pc:spChg>
        <pc:spChg chg="add mod topLvl">
          <ac:chgData name="" userId="454f4556cc29186e" providerId="LiveId" clId="{2A254024-7648-461A-B6D2-8AC521421B99}" dt="2022-08-11T08:30:56.424" v="31197" actId="164"/>
          <ac:spMkLst>
            <pc:docMk/>
            <pc:sldMk cId="3963721363" sldId="561"/>
            <ac:spMk id="20" creationId="{74C80F2B-7BAC-4FC3-BF4D-50F689FEB897}"/>
          </ac:spMkLst>
        </pc:spChg>
        <pc:spChg chg="add mod topLvl">
          <ac:chgData name="" userId="454f4556cc29186e" providerId="LiveId" clId="{2A254024-7648-461A-B6D2-8AC521421B99}" dt="2022-08-11T08:30:56.424" v="31197" actId="164"/>
          <ac:spMkLst>
            <pc:docMk/>
            <pc:sldMk cId="3963721363" sldId="561"/>
            <ac:spMk id="21" creationId="{B865CD9C-1CD2-4BE4-A5C5-5A3F91EC7071}"/>
          </ac:spMkLst>
        </pc:spChg>
        <pc:spChg chg="add mod topLvl">
          <ac:chgData name="" userId="454f4556cc29186e" providerId="LiveId" clId="{2A254024-7648-461A-B6D2-8AC521421B99}" dt="2022-08-11T08:30:56.424" v="31197" actId="164"/>
          <ac:spMkLst>
            <pc:docMk/>
            <pc:sldMk cId="3963721363" sldId="561"/>
            <ac:spMk id="22" creationId="{6838B697-6582-427C-BE17-6B625C8A741C}"/>
          </ac:spMkLst>
        </pc:spChg>
        <pc:spChg chg="add mod topLvl">
          <ac:chgData name="" userId="454f4556cc29186e" providerId="LiveId" clId="{2A254024-7648-461A-B6D2-8AC521421B99}" dt="2022-08-11T08:30:56.424" v="31197" actId="164"/>
          <ac:spMkLst>
            <pc:docMk/>
            <pc:sldMk cId="3963721363" sldId="561"/>
            <ac:spMk id="23" creationId="{AB1F1DBA-CE86-4F5D-869A-C92DAF0BF236}"/>
          </ac:spMkLst>
        </pc:spChg>
        <pc:spChg chg="add mod ord topLvl">
          <ac:chgData name="" userId="454f4556cc29186e" providerId="LiveId" clId="{2A254024-7648-461A-B6D2-8AC521421B99}" dt="2022-08-11T08:31:12.257" v="31201" actId="1076"/>
          <ac:spMkLst>
            <pc:docMk/>
            <pc:sldMk cId="3963721363" sldId="561"/>
            <ac:spMk id="24" creationId="{509C98B4-1C3D-49DC-A2C0-2AC85194AC8E}"/>
          </ac:spMkLst>
        </pc:spChg>
        <pc:spChg chg="add mod ord topLvl">
          <ac:chgData name="" userId="454f4556cc29186e" providerId="LiveId" clId="{2A254024-7648-461A-B6D2-8AC521421B99}" dt="2022-08-11T08:31:12.257" v="31201" actId="1076"/>
          <ac:spMkLst>
            <pc:docMk/>
            <pc:sldMk cId="3963721363" sldId="561"/>
            <ac:spMk id="25" creationId="{3CB8C247-4AD6-4FCD-A6DC-513575F2B71C}"/>
          </ac:spMkLst>
        </pc:spChg>
        <pc:spChg chg="add mod ord topLvl">
          <ac:chgData name="" userId="454f4556cc29186e" providerId="LiveId" clId="{2A254024-7648-461A-B6D2-8AC521421B99}" dt="2022-08-11T08:31:12.257" v="31201" actId="1076"/>
          <ac:spMkLst>
            <pc:docMk/>
            <pc:sldMk cId="3963721363" sldId="561"/>
            <ac:spMk id="26" creationId="{CEE97CF9-FA40-4AC6-A161-C806EF379722}"/>
          </ac:spMkLst>
        </pc:spChg>
        <pc:spChg chg="add mod ord topLvl">
          <ac:chgData name="" userId="454f4556cc29186e" providerId="LiveId" clId="{2A254024-7648-461A-B6D2-8AC521421B99}" dt="2022-08-11T08:31:12.257" v="31201" actId="1076"/>
          <ac:spMkLst>
            <pc:docMk/>
            <pc:sldMk cId="3963721363" sldId="561"/>
            <ac:spMk id="27" creationId="{E4BA7D2B-465B-41D7-89A2-D1925694ACFB}"/>
          </ac:spMkLst>
        </pc:spChg>
        <pc:spChg chg="add mod ord topLvl">
          <ac:chgData name="" userId="454f4556cc29186e" providerId="LiveId" clId="{2A254024-7648-461A-B6D2-8AC521421B99}" dt="2022-08-11T08:31:12.257" v="31201" actId="1076"/>
          <ac:spMkLst>
            <pc:docMk/>
            <pc:sldMk cId="3963721363" sldId="561"/>
            <ac:spMk id="28" creationId="{E842B5FF-AB83-46ED-899B-37E5DC68DDCC}"/>
          </ac:spMkLst>
        </pc:spChg>
        <pc:spChg chg="add mod ord topLvl">
          <ac:chgData name="" userId="454f4556cc29186e" providerId="LiveId" clId="{2A254024-7648-461A-B6D2-8AC521421B99}" dt="2022-08-11T08:31:12.257" v="31201" actId="1076"/>
          <ac:spMkLst>
            <pc:docMk/>
            <pc:sldMk cId="3963721363" sldId="561"/>
            <ac:spMk id="29" creationId="{31DCAD36-BE69-4603-AB13-0F952AAE4FA9}"/>
          </ac:spMkLst>
        </pc:spChg>
        <pc:spChg chg="add mod topLvl">
          <ac:chgData name="" userId="454f4556cc29186e" providerId="LiveId" clId="{2A254024-7648-461A-B6D2-8AC521421B99}" dt="2022-08-11T08:30:56.424" v="31197" actId="164"/>
          <ac:spMkLst>
            <pc:docMk/>
            <pc:sldMk cId="3963721363" sldId="561"/>
            <ac:spMk id="30" creationId="{43DB6EC8-B095-4715-903E-F625C5954DD3}"/>
          </ac:spMkLst>
        </pc:spChg>
        <pc:spChg chg="add mod topLvl">
          <ac:chgData name="" userId="454f4556cc29186e" providerId="LiveId" clId="{2A254024-7648-461A-B6D2-8AC521421B99}" dt="2022-08-11T08:30:56.424" v="31197" actId="164"/>
          <ac:spMkLst>
            <pc:docMk/>
            <pc:sldMk cId="3963721363" sldId="561"/>
            <ac:spMk id="31" creationId="{E478DA93-FA24-48EB-B567-9B21C5954B53}"/>
          </ac:spMkLst>
        </pc:spChg>
        <pc:spChg chg="add mod ord topLvl">
          <ac:chgData name="" userId="454f4556cc29186e" providerId="LiveId" clId="{2A254024-7648-461A-B6D2-8AC521421B99}" dt="2022-08-11T08:31:12.257" v="31201" actId="1076"/>
          <ac:spMkLst>
            <pc:docMk/>
            <pc:sldMk cId="3963721363" sldId="561"/>
            <ac:spMk id="32" creationId="{3780939C-362E-4771-9D0D-4F703A05D40A}"/>
          </ac:spMkLst>
        </pc:spChg>
        <pc:spChg chg="add mod ord topLvl">
          <ac:chgData name="" userId="454f4556cc29186e" providerId="LiveId" clId="{2A254024-7648-461A-B6D2-8AC521421B99}" dt="2022-08-11T08:31:12.257" v="31201" actId="1076"/>
          <ac:spMkLst>
            <pc:docMk/>
            <pc:sldMk cId="3963721363" sldId="561"/>
            <ac:spMk id="34" creationId="{FF6865F1-65F4-4C60-A56B-6E08EF556C69}"/>
          </ac:spMkLst>
        </pc:spChg>
        <pc:spChg chg="add mod">
          <ac:chgData name="" userId="454f4556cc29186e" providerId="LiveId" clId="{2A254024-7648-461A-B6D2-8AC521421B99}" dt="2022-08-11T08:30:56.424" v="31197" actId="164"/>
          <ac:spMkLst>
            <pc:docMk/>
            <pc:sldMk cId="3963721363" sldId="561"/>
            <ac:spMk id="35" creationId="{C7519467-A893-47EC-8620-7499F309AECA}"/>
          </ac:spMkLst>
        </pc:spChg>
        <pc:spChg chg="mod">
          <ac:chgData name="" userId="454f4556cc29186e" providerId="LiveId" clId="{2A254024-7648-461A-B6D2-8AC521421B99}" dt="2022-08-10T11:47:35.453" v="28951" actId="1076"/>
          <ac:spMkLst>
            <pc:docMk/>
            <pc:sldMk cId="3963721363" sldId="561"/>
            <ac:spMk id="49" creationId="{91F46936-2362-463C-BFB3-F9DF73543A66}"/>
          </ac:spMkLst>
        </pc:spChg>
        <pc:spChg chg="mod">
          <ac:chgData name="" userId="454f4556cc29186e" providerId="LiveId" clId="{2A254024-7648-461A-B6D2-8AC521421B99}" dt="2022-08-10T11:39:33.534" v="28772" actId="20577"/>
          <ac:spMkLst>
            <pc:docMk/>
            <pc:sldMk cId="3963721363" sldId="561"/>
            <ac:spMk id="67" creationId="{012C2BEE-281D-4DF2-8E38-4E20FFB4FD7F}"/>
          </ac:spMkLst>
        </pc:spChg>
        <pc:grpChg chg="add mod">
          <ac:chgData name="" userId="454f4556cc29186e" providerId="LiveId" clId="{2A254024-7648-461A-B6D2-8AC521421B99}" dt="2022-08-10T11:47:15.623" v="28947" actId="1076"/>
          <ac:grpSpMkLst>
            <pc:docMk/>
            <pc:sldMk cId="3963721363" sldId="561"/>
            <ac:grpSpMk id="2" creationId="{492B320E-792B-4B44-B57A-9DE4648F7B60}"/>
          </ac:grpSpMkLst>
        </pc:grpChg>
        <pc:grpChg chg="add mod">
          <ac:chgData name="" userId="454f4556cc29186e" providerId="LiveId" clId="{2A254024-7648-461A-B6D2-8AC521421B99}" dt="2022-08-11T08:30:56.424" v="31197" actId="164"/>
          <ac:grpSpMkLst>
            <pc:docMk/>
            <pc:sldMk cId="3963721363" sldId="561"/>
            <ac:grpSpMk id="2" creationId="{6DF74CEE-13FE-4889-A7C2-127BB906412A}"/>
          </ac:grpSpMkLst>
        </pc:grpChg>
        <pc:grpChg chg="del">
          <ac:chgData name="" userId="454f4556cc29186e" providerId="LiveId" clId="{2A254024-7648-461A-B6D2-8AC521421B99}" dt="2022-08-11T08:26:46.759" v="31160" actId="165"/>
          <ac:grpSpMkLst>
            <pc:docMk/>
            <pc:sldMk cId="3963721363" sldId="561"/>
            <ac:grpSpMk id="6" creationId="{F1D9A5EA-60FC-45F8-B339-9A89846AAD78}"/>
          </ac:grpSpMkLst>
        </pc:grpChg>
        <pc:grpChg chg="mod">
          <ac:chgData name="" userId="454f4556cc29186e" providerId="LiveId" clId="{2A254024-7648-461A-B6D2-8AC521421B99}" dt="2022-08-10T11:47:25.655" v="28950" actId="1076"/>
          <ac:grpSpMkLst>
            <pc:docMk/>
            <pc:sldMk cId="3963721363" sldId="561"/>
            <ac:grpSpMk id="7" creationId="{6F993CF8-23CE-4C8C-96DC-47ADD3812C5C}"/>
          </ac:grpSpMkLst>
        </pc:grpChg>
      </pc:sldChg>
      <pc:sldChg chg="modSp">
        <pc:chgData name="" userId="454f4556cc29186e" providerId="LiveId" clId="{2A254024-7648-461A-B6D2-8AC521421B99}" dt="2022-08-11T09:13:31.353" v="31622"/>
        <pc:sldMkLst>
          <pc:docMk/>
          <pc:sldMk cId="895472691" sldId="562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895472691" sldId="562"/>
            <ac:spMk id="3" creationId="{69811E98-0002-4D62-A8FC-D92A27F10A23}"/>
          </ac:spMkLst>
        </pc:spChg>
      </pc:sldChg>
      <pc:sldChg chg="addSp delSp modSp add modTransition modAnim modNotesTx">
        <pc:chgData name="" userId="454f4556cc29186e" providerId="LiveId" clId="{2A254024-7648-461A-B6D2-8AC521421B99}" dt="2022-08-12T13:10:56.558" v="35780" actId="20577"/>
        <pc:sldMkLst>
          <pc:docMk/>
          <pc:sldMk cId="3356924104" sldId="563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3356924104" sldId="563"/>
            <ac:spMk id="4" creationId="{15A26DF4-FF4D-4792-8F73-8B122C1019C6}"/>
          </ac:spMkLst>
        </pc:spChg>
        <pc:spChg chg="mod">
          <ac:chgData name="" userId="454f4556cc29186e" providerId="LiveId" clId="{2A254024-7648-461A-B6D2-8AC521421B99}" dt="2022-08-11T09:14:06.556" v="31636" actId="20577"/>
          <ac:spMkLst>
            <pc:docMk/>
            <pc:sldMk cId="3356924104" sldId="563"/>
            <ac:spMk id="5" creationId="{57E65091-C21A-4FDF-B210-1589027914E8}"/>
          </ac:spMkLst>
        </pc:spChg>
        <pc:spChg chg="mod">
          <ac:chgData name="" userId="454f4556cc29186e" providerId="LiveId" clId="{2A254024-7648-461A-B6D2-8AC521421B99}" dt="2022-08-11T06:22:52.191" v="29963" actId="1076"/>
          <ac:spMkLst>
            <pc:docMk/>
            <pc:sldMk cId="3356924104" sldId="563"/>
            <ac:spMk id="122" creationId="{B75833F2-F3F6-4786-B9C6-A543914FA8B8}"/>
          </ac:spMkLst>
        </pc:spChg>
        <pc:spChg chg="mod">
          <ac:chgData name="" userId="454f4556cc29186e" providerId="LiveId" clId="{2A254024-7648-461A-B6D2-8AC521421B99}" dt="2022-08-11T06:20:18.296" v="29942" actId="1076"/>
          <ac:spMkLst>
            <pc:docMk/>
            <pc:sldMk cId="3356924104" sldId="563"/>
            <ac:spMk id="126" creationId="{6E736669-29CF-410B-8A2A-AC752C0FCCC5}"/>
          </ac:spMkLst>
        </pc:spChg>
        <pc:spChg chg="add">
          <ac:chgData name="" userId="454f4556cc29186e" providerId="LiveId" clId="{2A254024-7648-461A-B6D2-8AC521421B99}" dt="2022-08-11T06:25:09.236" v="29968"/>
          <ac:spMkLst>
            <pc:docMk/>
            <pc:sldMk cId="3356924104" sldId="563"/>
            <ac:spMk id="136" creationId="{1D9100FA-7C4E-4959-B4E4-08F0D724A790}"/>
          </ac:spMkLst>
        </pc:spChg>
        <pc:spChg chg="add">
          <ac:chgData name="" userId="454f4556cc29186e" providerId="LiveId" clId="{2A254024-7648-461A-B6D2-8AC521421B99}" dt="2022-08-11T06:25:09.236" v="29968"/>
          <ac:spMkLst>
            <pc:docMk/>
            <pc:sldMk cId="3356924104" sldId="563"/>
            <ac:spMk id="137" creationId="{49C1F399-6F78-4B7C-AA13-AA1323DD0C07}"/>
          </ac:spMkLst>
        </pc:spChg>
        <pc:spChg chg="mod">
          <ac:chgData name="" userId="454f4556cc29186e" providerId="LiveId" clId="{2A254024-7648-461A-B6D2-8AC521421B99}" dt="2022-08-11T06:20:18.296" v="29942" actId="1076"/>
          <ac:spMkLst>
            <pc:docMk/>
            <pc:sldMk cId="3356924104" sldId="563"/>
            <ac:spMk id="138" creationId="{429F33F4-4284-4699-BDED-316FEF48B5CF}"/>
          </ac:spMkLst>
        </pc:spChg>
        <pc:spChg chg="mod">
          <ac:chgData name="" userId="454f4556cc29186e" providerId="LiveId" clId="{2A254024-7648-461A-B6D2-8AC521421B99}" dt="2022-08-12T07:19:17.942" v="34202" actId="113"/>
          <ac:spMkLst>
            <pc:docMk/>
            <pc:sldMk cId="3356924104" sldId="563"/>
            <ac:spMk id="139" creationId="{3F31DA2B-B328-4CC6-9C32-1D7CB508A408}"/>
          </ac:spMkLst>
        </pc:spChg>
        <pc:spChg chg="del">
          <ac:chgData name="" userId="454f4556cc29186e" providerId="LiveId" clId="{2A254024-7648-461A-B6D2-8AC521421B99}" dt="2022-08-11T06:25:08.849" v="29967" actId="478"/>
          <ac:spMkLst>
            <pc:docMk/>
            <pc:sldMk cId="3356924104" sldId="563"/>
            <ac:spMk id="232" creationId="{69BEB15A-FC60-4ABE-AB8C-D3FBCD4DD502}"/>
          </ac:spMkLst>
        </pc:spChg>
        <pc:spChg chg="del">
          <ac:chgData name="" userId="454f4556cc29186e" providerId="LiveId" clId="{2A254024-7648-461A-B6D2-8AC521421B99}" dt="2022-08-11T06:25:08.849" v="29967" actId="478"/>
          <ac:spMkLst>
            <pc:docMk/>
            <pc:sldMk cId="3356924104" sldId="563"/>
            <ac:spMk id="235" creationId="{2E37BEC8-867E-451A-83EB-E264B2159F65}"/>
          </ac:spMkLst>
        </pc:spChg>
        <pc:graphicFrameChg chg="modGraphic">
          <ac:chgData name="" userId="454f4556cc29186e" providerId="LiveId" clId="{2A254024-7648-461A-B6D2-8AC521421B99}" dt="2022-08-12T13:06:53.887" v="35751" actId="20577"/>
          <ac:graphicFrameMkLst>
            <pc:docMk/>
            <pc:sldMk cId="3356924104" sldId="563"/>
            <ac:graphicFrameMk id="82" creationId="{48B19C12-AAED-4A6D-AF9B-EFD551AF24DD}"/>
          </ac:graphicFrameMkLst>
        </pc:graphicFrameChg>
      </pc:sldChg>
      <pc:sldChg chg="addSp delSp modSp add modAnim">
        <pc:chgData name="" userId="454f4556cc29186e" providerId="LiveId" clId="{2A254024-7648-461A-B6D2-8AC521421B99}" dt="2022-08-12T06:55:54.636" v="34125" actId="14100"/>
        <pc:sldMkLst>
          <pc:docMk/>
          <pc:sldMk cId="4238978664" sldId="564"/>
        </pc:sldMkLst>
        <pc:spChg chg="mod">
          <ac:chgData name="" userId="454f4556cc29186e" providerId="LiveId" clId="{2A254024-7648-461A-B6D2-8AC521421B99}" dt="2022-08-11T09:13:31.353" v="31622"/>
          <ac:spMkLst>
            <pc:docMk/>
            <pc:sldMk cId="4238978664" sldId="564"/>
            <ac:spMk id="4" creationId="{2E3CF6D0-3964-42F7-B211-F8B6AD4996FD}"/>
          </ac:spMkLst>
        </pc:spChg>
        <pc:spChg chg="mod">
          <ac:chgData name="" userId="454f4556cc29186e" providerId="LiveId" clId="{2A254024-7648-461A-B6D2-8AC521421B99}" dt="2022-08-11T09:14:43.226" v="31651" actId="20577"/>
          <ac:spMkLst>
            <pc:docMk/>
            <pc:sldMk cId="4238978664" sldId="564"/>
            <ac:spMk id="5" creationId="{5A644ACD-DE6F-4F28-B259-79C9C6F0E7C5}"/>
          </ac:spMkLst>
        </pc:spChg>
        <pc:spChg chg="add mod">
          <ac:chgData name="" userId="454f4556cc29186e" providerId="LiveId" clId="{2A254024-7648-461A-B6D2-8AC521421B99}" dt="2022-08-12T02:49:40.208" v="33186" actId="207"/>
          <ac:spMkLst>
            <pc:docMk/>
            <pc:sldMk cId="4238978664" sldId="564"/>
            <ac:spMk id="54" creationId="{6239D58B-4006-445A-9B57-16334D3681E5}"/>
          </ac:spMkLst>
        </pc:spChg>
        <pc:spChg chg="add mod">
          <ac:chgData name="" userId="454f4556cc29186e" providerId="LiveId" clId="{2A254024-7648-461A-B6D2-8AC521421B99}" dt="2022-08-12T06:36:57.928" v="34100" actId="207"/>
          <ac:spMkLst>
            <pc:docMk/>
            <pc:sldMk cId="4238978664" sldId="564"/>
            <ac:spMk id="56" creationId="{5AB0340C-1D8A-452B-8F78-3C156D2319B2}"/>
          </ac:spMkLst>
        </pc:spChg>
        <pc:spChg chg="add del mod">
          <ac:chgData name="" userId="454f4556cc29186e" providerId="LiveId" clId="{2A254024-7648-461A-B6D2-8AC521421B99}" dt="2022-08-12T02:47:28.801" v="33166"/>
          <ac:spMkLst>
            <pc:docMk/>
            <pc:sldMk cId="4238978664" sldId="564"/>
            <ac:spMk id="58" creationId="{DE811210-138D-49AF-BE6B-21C68E10814F}"/>
          </ac:spMkLst>
        </pc:spChg>
        <pc:spChg chg="add mod">
          <ac:chgData name="" userId="454f4556cc29186e" providerId="LiveId" clId="{2A254024-7648-461A-B6D2-8AC521421B99}" dt="2022-08-12T02:49:03.959" v="33184" actId="14100"/>
          <ac:spMkLst>
            <pc:docMk/>
            <pc:sldMk cId="4238978664" sldId="564"/>
            <ac:spMk id="62" creationId="{AD762E07-4E6A-47A7-BBCB-26B393564391}"/>
          </ac:spMkLst>
        </pc:spChg>
        <pc:spChg chg="mod topLvl">
          <ac:chgData name="" userId="454f4556cc29186e" providerId="LiveId" clId="{2A254024-7648-461A-B6D2-8AC521421B99}" dt="2022-08-11T07:21:55.710" v="30193" actId="165"/>
          <ac:spMkLst>
            <pc:docMk/>
            <pc:sldMk cId="4238978664" sldId="564"/>
            <ac:spMk id="65" creationId="{CFC8ABCE-167F-497E-BA3F-D9475DD45C82}"/>
          </ac:spMkLst>
        </pc:spChg>
        <pc:spChg chg="mod topLvl">
          <ac:chgData name="" userId="454f4556cc29186e" providerId="LiveId" clId="{2A254024-7648-461A-B6D2-8AC521421B99}" dt="2022-08-11T07:21:55.710" v="30193" actId="165"/>
          <ac:spMkLst>
            <pc:docMk/>
            <pc:sldMk cId="4238978664" sldId="564"/>
            <ac:spMk id="67" creationId="{03CA7A3F-C290-4DEB-8E16-4DAD6A695243}"/>
          </ac:spMkLst>
        </pc:spChg>
        <pc:spChg chg="mod topLvl">
          <ac:chgData name="" userId="454f4556cc29186e" providerId="LiveId" clId="{2A254024-7648-461A-B6D2-8AC521421B99}" dt="2022-08-11T07:21:55.710" v="30193" actId="165"/>
          <ac:spMkLst>
            <pc:docMk/>
            <pc:sldMk cId="4238978664" sldId="564"/>
            <ac:spMk id="68" creationId="{3FEE4FA1-9692-48A8-91FD-72272BDF13FD}"/>
          </ac:spMkLst>
        </pc:spChg>
        <pc:spChg chg="mod topLvl">
          <ac:chgData name="" userId="454f4556cc29186e" providerId="LiveId" clId="{2A254024-7648-461A-B6D2-8AC521421B99}" dt="2022-08-11T07:21:55.710" v="30193" actId="165"/>
          <ac:spMkLst>
            <pc:docMk/>
            <pc:sldMk cId="4238978664" sldId="564"/>
            <ac:spMk id="69" creationId="{0B70824F-4B43-4440-9DF1-291774F9B41B}"/>
          </ac:spMkLst>
        </pc:spChg>
        <pc:spChg chg="mod topLvl">
          <ac:chgData name="" userId="454f4556cc29186e" providerId="LiveId" clId="{2A254024-7648-461A-B6D2-8AC521421B99}" dt="2022-08-11T07:21:55.710" v="30193" actId="165"/>
          <ac:spMkLst>
            <pc:docMk/>
            <pc:sldMk cId="4238978664" sldId="564"/>
            <ac:spMk id="71" creationId="{A7653307-A705-4F11-BB45-76E910267ACF}"/>
          </ac:spMkLst>
        </pc:spChg>
        <pc:spChg chg="mod topLvl">
          <ac:chgData name="" userId="454f4556cc29186e" providerId="LiveId" clId="{2A254024-7648-461A-B6D2-8AC521421B99}" dt="2022-08-11T07:21:55.710" v="30193" actId="165"/>
          <ac:spMkLst>
            <pc:docMk/>
            <pc:sldMk cId="4238978664" sldId="564"/>
            <ac:spMk id="74" creationId="{9C4AD683-F8CA-41ED-9704-EDCC394DF906}"/>
          </ac:spMkLst>
        </pc:spChg>
        <pc:spChg chg="mod topLvl">
          <ac:chgData name="" userId="454f4556cc29186e" providerId="LiveId" clId="{2A254024-7648-461A-B6D2-8AC521421B99}" dt="2022-08-11T07:21:55.710" v="30193" actId="165"/>
          <ac:spMkLst>
            <pc:docMk/>
            <pc:sldMk cId="4238978664" sldId="564"/>
            <ac:spMk id="75" creationId="{A17A9598-CB7C-431F-9D44-E4AD67999F32}"/>
          </ac:spMkLst>
        </pc:spChg>
        <pc:spChg chg="mod topLvl">
          <ac:chgData name="" userId="454f4556cc29186e" providerId="LiveId" clId="{2A254024-7648-461A-B6D2-8AC521421B99}" dt="2022-08-11T07:21:55.710" v="30193" actId="165"/>
          <ac:spMkLst>
            <pc:docMk/>
            <pc:sldMk cId="4238978664" sldId="564"/>
            <ac:spMk id="77" creationId="{8C714165-0C36-40B3-93CA-0AC44E4DD545}"/>
          </ac:spMkLst>
        </pc:spChg>
        <pc:spChg chg="mod">
          <ac:chgData name="" userId="454f4556cc29186e" providerId="LiveId" clId="{2A254024-7648-461A-B6D2-8AC521421B99}" dt="2022-08-12T02:47:52.582" v="33168" actId="207"/>
          <ac:spMkLst>
            <pc:docMk/>
            <pc:sldMk cId="4238978664" sldId="564"/>
            <ac:spMk id="85" creationId="{B959CDE0-5428-46AF-9651-8F5E8B3F6C69}"/>
          </ac:spMkLst>
        </pc:spChg>
        <pc:spChg chg="mod">
          <ac:chgData name="" userId="454f4556cc29186e" providerId="LiveId" clId="{2A254024-7648-461A-B6D2-8AC521421B99}" dt="2022-08-12T02:47:52.582" v="33168" actId="207"/>
          <ac:spMkLst>
            <pc:docMk/>
            <pc:sldMk cId="4238978664" sldId="564"/>
            <ac:spMk id="86" creationId="{B497396B-9E59-4E89-A0F2-175E241641E5}"/>
          </ac:spMkLst>
        </pc:spChg>
        <pc:spChg chg="mod">
          <ac:chgData name="" userId="454f4556cc29186e" providerId="LiveId" clId="{2A254024-7648-461A-B6D2-8AC521421B99}" dt="2022-08-12T02:47:52.582" v="33168" actId="207"/>
          <ac:spMkLst>
            <pc:docMk/>
            <pc:sldMk cId="4238978664" sldId="564"/>
            <ac:spMk id="87" creationId="{112FB80E-60AF-49AE-BFC8-B12E3D6E3610}"/>
          </ac:spMkLst>
        </pc:spChg>
        <pc:spChg chg="mod">
          <ac:chgData name="" userId="454f4556cc29186e" providerId="LiveId" clId="{2A254024-7648-461A-B6D2-8AC521421B99}" dt="2022-08-12T02:47:37.085" v="33167" actId="207"/>
          <ac:spMkLst>
            <pc:docMk/>
            <pc:sldMk cId="4238978664" sldId="564"/>
            <ac:spMk id="90" creationId="{29F9CE70-A678-419B-8556-EBE9823AAF44}"/>
          </ac:spMkLst>
        </pc:spChg>
        <pc:spChg chg="mod">
          <ac:chgData name="" userId="454f4556cc29186e" providerId="LiveId" clId="{2A254024-7648-461A-B6D2-8AC521421B99}" dt="2022-08-12T06:55:54.636" v="34125" actId="14100"/>
          <ac:spMkLst>
            <pc:docMk/>
            <pc:sldMk cId="4238978664" sldId="564"/>
            <ac:spMk id="95" creationId="{6BA5FD20-7240-4F1D-82C7-D5219FAC3759}"/>
          </ac:spMkLst>
        </pc:spChg>
        <pc:spChg chg="mod topLvl">
          <ac:chgData name="" userId="454f4556cc29186e" providerId="LiveId" clId="{2A254024-7648-461A-B6D2-8AC521421B99}" dt="2022-08-12T02:47:37.085" v="33167" actId="207"/>
          <ac:spMkLst>
            <pc:docMk/>
            <pc:sldMk cId="4238978664" sldId="564"/>
            <ac:spMk id="110" creationId="{F9DFFBB1-4F0A-4806-BDA8-B3C4D111F4FA}"/>
          </ac:spMkLst>
        </pc:spChg>
        <pc:spChg chg="mod topLvl">
          <ac:chgData name="" userId="454f4556cc29186e" providerId="LiveId" clId="{2A254024-7648-461A-B6D2-8AC521421B99}" dt="2022-08-12T02:47:37.085" v="33167" actId="207"/>
          <ac:spMkLst>
            <pc:docMk/>
            <pc:sldMk cId="4238978664" sldId="564"/>
            <ac:spMk id="111" creationId="{860E89E3-CFF5-44A2-A16F-C413C47E42C1}"/>
          </ac:spMkLst>
        </pc:spChg>
        <pc:spChg chg="mod">
          <ac:chgData name="" userId="454f4556cc29186e" providerId="LiveId" clId="{2A254024-7648-461A-B6D2-8AC521421B99}" dt="2022-08-12T02:48:33.538" v="33173" actId="207"/>
          <ac:spMkLst>
            <pc:docMk/>
            <pc:sldMk cId="4238978664" sldId="564"/>
            <ac:spMk id="179" creationId="{48169DC4-2D55-4BA0-9301-41FE72C3D0FE}"/>
          </ac:spMkLst>
        </pc:spChg>
        <pc:spChg chg="mod">
          <ac:chgData name="" userId="454f4556cc29186e" providerId="LiveId" clId="{2A254024-7648-461A-B6D2-8AC521421B99}" dt="2022-08-12T02:48:33.538" v="33173" actId="207"/>
          <ac:spMkLst>
            <pc:docMk/>
            <pc:sldMk cId="4238978664" sldId="564"/>
            <ac:spMk id="180" creationId="{DA66EB4F-73E0-4A53-B969-695F4DFBD1E9}"/>
          </ac:spMkLst>
        </pc:spChg>
        <pc:spChg chg="mod">
          <ac:chgData name="" userId="454f4556cc29186e" providerId="LiveId" clId="{2A254024-7648-461A-B6D2-8AC521421B99}" dt="2022-08-12T02:48:33.538" v="33173" actId="207"/>
          <ac:spMkLst>
            <pc:docMk/>
            <pc:sldMk cId="4238978664" sldId="564"/>
            <ac:spMk id="189" creationId="{DE1C509F-854D-4C52-848B-46F82E990396}"/>
          </ac:spMkLst>
        </pc:spChg>
        <pc:spChg chg="mod">
          <ac:chgData name="" userId="454f4556cc29186e" providerId="LiveId" clId="{2A254024-7648-461A-B6D2-8AC521421B99}" dt="2022-08-12T02:48:17.954" v="33170" actId="208"/>
          <ac:spMkLst>
            <pc:docMk/>
            <pc:sldMk cId="4238978664" sldId="564"/>
            <ac:spMk id="202" creationId="{B4490A55-3A9F-4664-8698-CD4846F9CEBF}"/>
          </ac:spMkLst>
        </pc:spChg>
        <pc:spChg chg="mod">
          <ac:chgData name="" userId="454f4556cc29186e" providerId="LiveId" clId="{2A254024-7648-461A-B6D2-8AC521421B99}" dt="2022-08-12T02:47:37.085" v="33167" actId="207"/>
          <ac:spMkLst>
            <pc:docMk/>
            <pc:sldMk cId="4238978664" sldId="564"/>
            <ac:spMk id="269" creationId="{4F5957A6-A5D5-4EB6-B44B-7865ABAFBD5B}"/>
          </ac:spMkLst>
        </pc:spChg>
        <pc:grpChg chg="mod topLvl">
          <ac:chgData name="" userId="454f4556cc29186e" providerId="LiveId" clId="{2A254024-7648-461A-B6D2-8AC521421B99}" dt="2022-08-11T07:21:55.710" v="30193" actId="165"/>
          <ac:grpSpMkLst>
            <pc:docMk/>
            <pc:sldMk cId="4238978664" sldId="564"/>
            <ac:grpSpMk id="2" creationId="{FA831FA8-20FB-48A8-84B5-DF31DD6721A4}"/>
          </ac:grpSpMkLst>
        </pc:grpChg>
        <pc:grpChg chg="del">
          <ac:chgData name="" userId="454f4556cc29186e" providerId="LiveId" clId="{2A254024-7648-461A-B6D2-8AC521421B99}" dt="2022-08-11T07:21:55.710" v="30193" actId="165"/>
          <ac:grpSpMkLst>
            <pc:docMk/>
            <pc:sldMk cId="4238978664" sldId="564"/>
            <ac:grpSpMk id="7" creationId="{450BB9AD-29FB-40A8-8251-DF30B4B1A368}"/>
          </ac:grpSpMkLst>
        </pc:grpChg>
        <pc:grpChg chg="mod">
          <ac:chgData name="" userId="454f4556cc29186e" providerId="LiveId" clId="{2A254024-7648-461A-B6D2-8AC521421B99}" dt="2022-08-12T02:48:57.856" v="33181" actId="1076"/>
          <ac:grpSpMkLst>
            <pc:docMk/>
            <pc:sldMk cId="4238978664" sldId="564"/>
            <ac:grpSpMk id="8" creationId="{C6CE39AF-13D3-4255-B93E-322A12446056}"/>
          </ac:grpSpMkLst>
        </pc:grpChg>
        <pc:picChg chg="mod ord topLvl">
          <ac:chgData name="" userId="454f4556cc29186e" providerId="LiveId" clId="{2A254024-7648-461A-B6D2-8AC521421B99}" dt="2022-08-11T07:21:57.955" v="30194" actId="166"/>
          <ac:picMkLst>
            <pc:docMk/>
            <pc:sldMk cId="4238978664" sldId="564"/>
            <ac:picMk id="134" creationId="{14985F6F-4FC9-4004-8387-6388F53B5CCE}"/>
          </ac:picMkLst>
        </pc:picChg>
        <pc:cxnChg chg="mod topLvl">
          <ac:chgData name="" userId="454f4556cc29186e" providerId="LiveId" clId="{2A254024-7648-461A-B6D2-8AC521421B99}" dt="2022-08-12T02:48:41.748" v="33174" actId="208"/>
          <ac:cxnSpMkLst>
            <pc:docMk/>
            <pc:sldMk cId="4238978664" sldId="564"/>
            <ac:cxnSpMk id="6" creationId="{87124BCA-5D8C-4D7C-96D9-685F72DE4A7B}"/>
          </ac:cxnSpMkLst>
        </pc:cxnChg>
      </pc:sldChg>
      <pc:sldChg chg="addSp delSp modSp add">
        <pc:chgData name="" userId="454f4556cc29186e" providerId="LiveId" clId="{2A254024-7648-461A-B6D2-8AC521421B99}" dt="2022-08-12T13:12:19.976" v="35794" actId="20577"/>
        <pc:sldMkLst>
          <pc:docMk/>
          <pc:sldMk cId="2364266579" sldId="566"/>
        </pc:sldMkLst>
        <pc:spChg chg="mod">
          <ac:chgData name="" userId="454f4556cc29186e" providerId="LiveId" clId="{2A254024-7648-461A-B6D2-8AC521421B99}" dt="2022-08-11T13:38:57.506" v="32382"/>
          <ac:spMkLst>
            <pc:docMk/>
            <pc:sldMk cId="2364266579" sldId="566"/>
            <ac:spMk id="3" creationId="{346DF95E-3B35-4EA7-AF3F-43A54FCC7E8D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2364266579" sldId="566"/>
            <ac:spMk id="4" creationId="{BDD61EA2-10DB-4C07-A063-0735BE7652D7}"/>
          </ac:spMkLst>
        </pc:spChg>
        <pc:spChg chg="mod">
          <ac:chgData name="" userId="454f4556cc29186e" providerId="LiveId" clId="{2A254024-7648-461A-B6D2-8AC521421B99}" dt="2022-08-12T13:12:19.976" v="35794" actId="20577"/>
          <ac:spMkLst>
            <pc:docMk/>
            <pc:sldMk cId="2364266579" sldId="566"/>
            <ac:spMk id="5" creationId="{0AB3AC8C-CDBC-4495-A146-33FABE9B2018}"/>
          </ac:spMkLst>
        </pc:spChg>
        <pc:spChg chg="add mod">
          <ac:chgData name="" userId="454f4556cc29186e" providerId="LiveId" clId="{2A254024-7648-461A-B6D2-8AC521421B99}" dt="2022-08-11T14:21:13.223" v="33135" actId="207"/>
          <ac:spMkLst>
            <pc:docMk/>
            <pc:sldMk cId="2364266579" sldId="566"/>
            <ac:spMk id="66" creationId="{BF7C1BE5-3017-4556-91B4-60487CA3EBE9}"/>
          </ac:spMkLst>
        </pc:spChg>
        <pc:spChg chg="mod">
          <ac:chgData name="" userId="454f4556cc29186e" providerId="LiveId" clId="{2A254024-7648-461A-B6D2-8AC521421B99}" dt="2022-08-11T09:06:02.331" v="31497" actId="208"/>
          <ac:spMkLst>
            <pc:docMk/>
            <pc:sldMk cId="2364266579" sldId="566"/>
            <ac:spMk id="80" creationId="{122BDB6A-7280-4552-BF39-6ADEC1285E27}"/>
          </ac:spMkLst>
        </pc:spChg>
        <pc:spChg chg="mod">
          <ac:chgData name="" userId="454f4556cc29186e" providerId="LiveId" clId="{2A254024-7648-461A-B6D2-8AC521421B99}" dt="2022-08-11T09:06:02.331" v="31497" actId="208"/>
          <ac:spMkLst>
            <pc:docMk/>
            <pc:sldMk cId="2364266579" sldId="566"/>
            <ac:spMk id="81" creationId="{7EC6D44B-343E-482C-A416-CD4ADE876E24}"/>
          </ac:spMkLst>
        </pc:spChg>
        <pc:spChg chg="mod">
          <ac:chgData name="" userId="454f4556cc29186e" providerId="LiveId" clId="{2A254024-7648-461A-B6D2-8AC521421B99}" dt="2022-08-11T09:06:02.331" v="31497" actId="208"/>
          <ac:spMkLst>
            <pc:docMk/>
            <pc:sldMk cId="2364266579" sldId="566"/>
            <ac:spMk id="82" creationId="{D1C64EB6-AB33-4CE3-BB0D-418B29A1CF7F}"/>
          </ac:spMkLst>
        </pc:spChg>
        <pc:spChg chg="mod">
          <ac:chgData name="" userId="454f4556cc29186e" providerId="LiveId" clId="{2A254024-7648-461A-B6D2-8AC521421B99}" dt="2022-08-11T09:06:02.331" v="31497" actId="208"/>
          <ac:spMkLst>
            <pc:docMk/>
            <pc:sldMk cId="2364266579" sldId="566"/>
            <ac:spMk id="83" creationId="{A5284052-6D88-47F0-8840-7ED46041683C}"/>
          </ac:spMkLst>
        </pc:spChg>
        <pc:spChg chg="mod">
          <ac:chgData name="" userId="454f4556cc29186e" providerId="LiveId" clId="{2A254024-7648-461A-B6D2-8AC521421B99}" dt="2022-08-11T09:06:02.331" v="31497" actId="208"/>
          <ac:spMkLst>
            <pc:docMk/>
            <pc:sldMk cId="2364266579" sldId="566"/>
            <ac:spMk id="84" creationId="{15A776B9-0CDA-4CB7-8A30-1CAE9EF0C0AF}"/>
          </ac:spMkLst>
        </pc:spChg>
        <pc:spChg chg="mod">
          <ac:chgData name="" userId="454f4556cc29186e" providerId="LiveId" clId="{2A254024-7648-461A-B6D2-8AC521421B99}" dt="2022-08-11T09:09:47.342" v="31541" actId="208"/>
          <ac:spMkLst>
            <pc:docMk/>
            <pc:sldMk cId="2364266579" sldId="566"/>
            <ac:spMk id="117" creationId="{904FF559-7A2B-4929-A0DD-ABBE7A4437FA}"/>
          </ac:spMkLst>
        </pc:spChg>
        <pc:spChg chg="mod">
          <ac:chgData name="" userId="454f4556cc29186e" providerId="LiveId" clId="{2A254024-7648-461A-B6D2-8AC521421B99}" dt="2022-08-11T14:27:52.589" v="33161" actId="207"/>
          <ac:spMkLst>
            <pc:docMk/>
            <pc:sldMk cId="2364266579" sldId="566"/>
            <ac:spMk id="118" creationId="{263E2376-723A-453A-8929-F24D3B66098F}"/>
          </ac:spMkLst>
        </pc:spChg>
        <pc:spChg chg="mod">
          <ac:chgData name="" userId="454f4556cc29186e" providerId="LiveId" clId="{2A254024-7648-461A-B6D2-8AC521421B99}" dt="2022-08-11T09:09:47.342" v="31541" actId="208"/>
          <ac:spMkLst>
            <pc:docMk/>
            <pc:sldMk cId="2364266579" sldId="566"/>
            <ac:spMk id="119" creationId="{A594C5EE-654C-4FD3-8D0D-6FFD7E7825AF}"/>
          </ac:spMkLst>
        </pc:spChg>
        <pc:spChg chg="del mod">
          <ac:chgData name="" userId="454f4556cc29186e" providerId="LiveId" clId="{2A254024-7648-461A-B6D2-8AC521421B99}" dt="2022-08-11T14:20:37.523" v="33126" actId="478"/>
          <ac:spMkLst>
            <pc:docMk/>
            <pc:sldMk cId="2364266579" sldId="566"/>
            <ac:spMk id="120" creationId="{234A1783-0CA0-499E-83E7-2265BC7BC3F0}"/>
          </ac:spMkLst>
        </pc:spChg>
        <pc:grpChg chg="add">
          <ac:chgData name="" userId="454f4556cc29186e" providerId="LiveId" clId="{2A254024-7648-461A-B6D2-8AC521421B99}" dt="2022-08-11T09:09:39.431" v="31539"/>
          <ac:grpSpMkLst>
            <pc:docMk/>
            <pc:sldMk cId="2364266579" sldId="566"/>
            <ac:grpSpMk id="61" creationId="{D25014DC-8160-41FE-94F8-77BC2733CF53}"/>
          </ac:grpSpMkLst>
        </pc:grpChg>
        <pc:grpChg chg="mod">
          <ac:chgData name="" userId="454f4556cc29186e" providerId="LiveId" clId="{2A254024-7648-461A-B6D2-8AC521421B99}" dt="2022-08-11T09:09:53.709" v="31543" actId="207"/>
          <ac:grpSpMkLst>
            <pc:docMk/>
            <pc:sldMk cId="2364266579" sldId="566"/>
            <ac:grpSpMk id="65" creationId="{47F7FE4C-0EF9-44EC-BAA6-27F12C1E536B}"/>
          </ac:grpSpMkLst>
        </pc:grpChg>
        <pc:grpChg chg="del">
          <ac:chgData name="" userId="454f4556cc29186e" providerId="LiveId" clId="{2A254024-7648-461A-B6D2-8AC521421B99}" dt="2022-08-11T09:09:39.141" v="31538" actId="478"/>
          <ac:grpSpMkLst>
            <pc:docMk/>
            <pc:sldMk cId="2364266579" sldId="566"/>
            <ac:grpSpMk id="66" creationId="{2D20B0DA-3059-426A-B5C8-7148EC43653B}"/>
          </ac:grpSpMkLst>
        </pc:grpChg>
        <pc:grpChg chg="del">
          <ac:chgData name="" userId="454f4556cc29186e" providerId="LiveId" clId="{2A254024-7648-461A-B6D2-8AC521421B99}" dt="2022-08-11T09:09:39.141" v="31538" actId="478"/>
          <ac:grpSpMkLst>
            <pc:docMk/>
            <pc:sldMk cId="2364266579" sldId="566"/>
            <ac:grpSpMk id="67" creationId="{C4610CED-7E31-47CE-BBF9-D51AA9BCDEAC}"/>
          </ac:grpSpMkLst>
        </pc:grpChg>
        <pc:grpChg chg="mod">
          <ac:chgData name="" userId="454f4556cc29186e" providerId="LiveId" clId="{2A254024-7648-461A-B6D2-8AC521421B99}" dt="2022-08-11T09:06:07.311" v="31499" actId="207"/>
          <ac:grpSpMkLst>
            <pc:docMk/>
            <pc:sldMk cId="2364266579" sldId="566"/>
            <ac:grpSpMk id="68" creationId="{E4896676-FA01-45B9-B030-EC3E762C8A99}"/>
          </ac:grpSpMkLst>
        </pc:grpChg>
        <pc:grpChg chg="add">
          <ac:chgData name="" userId="454f4556cc29186e" providerId="LiveId" clId="{2A254024-7648-461A-B6D2-8AC521421B99}" dt="2022-08-11T09:09:39.431" v="31539"/>
          <ac:grpSpMkLst>
            <pc:docMk/>
            <pc:sldMk cId="2364266579" sldId="566"/>
            <ac:grpSpMk id="69" creationId="{4BE590E0-BF40-4989-A70F-B981DD1BC5F3}"/>
          </ac:grpSpMkLst>
        </pc:grpChg>
      </pc:sldChg>
      <pc:sldChg chg="addSp delSp modSp add">
        <pc:chgData name="" userId="454f4556cc29186e" providerId="LiveId" clId="{2A254024-7648-461A-B6D2-8AC521421B99}" dt="2022-08-12T13:12:23.187" v="35796" actId="20577"/>
        <pc:sldMkLst>
          <pc:docMk/>
          <pc:sldMk cId="575190892" sldId="567"/>
        </pc:sldMkLst>
        <pc:spChg chg="mod">
          <ac:chgData name="" userId="454f4556cc29186e" providerId="LiveId" clId="{2A254024-7648-461A-B6D2-8AC521421B99}" dt="2022-08-11T13:39:01.015" v="32383"/>
          <ac:spMkLst>
            <pc:docMk/>
            <pc:sldMk cId="575190892" sldId="567"/>
            <ac:spMk id="3" creationId="{346DF95E-3B35-4EA7-AF3F-43A54FCC7E8D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575190892" sldId="567"/>
            <ac:spMk id="4" creationId="{BDD61EA2-10DB-4C07-A063-0735BE7652D7}"/>
          </ac:spMkLst>
        </pc:spChg>
        <pc:spChg chg="mod">
          <ac:chgData name="" userId="454f4556cc29186e" providerId="LiveId" clId="{2A254024-7648-461A-B6D2-8AC521421B99}" dt="2022-08-12T13:12:23.187" v="35796" actId="20577"/>
          <ac:spMkLst>
            <pc:docMk/>
            <pc:sldMk cId="575190892" sldId="567"/>
            <ac:spMk id="5" creationId="{0AB3AC8C-CDBC-4495-A146-33FABE9B2018}"/>
          </ac:spMkLst>
        </pc:spChg>
        <pc:spChg chg="add">
          <ac:chgData name="" userId="454f4556cc29186e" providerId="LiveId" clId="{2A254024-7648-461A-B6D2-8AC521421B99}" dt="2022-08-11T09:10:39.625" v="31549"/>
          <ac:spMkLst>
            <pc:docMk/>
            <pc:sldMk cId="575190892" sldId="567"/>
            <ac:spMk id="61" creationId="{583E1434-C753-4E02-9AD2-B02EBC03BEF9}"/>
          </ac:spMkLst>
        </pc:spChg>
        <pc:spChg chg="add del">
          <ac:chgData name="" userId="454f4556cc29186e" providerId="LiveId" clId="{2A254024-7648-461A-B6D2-8AC521421B99}" dt="2022-08-11T09:12:00.943" v="31561" actId="478"/>
          <ac:spMkLst>
            <pc:docMk/>
            <pc:sldMk cId="575190892" sldId="567"/>
            <ac:spMk id="62" creationId="{55895ACE-0C04-4754-889B-2568200555DD}"/>
          </ac:spMkLst>
        </pc:spChg>
        <pc:spChg chg="add del">
          <ac:chgData name="" userId="454f4556cc29186e" providerId="LiveId" clId="{2A254024-7648-461A-B6D2-8AC521421B99}" dt="2022-08-11T09:12:00.943" v="31561" actId="478"/>
          <ac:spMkLst>
            <pc:docMk/>
            <pc:sldMk cId="575190892" sldId="567"/>
            <ac:spMk id="63" creationId="{0371B096-6C8F-4A68-BEDD-260AAC211B99}"/>
          </ac:spMkLst>
        </pc:spChg>
        <pc:spChg chg="add del">
          <ac:chgData name="" userId="454f4556cc29186e" providerId="LiveId" clId="{2A254024-7648-461A-B6D2-8AC521421B99}" dt="2022-08-11T09:12:00.943" v="31561" actId="478"/>
          <ac:spMkLst>
            <pc:docMk/>
            <pc:sldMk cId="575190892" sldId="567"/>
            <ac:spMk id="64" creationId="{03F0DD15-8A74-4121-8C71-9B18309916DE}"/>
          </ac:spMkLst>
        </pc:spChg>
        <pc:spChg chg="add del">
          <ac:chgData name="" userId="454f4556cc29186e" providerId="LiveId" clId="{2A254024-7648-461A-B6D2-8AC521421B99}" dt="2022-08-11T09:12:00.943" v="31561" actId="478"/>
          <ac:spMkLst>
            <pc:docMk/>
            <pc:sldMk cId="575190892" sldId="567"/>
            <ac:spMk id="69" creationId="{53BDCF46-9BBE-4E51-BF4E-96053412ABDC}"/>
          </ac:spMkLst>
        </pc:spChg>
        <pc:spChg chg="del">
          <ac:chgData name="" userId="454f4556cc29186e" providerId="LiveId" clId="{2A254024-7648-461A-B6D2-8AC521421B99}" dt="2022-08-11T09:10:39.340" v="31548" actId="478"/>
          <ac:spMkLst>
            <pc:docMk/>
            <pc:sldMk cId="575190892" sldId="567"/>
            <ac:spMk id="70" creationId="{08BAE045-94D0-4600-9FBA-6181FD80357A}"/>
          </ac:spMkLst>
        </pc:spChg>
        <pc:spChg chg="add mod">
          <ac:chgData name="" userId="454f4556cc29186e" providerId="LiveId" clId="{2A254024-7648-461A-B6D2-8AC521421B99}" dt="2022-08-11T14:21:24.865" v="33137" actId="207"/>
          <ac:spMkLst>
            <pc:docMk/>
            <pc:sldMk cId="575190892" sldId="567"/>
            <ac:spMk id="70" creationId="{41AA1FB4-5D25-4AB1-8A80-EC1F372AE659}"/>
          </ac:spMkLst>
        </pc:spChg>
        <pc:spChg chg="del">
          <ac:chgData name="" userId="454f4556cc29186e" providerId="LiveId" clId="{2A254024-7648-461A-B6D2-8AC521421B99}" dt="2022-08-11T09:10:37.751" v="31547" actId="478"/>
          <ac:spMkLst>
            <pc:docMk/>
            <pc:sldMk cId="575190892" sldId="567"/>
            <ac:spMk id="71" creationId="{C4280EDC-9507-40FC-A263-71359326C4B2}"/>
          </ac:spMkLst>
        </pc:spChg>
        <pc:spChg chg="del">
          <ac:chgData name="" userId="454f4556cc29186e" providerId="LiveId" clId="{2A254024-7648-461A-B6D2-8AC521421B99}" dt="2022-08-11T09:10:37.751" v="31547" actId="478"/>
          <ac:spMkLst>
            <pc:docMk/>
            <pc:sldMk cId="575190892" sldId="567"/>
            <ac:spMk id="72" creationId="{230B01AA-1B11-4052-9E12-8EFAAFD5CDB2}"/>
          </ac:spMkLst>
        </pc:spChg>
        <pc:spChg chg="del">
          <ac:chgData name="" userId="454f4556cc29186e" providerId="LiveId" clId="{2A254024-7648-461A-B6D2-8AC521421B99}" dt="2022-08-11T09:10:37.751" v="31547" actId="478"/>
          <ac:spMkLst>
            <pc:docMk/>
            <pc:sldMk cId="575190892" sldId="567"/>
            <ac:spMk id="73" creationId="{1934F895-D6A0-4D4E-AC8A-A7AC3D572308}"/>
          </ac:spMkLst>
        </pc:spChg>
        <pc:spChg chg="del">
          <ac:chgData name="" userId="454f4556cc29186e" providerId="LiveId" clId="{2A254024-7648-461A-B6D2-8AC521421B99}" dt="2022-08-11T09:10:37.751" v="31547" actId="478"/>
          <ac:spMkLst>
            <pc:docMk/>
            <pc:sldMk cId="575190892" sldId="567"/>
            <ac:spMk id="74" creationId="{D6443FD1-7648-4D94-B58F-765174919A24}"/>
          </ac:spMkLst>
        </pc:spChg>
        <pc:spChg chg="del">
          <ac:chgData name="" userId="454f4556cc29186e" providerId="LiveId" clId="{2A254024-7648-461A-B6D2-8AC521421B99}" dt="2022-08-11T09:10:37.751" v="31547" actId="478"/>
          <ac:spMkLst>
            <pc:docMk/>
            <pc:sldMk cId="575190892" sldId="567"/>
            <ac:spMk id="75" creationId="{C06A98A5-6B8E-4B6D-B9E7-C0DA4C5284DA}"/>
          </ac:spMkLst>
        </pc:spChg>
        <pc:spChg chg="del">
          <ac:chgData name="" userId="454f4556cc29186e" providerId="LiveId" clId="{2A254024-7648-461A-B6D2-8AC521421B99}" dt="2022-08-11T09:10:37.751" v="31547" actId="478"/>
          <ac:spMkLst>
            <pc:docMk/>
            <pc:sldMk cId="575190892" sldId="567"/>
            <ac:spMk id="76" creationId="{C50080EB-B783-4F03-B760-F55EB526C9CF}"/>
          </ac:spMkLst>
        </pc:spChg>
        <pc:spChg chg="del">
          <ac:chgData name="" userId="454f4556cc29186e" providerId="LiveId" clId="{2A254024-7648-461A-B6D2-8AC521421B99}" dt="2022-08-11T09:10:37.751" v="31547" actId="478"/>
          <ac:spMkLst>
            <pc:docMk/>
            <pc:sldMk cId="575190892" sldId="567"/>
            <ac:spMk id="77" creationId="{5C330EAA-B9F4-4897-8DE1-DB3532FA60D2}"/>
          </ac:spMkLst>
        </pc:spChg>
        <pc:spChg chg="add del">
          <ac:chgData name="" userId="454f4556cc29186e" providerId="LiveId" clId="{2A254024-7648-461A-B6D2-8AC521421B99}" dt="2022-08-11T09:12:00.943" v="31561" actId="478"/>
          <ac:spMkLst>
            <pc:docMk/>
            <pc:sldMk cId="575190892" sldId="567"/>
            <ac:spMk id="78" creationId="{410DD72D-E4FA-438C-AB6C-2D8E41EDDE44}"/>
          </ac:spMkLst>
        </pc:spChg>
        <pc:spChg chg="del">
          <ac:chgData name="" userId="454f4556cc29186e" providerId="LiveId" clId="{2A254024-7648-461A-B6D2-8AC521421B99}" dt="2022-08-11T09:10:37.751" v="31547" actId="478"/>
          <ac:spMkLst>
            <pc:docMk/>
            <pc:sldMk cId="575190892" sldId="567"/>
            <ac:spMk id="79" creationId="{6FB95C74-5EB4-44E1-B9C2-DEA5D766C930}"/>
          </ac:spMkLst>
        </pc:spChg>
        <pc:spChg chg="del mod">
          <ac:chgData name="" userId="454f4556cc29186e" providerId="LiveId" clId="{2A254024-7648-461A-B6D2-8AC521421B99}" dt="2022-08-11T14:20:41.241" v="33128" actId="478"/>
          <ac:spMkLst>
            <pc:docMk/>
            <pc:sldMk cId="575190892" sldId="567"/>
            <ac:spMk id="120" creationId="{234A1783-0CA0-499E-83E7-2265BC7BC3F0}"/>
          </ac:spMkLst>
        </pc:spChg>
        <pc:spChg chg="add del">
          <ac:chgData name="" userId="454f4556cc29186e" providerId="LiveId" clId="{2A254024-7648-461A-B6D2-8AC521421B99}" dt="2022-08-11T09:12:00.943" v="31561" actId="478"/>
          <ac:spMkLst>
            <pc:docMk/>
            <pc:sldMk cId="575190892" sldId="567"/>
            <ac:spMk id="121" creationId="{9627AF05-F6A4-47B8-BFE8-CAFBD90C37AC}"/>
          </ac:spMkLst>
        </pc:spChg>
        <pc:spChg chg="add del">
          <ac:chgData name="" userId="454f4556cc29186e" providerId="LiveId" clId="{2A254024-7648-461A-B6D2-8AC521421B99}" dt="2022-08-11T09:12:00.943" v="31561" actId="478"/>
          <ac:spMkLst>
            <pc:docMk/>
            <pc:sldMk cId="575190892" sldId="567"/>
            <ac:spMk id="122" creationId="{1C90B961-3234-4F92-BF24-BCBA3D3FC60C}"/>
          </ac:spMkLst>
        </pc:spChg>
        <pc:spChg chg="add del">
          <ac:chgData name="" userId="454f4556cc29186e" providerId="LiveId" clId="{2A254024-7648-461A-B6D2-8AC521421B99}" dt="2022-08-11T09:12:00.943" v="31561" actId="478"/>
          <ac:spMkLst>
            <pc:docMk/>
            <pc:sldMk cId="575190892" sldId="567"/>
            <ac:spMk id="123" creationId="{DD99C221-554E-4C94-832D-477D680EC0DC}"/>
          </ac:spMkLst>
        </pc:spChg>
        <pc:spChg chg="add del">
          <ac:chgData name="" userId="454f4556cc29186e" providerId="LiveId" clId="{2A254024-7648-461A-B6D2-8AC521421B99}" dt="2022-08-11T09:12:00.943" v="31561" actId="478"/>
          <ac:spMkLst>
            <pc:docMk/>
            <pc:sldMk cId="575190892" sldId="567"/>
            <ac:spMk id="124" creationId="{547AC3B9-8219-4593-9AA6-814A5D8A2DBF}"/>
          </ac:spMkLst>
        </pc:spChg>
        <pc:spChg chg="add del">
          <ac:chgData name="" userId="454f4556cc29186e" providerId="LiveId" clId="{2A254024-7648-461A-B6D2-8AC521421B99}" dt="2022-08-11T09:12:00.043" v="31560"/>
          <ac:spMkLst>
            <pc:docMk/>
            <pc:sldMk cId="575190892" sldId="567"/>
            <ac:spMk id="125" creationId="{53788657-0EF3-4E5A-B5F5-343392BEB32E}"/>
          </ac:spMkLst>
        </pc:spChg>
        <pc:spChg chg="add del">
          <ac:chgData name="" userId="454f4556cc29186e" providerId="LiveId" clId="{2A254024-7648-461A-B6D2-8AC521421B99}" dt="2022-08-11T09:12:00.043" v="31560"/>
          <ac:spMkLst>
            <pc:docMk/>
            <pc:sldMk cId="575190892" sldId="567"/>
            <ac:spMk id="126" creationId="{37B86470-558B-42A0-B7CC-82318A33ED34}"/>
          </ac:spMkLst>
        </pc:spChg>
        <pc:spChg chg="add del">
          <ac:chgData name="" userId="454f4556cc29186e" providerId="LiveId" clId="{2A254024-7648-461A-B6D2-8AC521421B99}" dt="2022-08-11T09:12:00.043" v="31560"/>
          <ac:spMkLst>
            <pc:docMk/>
            <pc:sldMk cId="575190892" sldId="567"/>
            <ac:spMk id="127" creationId="{8C81A72A-8838-4F00-B84A-6FC6EF2C8A96}"/>
          </ac:spMkLst>
        </pc:spChg>
        <pc:spChg chg="add del">
          <ac:chgData name="" userId="454f4556cc29186e" providerId="LiveId" clId="{2A254024-7648-461A-B6D2-8AC521421B99}" dt="2022-08-11T09:12:00.043" v="31560"/>
          <ac:spMkLst>
            <pc:docMk/>
            <pc:sldMk cId="575190892" sldId="567"/>
            <ac:spMk id="128" creationId="{5196DA52-85AB-4070-9D23-9EC25ECB3783}"/>
          </ac:spMkLst>
        </pc:spChg>
        <pc:spChg chg="add del">
          <ac:chgData name="" userId="454f4556cc29186e" providerId="LiveId" clId="{2A254024-7648-461A-B6D2-8AC521421B99}" dt="2022-08-11T09:12:00.043" v="31560"/>
          <ac:spMkLst>
            <pc:docMk/>
            <pc:sldMk cId="575190892" sldId="567"/>
            <ac:spMk id="129" creationId="{124865DE-FC87-49B3-BFB5-DD9B03854133}"/>
          </ac:spMkLst>
        </pc:spChg>
        <pc:spChg chg="add del">
          <ac:chgData name="" userId="454f4556cc29186e" providerId="LiveId" clId="{2A254024-7648-461A-B6D2-8AC521421B99}" dt="2022-08-11T09:12:00.043" v="31560"/>
          <ac:spMkLst>
            <pc:docMk/>
            <pc:sldMk cId="575190892" sldId="567"/>
            <ac:spMk id="130" creationId="{11A31142-11FC-4E01-8F99-AE628B8BD531}"/>
          </ac:spMkLst>
        </pc:spChg>
        <pc:spChg chg="add del">
          <ac:chgData name="" userId="454f4556cc29186e" providerId="LiveId" clId="{2A254024-7648-461A-B6D2-8AC521421B99}" dt="2022-08-11T09:12:00.043" v="31560"/>
          <ac:spMkLst>
            <pc:docMk/>
            <pc:sldMk cId="575190892" sldId="567"/>
            <ac:spMk id="131" creationId="{96C12C73-BFBE-4593-9E30-B5D907C4D3B9}"/>
          </ac:spMkLst>
        </pc:spChg>
        <pc:spChg chg="add del">
          <ac:chgData name="" userId="454f4556cc29186e" providerId="LiveId" clId="{2A254024-7648-461A-B6D2-8AC521421B99}" dt="2022-08-11T09:12:00.043" v="31560"/>
          <ac:spMkLst>
            <pc:docMk/>
            <pc:sldMk cId="575190892" sldId="567"/>
            <ac:spMk id="132" creationId="{E8A35998-1F05-4598-9C03-29457B7D8269}"/>
          </ac:spMkLst>
        </pc:spChg>
        <pc:spChg chg="add del">
          <ac:chgData name="" userId="454f4556cc29186e" providerId="LiveId" clId="{2A254024-7648-461A-B6D2-8AC521421B99}" dt="2022-08-11T09:12:00.043" v="31560"/>
          <ac:spMkLst>
            <pc:docMk/>
            <pc:sldMk cId="575190892" sldId="567"/>
            <ac:spMk id="133" creationId="{4229216E-EF04-413E-8C69-4356ACF35F22}"/>
          </ac:spMkLst>
        </pc:spChg>
        <pc:grpChg chg="add del">
          <ac:chgData name="" userId="454f4556cc29186e" providerId="LiveId" clId="{2A254024-7648-461A-B6D2-8AC521421B99}" dt="2022-08-11T09:12:00.943" v="31561" actId="478"/>
          <ac:grpSpMkLst>
            <pc:docMk/>
            <pc:sldMk cId="575190892" sldId="567"/>
            <ac:grpSpMk id="67" creationId="{C4610CED-7E31-47CE-BBF9-D51AA9BCDEAC}"/>
          </ac:grpSpMkLst>
        </pc:grpChg>
        <pc:grpChg chg="add del">
          <ac:chgData name="" userId="454f4556cc29186e" providerId="LiveId" clId="{2A254024-7648-461A-B6D2-8AC521421B99}" dt="2022-08-11T09:12:00.043" v="31560"/>
          <ac:grpSpMkLst>
            <pc:docMk/>
            <pc:sldMk cId="575190892" sldId="567"/>
            <ac:grpSpMk id="134" creationId="{CA224BAA-116D-4CD3-A089-14F43DF2AB1D}"/>
          </ac:grpSpMkLst>
        </pc:grpChg>
      </pc:sldChg>
      <pc:sldChg chg="addSp delSp modSp add">
        <pc:chgData name="" userId="454f4556cc29186e" providerId="LiveId" clId="{2A254024-7648-461A-B6D2-8AC521421B99}" dt="2022-08-12T13:12:03.495" v="35786" actId="20577"/>
        <pc:sldMkLst>
          <pc:docMk/>
          <pc:sldMk cId="754470016" sldId="568"/>
        </pc:sldMkLst>
        <pc:spChg chg="mod">
          <ac:chgData name="" userId="454f4556cc29186e" providerId="LiveId" clId="{2A254024-7648-461A-B6D2-8AC521421B99}" dt="2022-08-11T13:39:09.967" v="32385"/>
          <ac:spMkLst>
            <pc:docMk/>
            <pc:sldMk cId="754470016" sldId="568"/>
            <ac:spMk id="3" creationId="{346DF95E-3B35-4EA7-AF3F-43A54FCC7E8D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754470016" sldId="568"/>
            <ac:spMk id="4" creationId="{BDD61EA2-10DB-4C07-A063-0735BE7652D7}"/>
          </ac:spMkLst>
        </pc:spChg>
        <pc:spChg chg="mod">
          <ac:chgData name="" userId="454f4556cc29186e" providerId="LiveId" clId="{2A254024-7648-461A-B6D2-8AC521421B99}" dt="2022-08-12T13:12:03.495" v="35786" actId="20577"/>
          <ac:spMkLst>
            <pc:docMk/>
            <pc:sldMk cId="754470016" sldId="568"/>
            <ac:spMk id="5" creationId="{0AB3AC8C-CDBC-4495-A146-33FABE9B2018}"/>
          </ac:spMkLst>
        </pc:spChg>
        <pc:spChg chg="add mod">
          <ac:chgData name="" userId="454f4556cc29186e" providerId="LiveId" clId="{2A254024-7648-461A-B6D2-8AC521421B99}" dt="2022-08-11T14:20:57.931" v="33133" actId="207"/>
          <ac:spMkLst>
            <pc:docMk/>
            <pc:sldMk cId="754470016" sldId="568"/>
            <ac:spMk id="61" creationId="{BF35620F-5EC1-4E05-A62E-E8FC1D15DC42}"/>
          </ac:spMkLst>
        </pc:spChg>
        <pc:spChg chg="mod">
          <ac:chgData name="" userId="454f4556cc29186e" providerId="LiveId" clId="{2A254024-7648-461A-B6D2-8AC521421B99}" dt="2022-08-11T09:08:57.449" v="31535" actId="207"/>
          <ac:spMkLst>
            <pc:docMk/>
            <pc:sldMk cId="754470016" sldId="568"/>
            <ac:spMk id="70" creationId="{08BAE045-94D0-4600-9FBA-6181FD80357A}"/>
          </ac:spMkLst>
        </pc:spChg>
        <pc:spChg chg="mod">
          <ac:chgData name="" userId="454f4556cc29186e" providerId="LiveId" clId="{2A254024-7648-461A-B6D2-8AC521421B99}" dt="2022-08-11T09:08:22.673" v="31525" actId="207"/>
          <ac:spMkLst>
            <pc:docMk/>
            <pc:sldMk cId="754470016" sldId="568"/>
            <ac:spMk id="71" creationId="{C4280EDC-9507-40FC-A263-71359326C4B2}"/>
          </ac:spMkLst>
        </pc:spChg>
        <pc:spChg chg="mod">
          <ac:chgData name="" userId="454f4556cc29186e" providerId="LiveId" clId="{2A254024-7648-461A-B6D2-8AC521421B99}" dt="2022-08-11T09:08:22.673" v="31525" actId="207"/>
          <ac:spMkLst>
            <pc:docMk/>
            <pc:sldMk cId="754470016" sldId="568"/>
            <ac:spMk id="72" creationId="{230B01AA-1B11-4052-9E12-8EFAAFD5CDB2}"/>
          </ac:spMkLst>
        </pc:spChg>
        <pc:spChg chg="mod">
          <ac:chgData name="" userId="454f4556cc29186e" providerId="LiveId" clId="{2A254024-7648-461A-B6D2-8AC521421B99}" dt="2022-08-11T09:08:22.673" v="31525" actId="207"/>
          <ac:spMkLst>
            <pc:docMk/>
            <pc:sldMk cId="754470016" sldId="568"/>
            <ac:spMk id="73" creationId="{1934F895-D6A0-4D4E-AC8A-A7AC3D572308}"/>
          </ac:spMkLst>
        </pc:spChg>
        <pc:spChg chg="mod">
          <ac:chgData name="" userId="454f4556cc29186e" providerId="LiveId" clId="{2A254024-7648-461A-B6D2-8AC521421B99}" dt="2022-08-11T09:08:22.673" v="31525" actId="207"/>
          <ac:spMkLst>
            <pc:docMk/>
            <pc:sldMk cId="754470016" sldId="568"/>
            <ac:spMk id="74" creationId="{D6443FD1-7648-4D94-B58F-765174919A24}"/>
          </ac:spMkLst>
        </pc:spChg>
        <pc:spChg chg="mod">
          <ac:chgData name="" userId="454f4556cc29186e" providerId="LiveId" clId="{2A254024-7648-461A-B6D2-8AC521421B99}" dt="2022-08-11T09:08:22.673" v="31525" actId="207"/>
          <ac:spMkLst>
            <pc:docMk/>
            <pc:sldMk cId="754470016" sldId="568"/>
            <ac:spMk id="75" creationId="{C06A98A5-6B8E-4B6D-B9E7-C0DA4C5284DA}"/>
          </ac:spMkLst>
        </pc:spChg>
        <pc:spChg chg="mod">
          <ac:chgData name="" userId="454f4556cc29186e" providerId="LiveId" clId="{2A254024-7648-461A-B6D2-8AC521421B99}" dt="2022-08-11T09:08:22.673" v="31525" actId="207"/>
          <ac:spMkLst>
            <pc:docMk/>
            <pc:sldMk cId="754470016" sldId="568"/>
            <ac:spMk id="76" creationId="{C50080EB-B783-4F03-B760-F55EB526C9CF}"/>
          </ac:spMkLst>
        </pc:spChg>
        <pc:spChg chg="mod">
          <ac:chgData name="" userId="454f4556cc29186e" providerId="LiveId" clId="{2A254024-7648-461A-B6D2-8AC521421B99}" dt="2022-08-11T09:08:54.444" v="31533" actId="207"/>
          <ac:spMkLst>
            <pc:docMk/>
            <pc:sldMk cId="754470016" sldId="568"/>
            <ac:spMk id="77" creationId="{5C330EAA-B9F4-4897-8DE1-DB3532FA60D2}"/>
          </ac:spMkLst>
        </pc:spChg>
        <pc:spChg chg="mod">
          <ac:chgData name="" userId="454f4556cc29186e" providerId="LiveId" clId="{2A254024-7648-461A-B6D2-8AC521421B99}" dt="2022-08-11T09:10:28.388" v="31546" actId="207"/>
          <ac:spMkLst>
            <pc:docMk/>
            <pc:sldMk cId="754470016" sldId="568"/>
            <ac:spMk id="78" creationId="{410DD72D-E4FA-438C-AB6C-2D8E41EDDE44}"/>
          </ac:spMkLst>
        </pc:spChg>
        <pc:spChg chg="mod">
          <ac:chgData name="" userId="454f4556cc29186e" providerId="LiveId" clId="{2A254024-7648-461A-B6D2-8AC521421B99}" dt="2022-08-11T09:09:02.428" v="31536" actId="208"/>
          <ac:spMkLst>
            <pc:docMk/>
            <pc:sldMk cId="754470016" sldId="568"/>
            <ac:spMk id="79" creationId="{6FB95C74-5EB4-44E1-B9C2-DEA5D766C930}"/>
          </ac:spMkLst>
        </pc:spChg>
        <pc:spChg chg="mod">
          <ac:chgData name="" userId="454f4556cc29186e" providerId="LiveId" clId="{2A254024-7648-461A-B6D2-8AC521421B99}" dt="2022-08-11T09:08:05.333" v="31520" actId="207"/>
          <ac:spMkLst>
            <pc:docMk/>
            <pc:sldMk cId="754470016" sldId="568"/>
            <ac:spMk id="86" creationId="{E9D275E5-77D6-4B2C-AD71-FD62A94B81BA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89" creationId="{D5405F24-55AF-437E-921A-9F4A79D3BF42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90" creationId="{FAFD27A2-C9C8-4CFC-B7DE-5032B82EDF25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91" creationId="{235F1184-8E02-40A6-88B9-6447E7607785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92" creationId="{9F219D9B-82B0-4E3B-936C-64259F687C9E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93" creationId="{09C1B391-2D9A-4156-932B-C276A825A99B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94" creationId="{B882EAA1-3913-4598-BB6C-4289940251C2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95" creationId="{E72C8625-175A-4906-8E42-F163050025CA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96" creationId="{F9C919AD-9CF0-4DEA-BF58-7C956C9F2B59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97" creationId="{D6076759-C287-485B-A02F-6681256DE9AD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98" creationId="{97CEEC96-0454-46DD-87F4-1DEF3AB99465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99" creationId="{5D43821F-441D-4F2F-99D1-5E1547F6971C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00" creationId="{DAE740D2-449A-466E-A73B-67EB5B23F771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01" creationId="{17594450-3226-4E75-A82A-C6A4A0B0F9A7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02" creationId="{CF9CC2BE-1CE7-44D5-B7A0-C610B6255BDF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03" creationId="{59AADF74-1C30-4032-A3F7-68122AFF2865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04" creationId="{045E99B9-9314-417E-84FB-3FDD81F855A5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05" creationId="{864F5CB4-66AB-48D2-B90B-79609B46BEA0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06" creationId="{89220DEF-C35F-42B1-80B7-E41B2B6BF4EB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07" creationId="{1AC94A63-D91A-4E91-B837-7068D329A3F7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08" creationId="{C8A76566-6492-4EB9-82E1-8C450E864F27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09" creationId="{3CA00FA9-364E-4253-B64B-5268A3E2F5BB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10" creationId="{AC181CA3-2B33-4BF6-8CFE-55C80D43D1D3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11" creationId="{2CA6C8A2-1A56-4FA0-B391-486D5ABDD0A8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12" creationId="{041FEFF1-2096-4E17-A577-EF1DB9A7632D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13" creationId="{BBFE7873-1C77-41DC-8481-1B0F34F03AE0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14" creationId="{E5F1FF2B-AB4A-46A0-9E24-4DB7AAB1E6D4}"/>
          </ac:spMkLst>
        </pc:spChg>
        <pc:spChg chg="mod">
          <ac:chgData name="" userId="454f4556cc29186e" providerId="LiveId" clId="{2A254024-7648-461A-B6D2-8AC521421B99}" dt="2022-08-11T09:08:04.903" v="31519" actId="208"/>
          <ac:spMkLst>
            <pc:docMk/>
            <pc:sldMk cId="754470016" sldId="568"/>
            <ac:spMk id="116" creationId="{65FAF461-90A4-4C5C-AAFF-8EEDDEC2A88E}"/>
          </ac:spMkLst>
        </pc:spChg>
        <pc:spChg chg="mod">
          <ac:chgData name="" userId="454f4556cc29186e" providerId="LiveId" clId="{2A254024-7648-461A-B6D2-8AC521421B99}" dt="2022-08-11T09:08:51.264" v="31530" actId="2085"/>
          <ac:spMkLst>
            <pc:docMk/>
            <pc:sldMk cId="754470016" sldId="568"/>
            <ac:spMk id="117" creationId="{904FF559-7A2B-4929-A0DD-ABBE7A4437FA}"/>
          </ac:spMkLst>
        </pc:spChg>
        <pc:spChg chg="mod">
          <ac:chgData name="" userId="454f4556cc29186e" providerId="LiveId" clId="{2A254024-7648-461A-B6D2-8AC521421B99}" dt="2022-08-11T09:08:51.264" v="31530" actId="2085"/>
          <ac:spMkLst>
            <pc:docMk/>
            <pc:sldMk cId="754470016" sldId="568"/>
            <ac:spMk id="118" creationId="{263E2376-723A-453A-8929-F24D3B66098F}"/>
          </ac:spMkLst>
        </pc:spChg>
        <pc:spChg chg="mod">
          <ac:chgData name="" userId="454f4556cc29186e" providerId="LiveId" clId="{2A254024-7648-461A-B6D2-8AC521421B99}" dt="2022-08-11T09:08:51.264" v="31530" actId="2085"/>
          <ac:spMkLst>
            <pc:docMk/>
            <pc:sldMk cId="754470016" sldId="568"/>
            <ac:spMk id="119" creationId="{A594C5EE-654C-4FD3-8D0D-6FFD7E7825AF}"/>
          </ac:spMkLst>
        </pc:spChg>
        <pc:spChg chg="add del mod">
          <ac:chgData name="" userId="454f4556cc29186e" providerId="LiveId" clId="{2A254024-7648-461A-B6D2-8AC521421B99}" dt="2022-08-11T14:18:31.140" v="33105" actId="478"/>
          <ac:spMkLst>
            <pc:docMk/>
            <pc:sldMk cId="754470016" sldId="568"/>
            <ac:spMk id="120" creationId="{234A1783-0CA0-499E-83E7-2265BC7BC3F0}"/>
          </ac:spMkLst>
        </pc:spChg>
        <pc:grpChg chg="mod">
          <ac:chgData name="" userId="454f4556cc29186e" providerId="LiveId" clId="{2A254024-7648-461A-B6D2-8AC521421B99}" dt="2022-08-11T09:08:51.586" v="31531" actId="207"/>
          <ac:grpSpMkLst>
            <pc:docMk/>
            <pc:sldMk cId="754470016" sldId="568"/>
            <ac:grpSpMk id="65" creationId="{47F7FE4C-0EF9-44EC-BAA6-27F12C1E536B}"/>
          </ac:grpSpMkLst>
        </pc:grpChg>
        <pc:grpChg chg="mod">
          <ac:chgData name="" userId="454f4556cc29186e" providerId="LiveId" clId="{2A254024-7648-461A-B6D2-8AC521421B99}" dt="2022-08-11T09:08:32.083" v="31526" actId="1076"/>
          <ac:grpSpMkLst>
            <pc:docMk/>
            <pc:sldMk cId="754470016" sldId="568"/>
            <ac:grpSpMk id="66" creationId="{2D20B0DA-3059-426A-B5C8-7148EC43653B}"/>
          </ac:grpSpMkLst>
        </pc:grpChg>
        <pc:grpChg chg="mod ord">
          <ac:chgData name="" userId="454f4556cc29186e" providerId="LiveId" clId="{2A254024-7648-461A-B6D2-8AC521421B99}" dt="2022-08-11T14:18:58.314" v="33110" actId="1076"/>
          <ac:grpSpMkLst>
            <pc:docMk/>
            <pc:sldMk cId="754470016" sldId="568"/>
            <ac:grpSpMk id="67" creationId="{C4610CED-7E31-47CE-BBF9-D51AA9BCDEAC}"/>
          </ac:grpSpMkLst>
        </pc:grpChg>
        <pc:picChg chg="mod">
          <ac:chgData name="" userId="454f4556cc29186e" providerId="LiveId" clId="{2A254024-7648-461A-B6D2-8AC521421B99}" dt="2022-08-11T09:08:04.903" v="31519" actId="208"/>
          <ac:picMkLst>
            <pc:docMk/>
            <pc:sldMk cId="754470016" sldId="568"/>
            <ac:picMk id="88" creationId="{6AE075F8-30BB-453B-8B51-BE5934C0AB00}"/>
          </ac:picMkLst>
        </pc:picChg>
        <pc:cxnChg chg="mod">
          <ac:chgData name="" userId="454f4556cc29186e" providerId="LiveId" clId="{2A254024-7648-461A-B6D2-8AC521421B99}" dt="2022-08-11T09:08:04.903" v="31519" actId="208"/>
          <ac:cxnSpMkLst>
            <pc:docMk/>
            <pc:sldMk cId="754470016" sldId="568"/>
            <ac:cxnSpMk id="115" creationId="{1806A348-14C9-4768-A0CE-16D0A61246A9}"/>
          </ac:cxnSpMkLst>
        </pc:cxnChg>
      </pc:sldChg>
      <pc:sldChg chg="addSp delSp modSp add">
        <pc:chgData name="" userId="454f4556cc29186e" providerId="LiveId" clId="{2A254024-7648-461A-B6D2-8AC521421B99}" dt="2022-08-12T13:12:29.067" v="35798" actId="20577"/>
        <pc:sldMkLst>
          <pc:docMk/>
          <pc:sldMk cId="365583297" sldId="569"/>
        </pc:sldMkLst>
        <pc:spChg chg="mod">
          <ac:chgData name="" userId="454f4556cc29186e" providerId="LiveId" clId="{2A254024-7648-461A-B6D2-8AC521421B99}" dt="2022-08-11T13:39:17.572" v="32386"/>
          <ac:spMkLst>
            <pc:docMk/>
            <pc:sldMk cId="365583297" sldId="569"/>
            <ac:spMk id="3" creationId="{346DF95E-3B35-4EA7-AF3F-43A54FCC7E8D}"/>
          </ac:spMkLst>
        </pc:spChg>
        <pc:spChg chg="mod">
          <ac:chgData name="" userId="454f4556cc29186e" providerId="LiveId" clId="{2A254024-7648-461A-B6D2-8AC521421B99}" dt="2022-08-11T09:13:31.353" v="31622"/>
          <ac:spMkLst>
            <pc:docMk/>
            <pc:sldMk cId="365583297" sldId="569"/>
            <ac:spMk id="4" creationId="{BDD61EA2-10DB-4C07-A063-0735BE7652D7}"/>
          </ac:spMkLst>
        </pc:spChg>
        <pc:spChg chg="mod">
          <ac:chgData name="" userId="454f4556cc29186e" providerId="LiveId" clId="{2A254024-7648-461A-B6D2-8AC521421B99}" dt="2022-08-12T13:12:29.067" v="35798" actId="20577"/>
          <ac:spMkLst>
            <pc:docMk/>
            <pc:sldMk cId="365583297" sldId="569"/>
            <ac:spMk id="5" creationId="{0AB3AC8C-CDBC-4495-A146-33FABE9B2018}"/>
          </ac:spMkLst>
        </pc:spChg>
        <pc:spChg chg="add del mod">
          <ac:chgData name="" userId="454f4556cc29186e" providerId="LiveId" clId="{2A254024-7648-461A-B6D2-8AC521421B99}" dt="2022-08-11T14:20:45.506" v="33130" actId="478"/>
          <ac:spMkLst>
            <pc:docMk/>
            <pc:sldMk cId="365583297" sldId="569"/>
            <ac:spMk id="61" creationId="{50F390F3-D54C-4439-8A2B-D19F8A6CA673}"/>
          </ac:spMkLst>
        </pc:spChg>
        <pc:spChg chg="del mod">
          <ac:chgData name="" userId="454f4556cc29186e" providerId="LiveId" clId="{2A254024-7648-461A-B6D2-8AC521421B99}" dt="2022-08-11T09:12:16.633" v="31566" actId="478"/>
          <ac:spMkLst>
            <pc:docMk/>
            <pc:sldMk cId="365583297" sldId="569"/>
            <ac:spMk id="61" creationId="{583E1434-C753-4E02-9AD2-B02EBC03BEF9}"/>
          </ac:spMkLst>
        </pc:spChg>
        <pc:spChg chg="del">
          <ac:chgData name="" userId="454f4556cc29186e" providerId="LiveId" clId="{2A254024-7648-461A-B6D2-8AC521421B99}" dt="2022-08-11T09:12:12.045" v="31562" actId="478"/>
          <ac:spMkLst>
            <pc:docMk/>
            <pc:sldMk cId="365583297" sldId="569"/>
            <ac:spMk id="62" creationId="{55895ACE-0C04-4754-889B-2568200555DD}"/>
          </ac:spMkLst>
        </pc:spChg>
        <pc:spChg chg="add">
          <ac:chgData name="" userId="454f4556cc29186e" providerId="LiveId" clId="{2A254024-7648-461A-B6D2-8AC521421B99}" dt="2022-08-11T14:20:45.834" v="33131"/>
          <ac:spMkLst>
            <pc:docMk/>
            <pc:sldMk cId="365583297" sldId="569"/>
            <ac:spMk id="62" creationId="{93A94FA8-9E2B-49FC-BB53-BA488596E1D9}"/>
          </ac:spMkLst>
        </pc:spChg>
        <pc:spChg chg="del">
          <ac:chgData name="" userId="454f4556cc29186e" providerId="LiveId" clId="{2A254024-7648-461A-B6D2-8AC521421B99}" dt="2022-08-11T09:12:12.045" v="31562" actId="478"/>
          <ac:spMkLst>
            <pc:docMk/>
            <pc:sldMk cId="365583297" sldId="569"/>
            <ac:spMk id="63" creationId="{0371B096-6C8F-4A68-BEDD-260AAC211B99}"/>
          </ac:spMkLst>
        </pc:spChg>
        <pc:spChg chg="del">
          <ac:chgData name="" userId="454f4556cc29186e" providerId="LiveId" clId="{2A254024-7648-461A-B6D2-8AC521421B99}" dt="2022-08-11T09:12:12.045" v="31562" actId="478"/>
          <ac:spMkLst>
            <pc:docMk/>
            <pc:sldMk cId="365583297" sldId="569"/>
            <ac:spMk id="64" creationId="{03F0DD15-8A74-4121-8C71-9B18309916DE}"/>
          </ac:spMkLst>
        </pc:spChg>
        <pc:spChg chg="del">
          <ac:chgData name="" userId="454f4556cc29186e" providerId="LiveId" clId="{2A254024-7648-461A-B6D2-8AC521421B99}" dt="2022-08-11T09:12:12.045" v="31562" actId="478"/>
          <ac:spMkLst>
            <pc:docMk/>
            <pc:sldMk cId="365583297" sldId="569"/>
            <ac:spMk id="69" creationId="{53BDCF46-9BBE-4E51-BF4E-96053412ABDC}"/>
          </ac:spMkLst>
        </pc:spChg>
        <pc:spChg chg="add del">
          <ac:chgData name="" userId="454f4556cc29186e" providerId="LiveId" clId="{2A254024-7648-461A-B6D2-8AC521421B99}" dt="2022-08-11T09:12:13.343" v="31564"/>
          <ac:spMkLst>
            <pc:docMk/>
            <pc:sldMk cId="365583297" sldId="569"/>
            <ac:spMk id="70" creationId="{45FE465C-818D-427D-A787-740562D0E883}"/>
          </ac:spMkLst>
        </pc:spChg>
        <pc:spChg chg="add del">
          <ac:chgData name="" userId="454f4556cc29186e" providerId="LiveId" clId="{2A254024-7648-461A-B6D2-8AC521421B99}" dt="2022-08-11T09:12:13.343" v="31564"/>
          <ac:spMkLst>
            <pc:docMk/>
            <pc:sldMk cId="365583297" sldId="569"/>
            <ac:spMk id="71" creationId="{7104C50B-E7EA-4251-BEE7-E3D659BD1FB7}"/>
          </ac:spMkLst>
        </pc:spChg>
        <pc:spChg chg="add del">
          <ac:chgData name="" userId="454f4556cc29186e" providerId="LiveId" clId="{2A254024-7648-461A-B6D2-8AC521421B99}" dt="2022-08-11T09:12:13.343" v="31564"/>
          <ac:spMkLst>
            <pc:docMk/>
            <pc:sldMk cId="365583297" sldId="569"/>
            <ac:spMk id="72" creationId="{D46E9FAA-74C6-4342-91C6-49B24DDA943E}"/>
          </ac:spMkLst>
        </pc:spChg>
        <pc:spChg chg="add del">
          <ac:chgData name="" userId="454f4556cc29186e" providerId="LiveId" clId="{2A254024-7648-461A-B6D2-8AC521421B99}" dt="2022-08-11T09:12:13.343" v="31564"/>
          <ac:spMkLst>
            <pc:docMk/>
            <pc:sldMk cId="365583297" sldId="569"/>
            <ac:spMk id="73" creationId="{9F178C4D-A2D5-4E5C-A03A-9472F6AB5BC2}"/>
          </ac:spMkLst>
        </pc:spChg>
        <pc:spChg chg="add del">
          <ac:chgData name="" userId="454f4556cc29186e" providerId="LiveId" clId="{2A254024-7648-461A-B6D2-8AC521421B99}" dt="2022-08-11T09:12:13.343" v="31564"/>
          <ac:spMkLst>
            <pc:docMk/>
            <pc:sldMk cId="365583297" sldId="569"/>
            <ac:spMk id="74" creationId="{49EFA860-3B1C-435E-BEE3-A113D41C2963}"/>
          </ac:spMkLst>
        </pc:spChg>
        <pc:spChg chg="add del">
          <ac:chgData name="" userId="454f4556cc29186e" providerId="LiveId" clId="{2A254024-7648-461A-B6D2-8AC521421B99}" dt="2022-08-11T09:12:13.343" v="31564"/>
          <ac:spMkLst>
            <pc:docMk/>
            <pc:sldMk cId="365583297" sldId="569"/>
            <ac:spMk id="75" creationId="{52525D67-F4FE-44EB-BEBD-D479C961A653}"/>
          </ac:spMkLst>
        </pc:spChg>
        <pc:spChg chg="add del">
          <ac:chgData name="" userId="454f4556cc29186e" providerId="LiveId" clId="{2A254024-7648-461A-B6D2-8AC521421B99}" dt="2022-08-11T09:12:13.343" v="31564"/>
          <ac:spMkLst>
            <pc:docMk/>
            <pc:sldMk cId="365583297" sldId="569"/>
            <ac:spMk id="76" creationId="{6A7D8DB7-9D8B-4FFB-AA09-5FA77B1D5273}"/>
          </ac:spMkLst>
        </pc:spChg>
        <pc:spChg chg="add del">
          <ac:chgData name="" userId="454f4556cc29186e" providerId="LiveId" clId="{2A254024-7648-461A-B6D2-8AC521421B99}" dt="2022-08-11T09:12:13.343" v="31564"/>
          <ac:spMkLst>
            <pc:docMk/>
            <pc:sldMk cId="365583297" sldId="569"/>
            <ac:spMk id="77" creationId="{827361D6-2DD3-48BD-A12F-BAC0B9DF5333}"/>
          </ac:spMkLst>
        </pc:spChg>
        <pc:spChg chg="del">
          <ac:chgData name="" userId="454f4556cc29186e" providerId="LiveId" clId="{2A254024-7648-461A-B6D2-8AC521421B99}" dt="2022-08-11T09:12:12.045" v="31562" actId="478"/>
          <ac:spMkLst>
            <pc:docMk/>
            <pc:sldMk cId="365583297" sldId="569"/>
            <ac:spMk id="78" creationId="{410DD72D-E4FA-438C-AB6C-2D8E41EDDE44}"/>
          </ac:spMkLst>
        </pc:spChg>
        <pc:spChg chg="add del">
          <ac:chgData name="" userId="454f4556cc29186e" providerId="LiveId" clId="{2A254024-7648-461A-B6D2-8AC521421B99}" dt="2022-08-11T09:12:13.343" v="31564"/>
          <ac:spMkLst>
            <pc:docMk/>
            <pc:sldMk cId="365583297" sldId="569"/>
            <ac:spMk id="79" creationId="{9421480A-6179-4AE1-9E58-45856E69AACE}"/>
          </ac:spMkLst>
        </pc:spChg>
        <pc:spChg chg="del mod">
          <ac:chgData name="" userId="454f4556cc29186e" providerId="LiveId" clId="{2A254024-7648-461A-B6D2-8AC521421B99}" dt="2022-08-11T14:18:18.178" v="33104" actId="478"/>
          <ac:spMkLst>
            <pc:docMk/>
            <pc:sldMk cId="365583297" sldId="569"/>
            <ac:spMk id="120" creationId="{234A1783-0CA0-499E-83E7-2265BC7BC3F0}"/>
          </ac:spMkLst>
        </pc:spChg>
        <pc:spChg chg="del">
          <ac:chgData name="" userId="454f4556cc29186e" providerId="LiveId" clId="{2A254024-7648-461A-B6D2-8AC521421B99}" dt="2022-08-11T09:12:12.045" v="31562" actId="478"/>
          <ac:spMkLst>
            <pc:docMk/>
            <pc:sldMk cId="365583297" sldId="569"/>
            <ac:spMk id="121" creationId="{9627AF05-F6A4-47B8-BFE8-CAFBD90C37AC}"/>
          </ac:spMkLst>
        </pc:spChg>
        <pc:spChg chg="del">
          <ac:chgData name="" userId="454f4556cc29186e" providerId="LiveId" clId="{2A254024-7648-461A-B6D2-8AC521421B99}" dt="2022-08-11T09:12:12.045" v="31562" actId="478"/>
          <ac:spMkLst>
            <pc:docMk/>
            <pc:sldMk cId="365583297" sldId="569"/>
            <ac:spMk id="122" creationId="{1C90B961-3234-4F92-BF24-BCBA3D3FC60C}"/>
          </ac:spMkLst>
        </pc:spChg>
        <pc:spChg chg="del">
          <ac:chgData name="" userId="454f4556cc29186e" providerId="LiveId" clId="{2A254024-7648-461A-B6D2-8AC521421B99}" dt="2022-08-11T09:12:12.045" v="31562" actId="478"/>
          <ac:spMkLst>
            <pc:docMk/>
            <pc:sldMk cId="365583297" sldId="569"/>
            <ac:spMk id="123" creationId="{DD99C221-554E-4C94-832D-477D680EC0DC}"/>
          </ac:spMkLst>
        </pc:spChg>
        <pc:spChg chg="del">
          <ac:chgData name="" userId="454f4556cc29186e" providerId="LiveId" clId="{2A254024-7648-461A-B6D2-8AC521421B99}" dt="2022-08-11T09:12:12.045" v="31562" actId="478"/>
          <ac:spMkLst>
            <pc:docMk/>
            <pc:sldMk cId="365583297" sldId="569"/>
            <ac:spMk id="124" creationId="{547AC3B9-8219-4593-9AA6-814A5D8A2DBF}"/>
          </ac:spMkLst>
        </pc:spChg>
        <pc:spChg chg="add del">
          <ac:chgData name="" userId="454f4556cc29186e" providerId="LiveId" clId="{2A254024-7648-461A-B6D2-8AC521421B99}" dt="2022-08-11T09:12:13.343" v="31564"/>
          <ac:spMkLst>
            <pc:docMk/>
            <pc:sldMk cId="365583297" sldId="569"/>
            <ac:spMk id="125" creationId="{B0575CEE-8720-4B7C-9A04-32DA81564A47}"/>
          </ac:spMkLst>
        </pc:spChg>
        <pc:spChg chg="add">
          <ac:chgData name="" userId="454f4556cc29186e" providerId="LiveId" clId="{2A254024-7648-461A-B6D2-8AC521421B99}" dt="2022-08-11T09:12:16.899" v="31567"/>
          <ac:spMkLst>
            <pc:docMk/>
            <pc:sldMk cId="365583297" sldId="569"/>
            <ac:spMk id="156" creationId="{51AFE1D5-3A4F-4233-B8C8-2B0A352D48BD}"/>
          </ac:spMkLst>
        </pc:spChg>
        <pc:spChg chg="add">
          <ac:chgData name="" userId="454f4556cc29186e" providerId="LiveId" clId="{2A254024-7648-461A-B6D2-8AC521421B99}" dt="2022-08-11T09:12:16.899" v="31567"/>
          <ac:spMkLst>
            <pc:docMk/>
            <pc:sldMk cId="365583297" sldId="569"/>
            <ac:spMk id="157" creationId="{23CC56B4-72D3-4CBB-A092-3F2FD567125C}"/>
          </ac:spMkLst>
        </pc:spChg>
        <pc:spChg chg="add">
          <ac:chgData name="" userId="454f4556cc29186e" providerId="LiveId" clId="{2A254024-7648-461A-B6D2-8AC521421B99}" dt="2022-08-11T09:12:16.899" v="31567"/>
          <ac:spMkLst>
            <pc:docMk/>
            <pc:sldMk cId="365583297" sldId="569"/>
            <ac:spMk id="158" creationId="{1C295A98-A299-4292-B363-320416F5C7A4}"/>
          </ac:spMkLst>
        </pc:spChg>
        <pc:spChg chg="add">
          <ac:chgData name="" userId="454f4556cc29186e" providerId="LiveId" clId="{2A254024-7648-461A-B6D2-8AC521421B99}" dt="2022-08-11T09:12:16.899" v="31567"/>
          <ac:spMkLst>
            <pc:docMk/>
            <pc:sldMk cId="365583297" sldId="569"/>
            <ac:spMk id="159" creationId="{DECCB795-44F0-4468-ABB6-281A7932D5C6}"/>
          </ac:spMkLst>
        </pc:spChg>
        <pc:spChg chg="add">
          <ac:chgData name="" userId="454f4556cc29186e" providerId="LiveId" clId="{2A254024-7648-461A-B6D2-8AC521421B99}" dt="2022-08-11T09:12:16.899" v="31567"/>
          <ac:spMkLst>
            <pc:docMk/>
            <pc:sldMk cId="365583297" sldId="569"/>
            <ac:spMk id="160" creationId="{2B2A7886-86BE-469E-90C7-57BE8B7E7943}"/>
          </ac:spMkLst>
        </pc:spChg>
        <pc:spChg chg="add">
          <ac:chgData name="" userId="454f4556cc29186e" providerId="LiveId" clId="{2A254024-7648-461A-B6D2-8AC521421B99}" dt="2022-08-11T09:12:16.899" v="31567"/>
          <ac:spMkLst>
            <pc:docMk/>
            <pc:sldMk cId="365583297" sldId="569"/>
            <ac:spMk id="161" creationId="{D94CFE42-5E42-4DE9-9257-56FCF1D9D977}"/>
          </ac:spMkLst>
        </pc:spChg>
        <pc:spChg chg="add">
          <ac:chgData name="" userId="454f4556cc29186e" providerId="LiveId" clId="{2A254024-7648-461A-B6D2-8AC521421B99}" dt="2022-08-11T09:12:16.899" v="31567"/>
          <ac:spMkLst>
            <pc:docMk/>
            <pc:sldMk cId="365583297" sldId="569"/>
            <ac:spMk id="162" creationId="{6F1C00C4-5281-47FA-A4D7-3C17181945A1}"/>
          </ac:spMkLst>
        </pc:spChg>
        <pc:spChg chg="add">
          <ac:chgData name="" userId="454f4556cc29186e" providerId="LiveId" clId="{2A254024-7648-461A-B6D2-8AC521421B99}" dt="2022-08-11T09:12:16.899" v="31567"/>
          <ac:spMkLst>
            <pc:docMk/>
            <pc:sldMk cId="365583297" sldId="569"/>
            <ac:spMk id="163" creationId="{7507C29B-58E3-4F1F-8AD9-A23EAD8C754F}"/>
          </ac:spMkLst>
        </pc:spChg>
        <pc:spChg chg="add">
          <ac:chgData name="" userId="454f4556cc29186e" providerId="LiveId" clId="{2A254024-7648-461A-B6D2-8AC521421B99}" dt="2022-08-11T09:12:16.899" v="31567"/>
          <ac:spMkLst>
            <pc:docMk/>
            <pc:sldMk cId="365583297" sldId="569"/>
            <ac:spMk id="164" creationId="{56797D05-AA14-48B7-909D-EC48F0EE2F31}"/>
          </ac:spMkLst>
        </pc:spChg>
        <pc:spChg chg="add">
          <ac:chgData name="" userId="454f4556cc29186e" providerId="LiveId" clId="{2A254024-7648-461A-B6D2-8AC521421B99}" dt="2022-08-11T09:12:16.899" v="31567"/>
          <ac:spMkLst>
            <pc:docMk/>
            <pc:sldMk cId="365583297" sldId="569"/>
            <ac:spMk id="165" creationId="{A3BD6584-3A5C-41D1-AE3E-B34F54FAAA93}"/>
          </ac:spMkLst>
        </pc:spChg>
        <pc:grpChg chg="del">
          <ac:chgData name="" userId="454f4556cc29186e" providerId="LiveId" clId="{2A254024-7648-461A-B6D2-8AC521421B99}" dt="2022-08-11T09:12:12.045" v="31562" actId="478"/>
          <ac:grpSpMkLst>
            <pc:docMk/>
            <pc:sldMk cId="365583297" sldId="569"/>
            <ac:grpSpMk id="67" creationId="{C4610CED-7E31-47CE-BBF9-D51AA9BCDEAC}"/>
          </ac:grpSpMkLst>
        </pc:grpChg>
        <pc:grpChg chg="add del">
          <ac:chgData name="" userId="454f4556cc29186e" providerId="LiveId" clId="{2A254024-7648-461A-B6D2-8AC521421B99}" dt="2022-08-11T09:12:13.343" v="31564"/>
          <ac:grpSpMkLst>
            <pc:docMk/>
            <pc:sldMk cId="365583297" sldId="569"/>
            <ac:grpSpMk id="126" creationId="{4A2B07FF-B603-4E88-B4B4-9C35B569C4B7}"/>
          </ac:grpSpMkLst>
        </pc:grpChg>
        <pc:grpChg chg="add">
          <ac:chgData name="" userId="454f4556cc29186e" providerId="LiveId" clId="{2A254024-7648-461A-B6D2-8AC521421B99}" dt="2022-08-11T09:12:16.899" v="31567"/>
          <ac:grpSpMkLst>
            <pc:docMk/>
            <pc:sldMk cId="365583297" sldId="569"/>
            <ac:grpSpMk id="166" creationId="{DFD22DB6-C90B-411C-A07F-C83B615F7CF0}"/>
          </ac:grpSpMkLst>
        </pc:grpChg>
      </pc:sldChg>
      <pc:sldChg chg="addSp delSp modSp add del ord">
        <pc:chgData name="" userId="454f4556cc29186e" providerId="LiveId" clId="{2A254024-7648-461A-B6D2-8AC521421B99}" dt="2022-08-11T13:51:54.190" v="32607"/>
        <pc:sldMkLst>
          <pc:docMk/>
          <pc:sldMk cId="3502565086" sldId="573"/>
        </pc:sldMkLst>
        <pc:spChg chg="add del mod">
          <ac:chgData name="" userId="454f4556cc29186e" providerId="LiveId" clId="{2A254024-7648-461A-B6D2-8AC521421B99}" dt="2022-08-11T13:19:36.724" v="32203" actId="478"/>
          <ac:spMkLst>
            <pc:docMk/>
            <pc:sldMk cId="3502565086" sldId="573"/>
            <ac:spMk id="2" creationId="{C4DE2D5B-636E-48A6-9A67-7AA28314479E}"/>
          </ac:spMkLst>
        </pc:spChg>
        <pc:spChg chg="del mod">
          <ac:chgData name="" userId="454f4556cc29186e" providerId="LiveId" clId="{2A254024-7648-461A-B6D2-8AC521421B99}" dt="2022-08-11T13:16:56.238" v="32184" actId="478"/>
          <ac:spMkLst>
            <pc:docMk/>
            <pc:sldMk cId="3502565086" sldId="573"/>
            <ac:spMk id="12" creationId="{4C9388AB-D697-455E-8622-03C1F5CCF2BB}"/>
          </ac:spMkLst>
        </pc:spChg>
        <pc:spChg chg="add mod">
          <ac:chgData name="" userId="454f4556cc29186e" providerId="LiveId" clId="{2A254024-7648-461A-B6D2-8AC521421B99}" dt="2022-08-11T13:18:43.423" v="32197" actId="114"/>
          <ac:spMkLst>
            <pc:docMk/>
            <pc:sldMk cId="3502565086" sldId="573"/>
            <ac:spMk id="22" creationId="{79C4E926-F77B-4586-889A-194AFFD3C113}"/>
          </ac:spMkLst>
        </pc:spChg>
        <pc:graphicFrameChg chg="add mod modGraphic">
          <ac:chgData name="" userId="454f4556cc29186e" providerId="LiveId" clId="{2A254024-7648-461A-B6D2-8AC521421B99}" dt="2022-08-11T13:23:05.900" v="32222" actId="1076"/>
          <ac:graphicFrameMkLst>
            <pc:docMk/>
            <pc:sldMk cId="3502565086" sldId="573"/>
            <ac:graphicFrameMk id="20" creationId="{9A758A92-C044-40B4-B2E4-EEFE6CCC3192}"/>
          </ac:graphicFrameMkLst>
        </pc:graphicFrameChg>
        <pc:graphicFrameChg chg="add mod modGraphic">
          <ac:chgData name="" userId="454f4556cc29186e" providerId="LiveId" clId="{2A254024-7648-461A-B6D2-8AC521421B99}" dt="2022-08-11T13:23:27.192" v="32228" actId="20577"/>
          <ac:graphicFrameMkLst>
            <pc:docMk/>
            <pc:sldMk cId="3502565086" sldId="573"/>
            <ac:graphicFrameMk id="23" creationId="{84EBF919-7E7A-44A9-899B-DCB73AD684C7}"/>
          </ac:graphicFrameMkLst>
        </pc:graphicFrameChg>
        <pc:picChg chg="del">
          <ac:chgData name="" userId="454f4556cc29186e" providerId="LiveId" clId="{2A254024-7648-461A-B6D2-8AC521421B99}" dt="2022-08-11T13:13:19.581" v="32068" actId="478"/>
          <ac:picMkLst>
            <pc:docMk/>
            <pc:sldMk cId="3502565086" sldId="573"/>
            <ac:picMk id="9" creationId="{8C9BE122-4EFE-43E4-B475-1BB42E1B10F9}"/>
          </ac:picMkLst>
        </pc:picChg>
      </pc:sldChg>
      <pc:sldChg chg="addSp delSp modSp add modAnim">
        <pc:chgData name="" userId="454f4556cc29186e" providerId="LiveId" clId="{2A254024-7648-461A-B6D2-8AC521421B99}" dt="2022-08-12T13:12:34.508" v="35802" actId="20577"/>
        <pc:sldMkLst>
          <pc:docMk/>
          <pc:sldMk cId="1384687739" sldId="574"/>
        </pc:sldMkLst>
        <pc:spChg chg="mod">
          <ac:chgData name="" userId="454f4556cc29186e" providerId="LiveId" clId="{2A254024-7648-461A-B6D2-8AC521421B99}" dt="2022-08-12T03:39:45.356" v="33344" actId="20577"/>
          <ac:spMkLst>
            <pc:docMk/>
            <pc:sldMk cId="1384687739" sldId="574"/>
            <ac:spMk id="2" creationId="{A01337BF-5F53-429D-A1FE-18020601E1CB}"/>
          </ac:spMkLst>
        </pc:spChg>
        <pc:spChg chg="mod">
          <ac:chgData name="" userId="454f4556cc29186e" providerId="LiveId" clId="{2A254024-7648-461A-B6D2-8AC521421B99}" dt="2022-08-11T14:25:55.142" v="33141"/>
          <ac:spMkLst>
            <pc:docMk/>
            <pc:sldMk cId="1384687739" sldId="574"/>
            <ac:spMk id="3" creationId="{346DF95E-3B35-4EA7-AF3F-43A54FCC7E8D}"/>
          </ac:spMkLst>
        </pc:spChg>
        <pc:spChg chg="mod">
          <ac:chgData name="" userId="454f4556cc29186e" providerId="LiveId" clId="{2A254024-7648-461A-B6D2-8AC521421B99}" dt="2022-08-12T13:12:34.508" v="35802" actId="20577"/>
          <ac:spMkLst>
            <pc:docMk/>
            <pc:sldMk cId="1384687739" sldId="574"/>
            <ac:spMk id="5" creationId="{0AB3AC8C-CDBC-4495-A146-33FABE9B2018}"/>
          </ac:spMkLst>
        </pc:spChg>
        <pc:spChg chg="del">
          <ac:chgData name="" userId="454f4556cc29186e" providerId="LiveId" clId="{2A254024-7648-461A-B6D2-8AC521421B99}" dt="2022-08-12T07:12:47.184" v="34173" actId="478"/>
          <ac:spMkLst>
            <pc:docMk/>
            <pc:sldMk cId="1384687739" sldId="574"/>
            <ac:spMk id="8" creationId="{DBCFDB7C-1F38-4970-B142-B91758CBA798}"/>
          </ac:spMkLst>
        </pc:spChg>
        <pc:spChg chg="mod">
          <ac:chgData name="" userId="454f4556cc29186e" providerId="LiveId" clId="{2A254024-7648-461A-B6D2-8AC521421B99}" dt="2022-08-11T13:53:46.096" v="32625" actId="1076"/>
          <ac:spMkLst>
            <pc:docMk/>
            <pc:sldMk cId="1384687739" sldId="574"/>
            <ac:spMk id="10" creationId="{CD4914FD-852F-4662-9A8C-03213F7A969B}"/>
          </ac:spMkLst>
        </pc:spChg>
        <pc:spChg chg="add del mod">
          <ac:chgData name="" userId="454f4556cc29186e" providerId="LiveId" clId="{2A254024-7648-461A-B6D2-8AC521421B99}" dt="2022-08-11T13:48:59.253" v="32583" actId="478"/>
          <ac:spMkLst>
            <pc:docMk/>
            <pc:sldMk cId="1384687739" sldId="574"/>
            <ac:spMk id="11" creationId="{B63E81C5-AD92-495C-B921-F31C5BF522CF}"/>
          </ac:spMkLst>
        </pc:spChg>
        <pc:spChg chg="add">
          <ac:chgData name="" userId="454f4556cc29186e" providerId="LiveId" clId="{2A254024-7648-461A-B6D2-8AC521421B99}" dt="2022-08-12T07:12:47.532" v="34174"/>
          <ac:spMkLst>
            <pc:docMk/>
            <pc:sldMk cId="1384687739" sldId="574"/>
            <ac:spMk id="11" creationId="{DA9127EA-9B78-478D-B740-5E538C7A8BC1}"/>
          </ac:spMkLst>
        </pc:spChg>
        <pc:spChg chg="add mod">
          <ac:chgData name="" userId="454f4556cc29186e" providerId="LiveId" clId="{2A254024-7648-461A-B6D2-8AC521421B99}" dt="2022-08-11T13:49:51.341" v="32592" actId="12"/>
          <ac:spMkLst>
            <pc:docMk/>
            <pc:sldMk cId="1384687739" sldId="574"/>
            <ac:spMk id="12" creationId="{7D2A0FBF-4AB9-42F5-B6C1-A59724936F58}"/>
          </ac:spMkLst>
        </pc:spChg>
        <pc:spChg chg="del mod">
          <ac:chgData name="" userId="454f4556cc29186e" providerId="LiveId" clId="{2A254024-7648-461A-B6D2-8AC521421B99}" dt="2022-08-11T13:47:17.994" v="32557" actId="478"/>
          <ac:spMkLst>
            <pc:docMk/>
            <pc:sldMk cId="1384687739" sldId="574"/>
            <ac:spMk id="13" creationId="{2A78C108-B6E8-4470-98EE-D388CFBB305B}"/>
          </ac:spMkLst>
        </pc:spChg>
        <pc:grpChg chg="mod">
          <ac:chgData name="" userId="454f4556cc29186e" providerId="LiveId" clId="{2A254024-7648-461A-B6D2-8AC521421B99}" dt="2022-08-11T13:53:42.224" v="32622" actId="1076"/>
          <ac:grpSpMkLst>
            <pc:docMk/>
            <pc:sldMk cId="1384687739" sldId="574"/>
            <ac:grpSpMk id="7" creationId="{D9F9E855-FACD-4223-85B0-51FD79B1AA6B}"/>
          </ac:grpSpMkLst>
        </pc:grpChg>
        <pc:picChg chg="mod">
          <ac:chgData name="" userId="454f4556cc29186e" providerId="LiveId" clId="{2A254024-7648-461A-B6D2-8AC521421B99}" dt="2022-08-11T13:40:21.888" v="32403" actId="1076"/>
          <ac:picMkLst>
            <pc:docMk/>
            <pc:sldMk cId="1384687739" sldId="574"/>
            <ac:picMk id="9" creationId="{12F386F1-87C8-4EC7-91F9-EECC37A9814E}"/>
          </ac:picMkLst>
        </pc:picChg>
      </pc:sldChg>
      <pc:sldChg chg="addSp delSp modSp add modAnim">
        <pc:chgData name="" userId="454f4556cc29186e" providerId="LiveId" clId="{2A254024-7648-461A-B6D2-8AC521421B99}" dt="2022-08-12T13:12:36.984" v="35804" actId="20577"/>
        <pc:sldMkLst>
          <pc:docMk/>
          <pc:sldMk cId="260131659" sldId="576"/>
        </pc:sldMkLst>
        <pc:spChg chg="mod">
          <ac:chgData name="" userId="454f4556cc29186e" providerId="LiveId" clId="{2A254024-7648-461A-B6D2-8AC521421B99}" dt="2022-08-12T03:39:53.885" v="33345"/>
          <ac:spMkLst>
            <pc:docMk/>
            <pc:sldMk cId="260131659" sldId="576"/>
            <ac:spMk id="2" creationId="{A01337BF-5F53-429D-A1FE-18020601E1CB}"/>
          </ac:spMkLst>
        </pc:spChg>
        <pc:spChg chg="mod">
          <ac:chgData name="" userId="454f4556cc29186e" providerId="LiveId" clId="{2A254024-7648-461A-B6D2-8AC521421B99}" dt="2022-08-11T14:25:57.307" v="33142"/>
          <ac:spMkLst>
            <pc:docMk/>
            <pc:sldMk cId="260131659" sldId="576"/>
            <ac:spMk id="3" creationId="{346DF95E-3B35-4EA7-AF3F-43A54FCC7E8D}"/>
          </ac:spMkLst>
        </pc:spChg>
        <pc:spChg chg="mod">
          <ac:chgData name="" userId="454f4556cc29186e" providerId="LiveId" clId="{2A254024-7648-461A-B6D2-8AC521421B99}" dt="2022-08-12T13:12:36.984" v="35804" actId="20577"/>
          <ac:spMkLst>
            <pc:docMk/>
            <pc:sldMk cId="260131659" sldId="576"/>
            <ac:spMk id="5" creationId="{0AB3AC8C-CDBC-4495-A146-33FABE9B2018}"/>
          </ac:spMkLst>
        </pc:spChg>
        <pc:spChg chg="del">
          <ac:chgData name="" userId="454f4556cc29186e" providerId="LiveId" clId="{2A254024-7648-461A-B6D2-8AC521421B99}" dt="2022-08-12T07:13:44.092" v="34175" actId="478"/>
          <ac:spMkLst>
            <pc:docMk/>
            <pc:sldMk cId="260131659" sldId="576"/>
            <ac:spMk id="8" creationId="{DBCFDB7C-1F38-4970-B142-B91758CBA798}"/>
          </ac:spMkLst>
        </pc:spChg>
        <pc:spChg chg="add">
          <ac:chgData name="" userId="454f4556cc29186e" providerId="LiveId" clId="{2A254024-7648-461A-B6D2-8AC521421B99}" dt="2022-08-12T07:13:44.522" v="34176"/>
          <ac:spMkLst>
            <pc:docMk/>
            <pc:sldMk cId="260131659" sldId="576"/>
            <ac:spMk id="15" creationId="{681850CE-27F2-4AF4-B7C3-2C21AC601042}"/>
          </ac:spMkLst>
        </pc:spChg>
        <pc:spChg chg="add del mod">
          <ac:chgData name="" userId="454f4556cc29186e" providerId="LiveId" clId="{2A254024-7648-461A-B6D2-8AC521421B99}" dt="2022-08-11T13:54:39.490" v="32640"/>
          <ac:spMkLst>
            <pc:docMk/>
            <pc:sldMk cId="260131659" sldId="576"/>
            <ac:spMk id="15" creationId="{F82C9085-D638-447D-821C-AB4AE93A7A54}"/>
          </ac:spMkLst>
        </pc:spChg>
        <pc:spChg chg="add mod">
          <ac:chgData name="" userId="454f4556cc29186e" providerId="LiveId" clId="{2A254024-7648-461A-B6D2-8AC521421B99}" dt="2022-08-11T13:56:03.615" v="32686" actId="1076"/>
          <ac:spMkLst>
            <pc:docMk/>
            <pc:sldMk cId="260131659" sldId="576"/>
            <ac:spMk id="16" creationId="{AECE0846-D386-425E-BF7A-E7539C1FAEA2}"/>
          </ac:spMkLst>
        </pc:spChg>
        <pc:grpChg chg="del">
          <ac:chgData name="" userId="454f4556cc29186e" providerId="LiveId" clId="{2A254024-7648-461A-B6D2-8AC521421B99}" dt="2022-08-11T13:52:29.664" v="32609" actId="478"/>
          <ac:grpSpMkLst>
            <pc:docMk/>
            <pc:sldMk cId="260131659" sldId="576"/>
            <ac:grpSpMk id="7" creationId="{D9F9E855-FACD-4223-85B0-51FD79B1AA6B}"/>
          </ac:grpSpMkLst>
        </pc:grpChg>
        <pc:grpChg chg="add mod">
          <ac:chgData name="" userId="454f4556cc29186e" providerId="LiveId" clId="{2A254024-7648-461A-B6D2-8AC521421B99}" dt="2022-08-11T13:56:03.615" v="32686" actId="1076"/>
          <ac:grpSpMkLst>
            <pc:docMk/>
            <pc:sldMk cId="260131659" sldId="576"/>
            <ac:grpSpMk id="11" creationId="{BA28A393-67C2-4D40-8E88-846D90641000}"/>
          </ac:grpSpMkLst>
        </pc:grpChg>
      </pc:sldChg>
      <pc:sldChg chg="addSp delSp modSp add modAnim">
        <pc:chgData name="" userId="454f4556cc29186e" providerId="LiveId" clId="{2A254024-7648-461A-B6D2-8AC521421B99}" dt="2022-08-12T13:12:50.067" v="35808" actId="20577"/>
        <pc:sldMkLst>
          <pc:docMk/>
          <pc:sldMk cId="2434822597" sldId="577"/>
        </pc:sldMkLst>
        <pc:spChg chg="del mod">
          <ac:chgData name="" userId="454f4556cc29186e" providerId="LiveId" clId="{2A254024-7648-461A-B6D2-8AC521421B99}" dt="2022-08-11T13:56:34.715" v="32691"/>
          <ac:spMkLst>
            <pc:docMk/>
            <pc:sldMk cId="2434822597" sldId="577"/>
            <ac:spMk id="2" creationId="{A01337BF-5F53-429D-A1FE-18020601E1CB}"/>
          </ac:spMkLst>
        </pc:spChg>
        <pc:spChg chg="mod">
          <ac:chgData name="" userId="454f4556cc29186e" providerId="LiveId" clId="{2A254024-7648-461A-B6D2-8AC521421B99}" dt="2022-08-11T14:25:59.439" v="33143"/>
          <ac:spMkLst>
            <pc:docMk/>
            <pc:sldMk cId="2434822597" sldId="577"/>
            <ac:spMk id="3" creationId="{346DF95E-3B35-4EA7-AF3F-43A54FCC7E8D}"/>
          </ac:spMkLst>
        </pc:spChg>
        <pc:spChg chg="mod">
          <ac:chgData name="" userId="454f4556cc29186e" providerId="LiveId" clId="{2A254024-7648-461A-B6D2-8AC521421B99}" dt="2022-08-12T13:12:50.067" v="35808" actId="20577"/>
          <ac:spMkLst>
            <pc:docMk/>
            <pc:sldMk cId="2434822597" sldId="577"/>
            <ac:spMk id="5" creationId="{0AB3AC8C-CDBC-4495-A146-33FABE9B2018}"/>
          </ac:spMkLst>
        </pc:spChg>
        <pc:spChg chg="del">
          <ac:chgData name="" userId="454f4556cc29186e" providerId="LiveId" clId="{2A254024-7648-461A-B6D2-8AC521421B99}" dt="2022-08-12T07:13:50.874" v="34177" actId="478"/>
          <ac:spMkLst>
            <pc:docMk/>
            <pc:sldMk cId="2434822597" sldId="577"/>
            <ac:spMk id="8" creationId="{DBCFDB7C-1F38-4970-B142-B91758CBA798}"/>
          </ac:spMkLst>
        </pc:spChg>
        <pc:spChg chg="add">
          <ac:chgData name="" userId="454f4556cc29186e" providerId="LiveId" clId="{2A254024-7648-461A-B6D2-8AC521421B99}" dt="2022-08-12T07:13:51.378" v="34178"/>
          <ac:spMkLst>
            <pc:docMk/>
            <pc:sldMk cId="2434822597" sldId="577"/>
            <ac:spMk id="10" creationId="{B2103ED9-7240-4776-993E-CD293C3C81C6}"/>
          </ac:spMkLst>
        </pc:spChg>
        <pc:spChg chg="mod">
          <ac:chgData name="" userId="454f4556cc29186e" providerId="LiveId" clId="{2A254024-7648-461A-B6D2-8AC521421B99}" dt="2022-08-11T13:56:49.615" v="32696" actId="207"/>
          <ac:spMkLst>
            <pc:docMk/>
            <pc:sldMk cId="2434822597" sldId="577"/>
            <ac:spMk id="12" creationId="{7D2A0FBF-4AB9-42F5-B6C1-A59724936F58}"/>
          </ac:spMkLst>
        </pc:spChg>
        <pc:spChg chg="del">
          <ac:chgData name="" userId="454f4556cc29186e" providerId="LiveId" clId="{2A254024-7648-461A-B6D2-8AC521421B99}" dt="2022-08-11T13:57:02.710" v="32698" actId="478"/>
          <ac:spMkLst>
            <pc:docMk/>
            <pc:sldMk cId="2434822597" sldId="577"/>
            <ac:spMk id="16" creationId="{AECE0846-D386-425E-BF7A-E7539C1FAEA2}"/>
          </ac:spMkLst>
        </pc:spChg>
        <pc:spChg chg="add mod">
          <ac:chgData name="" userId="454f4556cc29186e" providerId="LiveId" clId="{2A254024-7648-461A-B6D2-8AC521421B99}" dt="2022-08-11T14:14:10.764" v="33027" actId="1076"/>
          <ac:spMkLst>
            <pc:docMk/>
            <pc:sldMk cId="2434822597" sldId="577"/>
            <ac:spMk id="17" creationId="{0E9B4645-3D62-420B-A4E1-7F1049FBD619}"/>
          </ac:spMkLst>
        </pc:spChg>
        <pc:spChg chg="add mod">
          <ac:chgData name="" userId="454f4556cc29186e" providerId="LiveId" clId="{2A254024-7648-461A-B6D2-8AC521421B99}" dt="2022-08-12T07:16:34.812" v="34183" actId="20577"/>
          <ac:spMkLst>
            <pc:docMk/>
            <pc:sldMk cId="2434822597" sldId="577"/>
            <ac:spMk id="18" creationId="{398D9820-C68B-45BF-A650-1A3913820908}"/>
          </ac:spMkLst>
        </pc:spChg>
        <pc:grpChg chg="del">
          <ac:chgData name="" userId="454f4556cc29186e" providerId="LiveId" clId="{2A254024-7648-461A-B6D2-8AC521421B99}" dt="2022-08-11T13:57:02.710" v="32698" actId="478"/>
          <ac:grpSpMkLst>
            <pc:docMk/>
            <pc:sldMk cId="2434822597" sldId="577"/>
            <ac:grpSpMk id="11" creationId="{BA28A393-67C2-4D40-8E88-846D90641000}"/>
          </ac:grpSpMkLst>
        </pc:grpChg>
        <pc:picChg chg="add mod">
          <ac:chgData name="" userId="454f4556cc29186e" providerId="LiveId" clId="{2A254024-7648-461A-B6D2-8AC521421B99}" dt="2022-08-11T14:14:07.620" v="33026" actId="1076"/>
          <ac:picMkLst>
            <pc:docMk/>
            <pc:sldMk cId="2434822597" sldId="577"/>
            <ac:picMk id="15" creationId="{BA1BA70A-5733-4F2A-99EC-C732535DE506}"/>
          </ac:picMkLst>
        </pc:picChg>
      </pc:sldChg>
      <pc:sldChg chg="addSp delSp modSp add">
        <pc:chgData name="" userId="454f4556cc29186e" providerId="LiveId" clId="{2A254024-7648-461A-B6D2-8AC521421B99}" dt="2022-08-12T13:12:52.266" v="35810" actId="20577"/>
        <pc:sldMkLst>
          <pc:docMk/>
          <pc:sldMk cId="1764313954" sldId="578"/>
        </pc:sldMkLst>
        <pc:spChg chg="mod">
          <ac:chgData name="" userId="454f4556cc29186e" providerId="LiveId" clId="{2A254024-7648-461A-B6D2-8AC521421B99}" dt="2022-08-11T14:26:01.475" v="33144"/>
          <ac:spMkLst>
            <pc:docMk/>
            <pc:sldMk cId="1764313954" sldId="578"/>
            <ac:spMk id="3" creationId="{346DF95E-3B35-4EA7-AF3F-43A54FCC7E8D}"/>
          </ac:spMkLst>
        </pc:spChg>
        <pc:spChg chg="mod">
          <ac:chgData name="" userId="454f4556cc29186e" providerId="LiveId" clId="{2A254024-7648-461A-B6D2-8AC521421B99}" dt="2022-08-12T13:12:52.266" v="35810" actId="20577"/>
          <ac:spMkLst>
            <pc:docMk/>
            <pc:sldMk cId="1764313954" sldId="578"/>
            <ac:spMk id="5" creationId="{0AB3AC8C-CDBC-4495-A146-33FABE9B2018}"/>
          </ac:spMkLst>
        </pc:spChg>
        <pc:spChg chg="del">
          <ac:chgData name="" userId="454f4556cc29186e" providerId="LiveId" clId="{2A254024-7648-461A-B6D2-8AC521421B99}" dt="2022-08-12T07:14:04.346" v="34179" actId="478"/>
          <ac:spMkLst>
            <pc:docMk/>
            <pc:sldMk cId="1764313954" sldId="578"/>
            <ac:spMk id="8" creationId="{DBCFDB7C-1F38-4970-B142-B91758CBA798}"/>
          </ac:spMkLst>
        </pc:spChg>
        <pc:spChg chg="add mod">
          <ac:chgData name="" userId="454f4556cc29186e" providerId="LiveId" clId="{2A254024-7648-461A-B6D2-8AC521421B99}" dt="2022-08-11T14:02:37.968" v="32793" actId="1076"/>
          <ac:spMkLst>
            <pc:docMk/>
            <pc:sldMk cId="1764313954" sldId="578"/>
            <ac:spMk id="10" creationId="{0D43D906-C5A7-4424-A64F-0345BEEDBF3D}"/>
          </ac:spMkLst>
        </pc:spChg>
        <pc:spChg chg="add">
          <ac:chgData name="" userId="454f4556cc29186e" providerId="LiveId" clId="{2A254024-7648-461A-B6D2-8AC521421B99}" dt="2022-08-12T07:14:04.637" v="34180"/>
          <ac:spMkLst>
            <pc:docMk/>
            <pc:sldMk cId="1764313954" sldId="578"/>
            <ac:spMk id="13" creationId="{D3A083AF-7A4F-4366-8915-BD5834A8062F}"/>
          </ac:spMkLst>
        </pc:spChg>
        <pc:spChg chg="del">
          <ac:chgData name="" userId="454f4556cc29186e" providerId="LiveId" clId="{2A254024-7648-461A-B6D2-8AC521421B99}" dt="2022-08-11T14:02:13.627" v="32787"/>
          <ac:spMkLst>
            <pc:docMk/>
            <pc:sldMk cId="1764313954" sldId="578"/>
            <ac:spMk id="17" creationId="{0E9B4645-3D62-420B-A4E1-7F1049FBD619}"/>
          </ac:spMkLst>
        </pc:spChg>
        <pc:spChg chg="mod">
          <ac:chgData name="" userId="454f4556cc29186e" providerId="LiveId" clId="{2A254024-7648-461A-B6D2-8AC521421B99}" dt="2022-08-12T07:16:58.821" v="34184" actId="20577"/>
          <ac:spMkLst>
            <pc:docMk/>
            <pc:sldMk cId="1764313954" sldId="578"/>
            <ac:spMk id="18" creationId="{398D9820-C68B-45BF-A650-1A3913820908}"/>
          </ac:spMkLst>
        </pc:spChg>
        <pc:picChg chg="add mod">
          <ac:chgData name="" userId="454f4556cc29186e" providerId="LiveId" clId="{2A254024-7648-461A-B6D2-8AC521421B99}" dt="2022-08-11T14:16:12.692" v="33082" actId="1076"/>
          <ac:picMkLst>
            <pc:docMk/>
            <pc:sldMk cId="1764313954" sldId="578"/>
            <ac:picMk id="11" creationId="{88BF5CED-8BDD-4816-8555-EE4A6A6143B3}"/>
          </ac:picMkLst>
        </pc:picChg>
        <pc:picChg chg="del">
          <ac:chgData name="" userId="454f4556cc29186e" providerId="LiveId" clId="{2A254024-7648-461A-B6D2-8AC521421B99}" dt="2022-08-11T14:02:13.627" v="32787"/>
          <ac:picMkLst>
            <pc:docMk/>
            <pc:sldMk cId="1764313954" sldId="578"/>
            <ac:picMk id="15" creationId="{BA1BA70A-5733-4F2A-99EC-C732535DE506}"/>
          </ac:picMkLst>
        </pc:picChg>
      </pc:sldChg>
      <pc:sldChg chg="addSp delSp modSp add del ord">
        <pc:chgData name="" userId="454f4556cc29186e" providerId="LiveId" clId="{2A254024-7648-461A-B6D2-8AC521421B99}" dt="2022-08-12T13:12:54.865" v="35812" actId="20577"/>
        <pc:sldMkLst>
          <pc:docMk/>
          <pc:sldMk cId="1502305198" sldId="581"/>
        </pc:sldMkLst>
        <pc:spChg chg="mod">
          <ac:chgData name="" userId="454f4556cc29186e" providerId="LiveId" clId="{2A254024-7648-461A-B6D2-8AC521421B99}" dt="2022-08-11T14:26:03.983" v="33145"/>
          <ac:spMkLst>
            <pc:docMk/>
            <pc:sldMk cId="1502305198" sldId="581"/>
            <ac:spMk id="3" creationId="{346DF95E-3B35-4EA7-AF3F-43A54FCC7E8D}"/>
          </ac:spMkLst>
        </pc:spChg>
        <pc:spChg chg="mod">
          <ac:chgData name="" userId="454f4556cc29186e" providerId="LiveId" clId="{2A254024-7648-461A-B6D2-8AC521421B99}" dt="2022-08-12T13:12:54.865" v="35812" actId="20577"/>
          <ac:spMkLst>
            <pc:docMk/>
            <pc:sldMk cId="1502305198" sldId="581"/>
            <ac:spMk id="5" creationId="{0AB3AC8C-CDBC-4495-A146-33FABE9B2018}"/>
          </ac:spMkLst>
        </pc:spChg>
        <pc:spChg chg="del">
          <ac:chgData name="" userId="454f4556cc29186e" providerId="LiveId" clId="{2A254024-7648-461A-B6D2-8AC521421B99}" dt="2022-08-12T07:14:08.460" v="34181" actId="478"/>
          <ac:spMkLst>
            <pc:docMk/>
            <pc:sldMk cId="1502305198" sldId="581"/>
            <ac:spMk id="8" creationId="{DBCFDB7C-1F38-4970-B142-B91758CBA798}"/>
          </ac:spMkLst>
        </pc:spChg>
        <pc:spChg chg="del">
          <ac:chgData name="" userId="454f4556cc29186e" providerId="LiveId" clId="{2A254024-7648-461A-B6D2-8AC521421B99}" dt="2022-08-11T14:05:11.225" v="32847"/>
          <ac:spMkLst>
            <pc:docMk/>
            <pc:sldMk cId="1502305198" sldId="581"/>
            <ac:spMk id="10" creationId="{0D43D906-C5A7-4424-A64F-0345BEEDBF3D}"/>
          </ac:spMkLst>
        </pc:spChg>
        <pc:spChg chg="add">
          <ac:chgData name="" userId="454f4556cc29186e" providerId="LiveId" clId="{2A254024-7648-461A-B6D2-8AC521421B99}" dt="2022-08-12T07:14:08.711" v="34182"/>
          <ac:spMkLst>
            <pc:docMk/>
            <pc:sldMk cId="1502305198" sldId="581"/>
            <ac:spMk id="10" creationId="{CB438C8A-1DBA-4213-AD65-DD77A593600D}"/>
          </ac:spMkLst>
        </pc:spChg>
        <pc:spChg chg="add del">
          <ac:chgData name="" userId="454f4556cc29186e" providerId="LiveId" clId="{2A254024-7648-461A-B6D2-8AC521421B99}" dt="2022-08-11T14:05:38.548" v="32849"/>
          <ac:spMkLst>
            <pc:docMk/>
            <pc:sldMk cId="1502305198" sldId="581"/>
            <ac:spMk id="13" creationId="{00990426-6F14-4885-8F97-CAD7BE11835F}"/>
          </ac:spMkLst>
        </pc:spChg>
        <pc:spChg chg="add mod">
          <ac:chgData name="" userId="454f4556cc29186e" providerId="LiveId" clId="{2A254024-7648-461A-B6D2-8AC521421B99}" dt="2022-08-11T14:17:17.860" v="33089" actId="1076"/>
          <ac:spMkLst>
            <pc:docMk/>
            <pc:sldMk cId="1502305198" sldId="581"/>
            <ac:spMk id="16" creationId="{9073AA95-4866-494C-ACDF-515C263E59C8}"/>
          </ac:spMkLst>
        </pc:spChg>
        <pc:spChg chg="add mod">
          <ac:chgData name="" userId="454f4556cc29186e" providerId="LiveId" clId="{2A254024-7648-461A-B6D2-8AC521421B99}" dt="2022-08-12T07:17:02.740" v="34185" actId="20577"/>
          <ac:spMkLst>
            <pc:docMk/>
            <pc:sldMk cId="1502305198" sldId="581"/>
            <ac:spMk id="17" creationId="{6D8531A5-B5A8-47C3-961C-67DFB6EDDCA8}"/>
          </ac:spMkLst>
        </pc:spChg>
        <pc:spChg chg="del mod">
          <ac:chgData name="" userId="454f4556cc29186e" providerId="LiveId" clId="{2A254024-7648-461A-B6D2-8AC521421B99}" dt="2022-08-11T14:14:58.942" v="33047" actId="478"/>
          <ac:spMkLst>
            <pc:docMk/>
            <pc:sldMk cId="1502305198" sldId="581"/>
            <ac:spMk id="18" creationId="{398D9820-C68B-45BF-A650-1A3913820908}"/>
          </ac:spMkLst>
        </pc:spChg>
        <pc:picChg chg="del">
          <ac:chgData name="" userId="454f4556cc29186e" providerId="LiveId" clId="{2A254024-7648-461A-B6D2-8AC521421B99}" dt="2022-08-11T14:05:11.225" v="32847"/>
          <ac:picMkLst>
            <pc:docMk/>
            <pc:sldMk cId="1502305198" sldId="581"/>
            <ac:picMk id="11" creationId="{88BF5CED-8BDD-4816-8555-EE4A6A6143B3}"/>
          </ac:picMkLst>
        </pc:picChg>
        <pc:picChg chg="add del">
          <ac:chgData name="" userId="454f4556cc29186e" providerId="LiveId" clId="{2A254024-7648-461A-B6D2-8AC521421B99}" dt="2022-08-11T14:05:38.548" v="32849"/>
          <ac:picMkLst>
            <pc:docMk/>
            <pc:sldMk cId="1502305198" sldId="581"/>
            <ac:picMk id="14" creationId="{F8114FB6-C033-475D-97E4-5FB1B1774048}"/>
          </ac:picMkLst>
        </pc:picChg>
        <pc:picChg chg="add mod">
          <ac:chgData name="" userId="454f4556cc29186e" providerId="LiveId" clId="{2A254024-7648-461A-B6D2-8AC521421B99}" dt="2022-08-11T14:16:04.761" v="33079" actId="1076"/>
          <ac:picMkLst>
            <pc:docMk/>
            <pc:sldMk cId="1502305198" sldId="581"/>
            <ac:picMk id="15" creationId="{F9A156D3-0077-46DB-B858-65DC4B65A453}"/>
          </ac:picMkLst>
        </pc:picChg>
      </pc:sldChg>
      <pc:sldChg chg="addSp delSp modSp add modAnim">
        <pc:chgData name="" userId="454f4556cc29186e" providerId="LiveId" clId="{2A254024-7648-461A-B6D2-8AC521421B99}" dt="2022-08-12T07:06:37.895" v="34142"/>
        <pc:sldMkLst>
          <pc:docMk/>
          <pc:sldMk cId="3208870708" sldId="582"/>
        </pc:sldMkLst>
        <pc:spChg chg="add del">
          <ac:chgData name="" userId="454f4556cc29186e" providerId="LiveId" clId="{2A254024-7648-461A-B6D2-8AC521421B99}" dt="2022-08-12T04:10:37.285" v="33563"/>
          <ac:spMkLst>
            <pc:docMk/>
            <pc:sldMk cId="3208870708" sldId="582"/>
            <ac:spMk id="11" creationId="{B301239F-1CDF-45F5-81AA-76FBCA49CC6A}"/>
          </ac:spMkLst>
        </pc:spChg>
        <pc:spChg chg="add del mod">
          <ac:chgData name="" userId="454f4556cc29186e" providerId="LiveId" clId="{2A254024-7648-461A-B6D2-8AC521421B99}" dt="2022-08-12T04:10:56.210" v="33570"/>
          <ac:spMkLst>
            <pc:docMk/>
            <pc:sldMk cId="3208870708" sldId="582"/>
            <ac:spMk id="12" creationId="{D2400BC7-4A36-485D-A971-54E868F62148}"/>
          </ac:spMkLst>
        </pc:spChg>
        <pc:spChg chg="add mod">
          <ac:chgData name="" userId="454f4556cc29186e" providerId="LiveId" clId="{2A254024-7648-461A-B6D2-8AC521421B99}" dt="2022-08-12T04:25:46.152" v="33774" actId="1076"/>
          <ac:spMkLst>
            <pc:docMk/>
            <pc:sldMk cId="3208870708" sldId="582"/>
            <ac:spMk id="14" creationId="{25069BE1-0425-4D1C-9F90-46B96CE89284}"/>
          </ac:spMkLst>
        </pc:spChg>
        <pc:spChg chg="del">
          <ac:chgData name="" userId="454f4556cc29186e" providerId="LiveId" clId="{2A254024-7648-461A-B6D2-8AC521421B99}" dt="2022-08-12T03:41:57.965" v="33367"/>
          <ac:spMkLst>
            <pc:docMk/>
            <pc:sldMk cId="3208870708" sldId="582"/>
            <ac:spMk id="21" creationId="{CBE441FB-0FE5-4446-A7F0-65B4D4C045A0}"/>
          </ac:spMkLst>
        </pc:spChg>
        <pc:spChg chg="del mod topLvl">
          <ac:chgData name="" userId="454f4556cc29186e" providerId="LiveId" clId="{2A254024-7648-461A-B6D2-8AC521421B99}" dt="2022-08-12T04:05:08.104" v="33543"/>
          <ac:spMkLst>
            <pc:docMk/>
            <pc:sldMk cId="3208870708" sldId="582"/>
            <ac:spMk id="23" creationId="{2DAC0D9B-724B-4E41-B046-92D9EC915885}"/>
          </ac:spMkLst>
        </pc:spChg>
        <pc:spChg chg="del">
          <ac:chgData name="" userId="454f4556cc29186e" providerId="LiveId" clId="{2A254024-7648-461A-B6D2-8AC521421B99}" dt="2022-08-12T03:41:57.965" v="33367"/>
          <ac:spMkLst>
            <pc:docMk/>
            <pc:sldMk cId="3208870708" sldId="582"/>
            <ac:spMk id="25" creationId="{3ABEFFCE-7803-4907-9FF6-DC72EAE6E0F5}"/>
          </ac:spMkLst>
        </pc:spChg>
        <pc:spChg chg="del">
          <ac:chgData name="" userId="454f4556cc29186e" providerId="LiveId" clId="{2A254024-7648-461A-B6D2-8AC521421B99}" dt="2022-08-12T03:41:57.965" v="33367"/>
          <ac:spMkLst>
            <pc:docMk/>
            <pc:sldMk cId="3208870708" sldId="582"/>
            <ac:spMk id="27" creationId="{F40B3146-0F9E-4BEF-998D-3CBE1999D61B}"/>
          </ac:spMkLst>
        </pc:spChg>
        <pc:spChg chg="mod topLvl">
          <ac:chgData name="" userId="454f4556cc29186e" providerId="LiveId" clId="{2A254024-7648-461A-B6D2-8AC521421B99}" dt="2022-08-12T06:37:37.920" v="34101" actId="165"/>
          <ac:spMkLst>
            <pc:docMk/>
            <pc:sldMk cId="3208870708" sldId="582"/>
            <ac:spMk id="31" creationId="{58647ED1-DA56-4E12-B947-D5776E1143F2}"/>
          </ac:spMkLst>
        </pc:spChg>
        <pc:spChg chg="mod topLvl">
          <ac:chgData name="" userId="454f4556cc29186e" providerId="LiveId" clId="{2A254024-7648-461A-B6D2-8AC521421B99}" dt="2022-08-12T06:37:37.920" v="34101" actId="165"/>
          <ac:spMkLst>
            <pc:docMk/>
            <pc:sldMk cId="3208870708" sldId="582"/>
            <ac:spMk id="33" creationId="{B2BCBCBA-8F5C-4406-9451-3342BFCC79E5}"/>
          </ac:spMkLst>
        </pc:spChg>
        <pc:spChg chg="mod topLvl">
          <ac:chgData name="" userId="454f4556cc29186e" providerId="LiveId" clId="{2A254024-7648-461A-B6D2-8AC521421B99}" dt="2022-08-12T06:38:15.988" v="34106" actId="165"/>
          <ac:spMkLst>
            <pc:docMk/>
            <pc:sldMk cId="3208870708" sldId="582"/>
            <ac:spMk id="35" creationId="{882DD377-2C3F-4277-9B02-877D4BC664EF}"/>
          </ac:spMkLst>
        </pc:spChg>
        <pc:spChg chg="mod topLvl">
          <ac:chgData name="" userId="454f4556cc29186e" providerId="LiveId" clId="{2A254024-7648-461A-B6D2-8AC521421B99}" dt="2022-08-12T06:38:15.988" v="34106" actId="165"/>
          <ac:spMkLst>
            <pc:docMk/>
            <pc:sldMk cId="3208870708" sldId="582"/>
            <ac:spMk id="36" creationId="{0B49BB0B-216D-4445-B8D0-B3B4EEA3AF59}"/>
          </ac:spMkLst>
        </pc:spChg>
        <pc:spChg chg="mod topLvl">
          <ac:chgData name="" userId="454f4556cc29186e" providerId="LiveId" clId="{2A254024-7648-461A-B6D2-8AC521421B99}" dt="2022-08-12T06:38:15.988" v="34106" actId="165"/>
          <ac:spMkLst>
            <pc:docMk/>
            <pc:sldMk cId="3208870708" sldId="582"/>
            <ac:spMk id="37" creationId="{36AF7071-9CB1-4311-9046-3EFA4A861156}"/>
          </ac:spMkLst>
        </pc:spChg>
        <pc:spChg chg="mod topLvl">
          <ac:chgData name="" userId="454f4556cc29186e" providerId="LiveId" clId="{2A254024-7648-461A-B6D2-8AC521421B99}" dt="2022-08-12T06:38:15.988" v="34106" actId="165"/>
          <ac:spMkLst>
            <pc:docMk/>
            <pc:sldMk cId="3208870708" sldId="582"/>
            <ac:spMk id="38" creationId="{FCA7FCA2-8751-47ED-A711-6B8C93E6E3CB}"/>
          </ac:spMkLst>
        </pc:spChg>
        <pc:spChg chg="mod topLvl">
          <ac:chgData name="" userId="454f4556cc29186e" providerId="LiveId" clId="{2A254024-7648-461A-B6D2-8AC521421B99}" dt="2022-08-12T06:38:11.599" v="34105" actId="165"/>
          <ac:spMkLst>
            <pc:docMk/>
            <pc:sldMk cId="3208870708" sldId="582"/>
            <ac:spMk id="39" creationId="{2426FC83-2957-4FCC-9245-2F3BF30F55CF}"/>
          </ac:spMkLst>
        </pc:spChg>
        <pc:spChg chg="mod topLvl">
          <ac:chgData name="" userId="454f4556cc29186e" providerId="LiveId" clId="{2A254024-7648-461A-B6D2-8AC521421B99}" dt="2022-08-12T06:38:11.599" v="34105" actId="165"/>
          <ac:spMkLst>
            <pc:docMk/>
            <pc:sldMk cId="3208870708" sldId="582"/>
            <ac:spMk id="40" creationId="{D76D0DCE-708B-4665-AC95-581D4B813473}"/>
          </ac:spMkLst>
        </pc:spChg>
        <pc:spChg chg="mod topLvl">
          <ac:chgData name="" userId="454f4556cc29186e" providerId="LiveId" clId="{2A254024-7648-461A-B6D2-8AC521421B99}" dt="2022-08-12T06:38:11.599" v="34105" actId="165"/>
          <ac:spMkLst>
            <pc:docMk/>
            <pc:sldMk cId="3208870708" sldId="582"/>
            <ac:spMk id="41" creationId="{41C9A835-9875-46CD-BB50-09F18039D7A2}"/>
          </ac:spMkLst>
        </pc:spChg>
        <pc:spChg chg="mod topLvl">
          <ac:chgData name="" userId="454f4556cc29186e" providerId="LiveId" clId="{2A254024-7648-461A-B6D2-8AC521421B99}" dt="2022-08-12T06:38:11.599" v="34105" actId="165"/>
          <ac:spMkLst>
            <pc:docMk/>
            <pc:sldMk cId="3208870708" sldId="582"/>
            <ac:spMk id="42" creationId="{C99015BD-17CE-4DAF-B6C6-8595911FF49F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06" creationId="{F7F856E4-DCAF-4728-BEF8-BD6ABF782C95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07" creationId="{E6645C36-F57A-4CE6-BD5D-67D973C62C32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08" creationId="{3F042F1C-CA62-4894-94F5-0D0B11F8C8F1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09" creationId="{6BE1642E-FC03-4635-8C36-BBD81856FFB2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10" creationId="{5140CF9A-8B54-482E-91F6-9273C8BF6F8D}"/>
          </ac:spMkLst>
        </pc:spChg>
        <pc:spChg chg="del mod topLvl">
          <ac:chgData name="" userId="454f4556cc29186e" providerId="LiveId" clId="{2A254024-7648-461A-B6D2-8AC521421B99}" dt="2022-08-12T03:43:12.968" v="33382"/>
          <ac:spMkLst>
            <pc:docMk/>
            <pc:sldMk cId="3208870708" sldId="582"/>
            <ac:spMk id="111" creationId="{A6503CBF-DC3E-41FF-873B-AFC138921E58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12" creationId="{435AA222-B18C-4B42-8337-7192F0EBD7BB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13" creationId="{EA5BA438-997A-4EB4-B363-64BD68EC847A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14" creationId="{602C16C9-FBCF-4331-97D9-3182F1BCF1F6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15" creationId="{50807879-A6F6-4057-A34F-59810344367C}"/>
          </ac:spMkLst>
        </pc:spChg>
        <pc:spChg chg="del mod topLvl">
          <ac:chgData name="" userId="454f4556cc29186e" providerId="LiveId" clId="{2A254024-7648-461A-B6D2-8AC521421B99}" dt="2022-08-12T03:42:25.111" v="33375"/>
          <ac:spMkLst>
            <pc:docMk/>
            <pc:sldMk cId="3208870708" sldId="582"/>
            <ac:spMk id="119" creationId="{6D2282FA-62A6-4341-A24D-80C73C30BDA4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20" creationId="{66B6F1C0-3BC5-4918-ABA9-36634434EF1F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21" creationId="{65526E39-333E-4B95-8FAB-FC20015A3909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22" creationId="{F7C07D67-4070-416B-9F8A-D85445D3E23A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23" creationId="{221F07FD-869E-4F24-9700-9BE7D06BA956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24" creationId="{200C92C9-3FD4-47FF-BA01-8530AD05D35E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25" creationId="{5678A410-5892-48F2-A0E9-0B70EF9F3A3A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26" creationId="{426A1EA6-998E-427C-8E5B-383F17AB3E67}"/>
          </ac:spMkLst>
        </pc:spChg>
        <pc:spChg chg="del mod topLvl">
          <ac:chgData name="" userId="454f4556cc29186e" providerId="LiveId" clId="{2A254024-7648-461A-B6D2-8AC521421B99}" dt="2022-08-12T03:42:17.625" v="33372"/>
          <ac:spMkLst>
            <pc:docMk/>
            <pc:sldMk cId="3208870708" sldId="582"/>
            <ac:spMk id="127" creationId="{1863E794-01BB-4D82-AE00-07A1F01F63B3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28" creationId="{EDA0D933-602C-491A-98A4-50434EB3A334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29" creationId="{E0BE3106-2580-4D67-8C91-7292F72D7E14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30" creationId="{FBD080CA-6BE6-4660-9CB8-8F7666579F4B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31" creationId="{AE93601D-4B43-455D-8F21-9385840EAF6A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32" creationId="{97A91D8E-0EE8-45B1-896F-A178A156F447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34" creationId="{DEA2520F-68E4-40D8-956A-E0FF43777CBE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37" creationId="{A8DBB96D-5318-42B0-B9A4-118221AAC06C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39" creationId="{4700DCD1-5ED7-4AB3-ACCA-8A149ED59CA9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40" creationId="{43AA6352-D018-414D-A67D-FA025574447E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41" creationId="{86023A43-8ADE-458D-B888-7CAC2F2A3B01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42" creationId="{4BD144DA-AEF7-473F-A9DD-F5667F2888AD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43" creationId="{E66B68AB-5000-4C7D-9DD8-CC7913B56AA0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45" creationId="{F8583C22-574A-43C6-94E6-AB8ABE501056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46" creationId="{F8D90D39-786E-4886-96FA-8346F175FB93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47" creationId="{EFC1F194-69AF-4D8F-A0FB-F4E1C77EEB85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48" creationId="{34AD6202-8CEF-4211-9E21-3D5BD7275A34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49" creationId="{B11AF9F3-5A22-47DC-ABF5-BC6FD834F7E9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51" creationId="{F11DDCC7-E08C-4CBE-AEA1-149E0589ABE7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52" creationId="{CC53E197-34B3-4013-9D14-64232A4E9AAD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53" creationId="{890061D0-1469-4128-B746-64B0C3888519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54" creationId="{A239E806-FC32-420C-91D4-5A2E87DF0DF7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55" creationId="{2491F45C-B89C-4435-A8F5-33B228F73474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56" creationId="{F812D0DC-9EE2-4AE9-B91A-5E1742D599EF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57" creationId="{3FD5FF66-69E8-49DE-8589-5C7FACE707D3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58" creationId="{A8BD1030-CD62-43AC-90C4-CB7BC4D0BD40}"/>
          </ac:spMkLst>
        </pc:spChg>
        <pc:spChg chg="del mod topLvl">
          <ac:chgData name="" userId="454f4556cc29186e" providerId="LiveId" clId="{2A254024-7648-461A-B6D2-8AC521421B99}" dt="2022-08-12T03:42:15.879" v="33371"/>
          <ac:spMkLst>
            <pc:docMk/>
            <pc:sldMk cId="3208870708" sldId="582"/>
            <ac:spMk id="159" creationId="{92D7D5FB-92C3-4EC1-8A53-8C2C587F1F4E}"/>
          </ac:spMkLst>
        </pc:spChg>
        <pc:spChg chg="del mod topLvl">
          <ac:chgData name="" userId="454f4556cc29186e" providerId="LiveId" clId="{2A254024-7648-461A-B6D2-8AC521421B99}" dt="2022-08-12T03:42:15.879" v="33371"/>
          <ac:spMkLst>
            <pc:docMk/>
            <pc:sldMk cId="3208870708" sldId="582"/>
            <ac:spMk id="160" creationId="{17D7D601-007C-4A15-B32E-8436A046F725}"/>
          </ac:spMkLst>
        </pc:spChg>
        <pc:spChg chg="del mod topLvl">
          <ac:chgData name="" userId="454f4556cc29186e" providerId="LiveId" clId="{2A254024-7648-461A-B6D2-8AC521421B99}" dt="2022-08-12T03:42:25.111" v="33375"/>
          <ac:spMkLst>
            <pc:docMk/>
            <pc:sldMk cId="3208870708" sldId="582"/>
            <ac:spMk id="161" creationId="{38166D74-D641-4896-9087-F0F4DA03257B}"/>
          </ac:spMkLst>
        </pc:spChg>
        <pc:spChg chg="del mod topLvl">
          <ac:chgData name="" userId="454f4556cc29186e" providerId="LiveId" clId="{2A254024-7648-461A-B6D2-8AC521421B99}" dt="2022-08-12T03:42:25.111" v="33375"/>
          <ac:spMkLst>
            <pc:docMk/>
            <pc:sldMk cId="3208870708" sldId="582"/>
            <ac:spMk id="162" creationId="{F573CC39-4382-446F-9CDF-12A89CB5E14D}"/>
          </ac:spMkLst>
        </pc:spChg>
        <pc:spChg chg="del mod topLvl">
          <ac:chgData name="" userId="454f4556cc29186e" providerId="LiveId" clId="{2A254024-7648-461A-B6D2-8AC521421B99}" dt="2022-08-12T03:42:17.625" v="33372"/>
          <ac:spMkLst>
            <pc:docMk/>
            <pc:sldMk cId="3208870708" sldId="582"/>
            <ac:spMk id="163" creationId="{9D094CA5-790C-492F-8266-CC0BDFDE3F27}"/>
          </ac:spMkLst>
        </pc:spChg>
        <pc:spChg chg="del mod topLvl">
          <ac:chgData name="" userId="454f4556cc29186e" providerId="LiveId" clId="{2A254024-7648-461A-B6D2-8AC521421B99}" dt="2022-08-12T03:42:17.625" v="33372"/>
          <ac:spMkLst>
            <pc:docMk/>
            <pc:sldMk cId="3208870708" sldId="582"/>
            <ac:spMk id="164" creationId="{1EB4CB29-BB94-4C91-BAD9-29F2DFF5C80C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65" creationId="{35B0A00D-7323-4A6C-98F1-82B714595ABF}"/>
          </ac:spMkLst>
        </pc:spChg>
        <pc:spChg chg="mod topLvl">
          <ac:chgData name="" userId="454f4556cc29186e" providerId="LiveId" clId="{2A254024-7648-461A-B6D2-8AC521421B99}" dt="2022-08-12T04:19:44.225" v="33672" actId="165"/>
          <ac:spMkLst>
            <pc:docMk/>
            <pc:sldMk cId="3208870708" sldId="582"/>
            <ac:spMk id="166" creationId="{94476C81-50F1-4039-B1C1-F197DCA07EE9}"/>
          </ac:spMkLst>
        </pc:spChg>
        <pc:spChg chg="mod">
          <ac:chgData name="" userId="454f4556cc29186e" providerId="LiveId" clId="{2A254024-7648-461A-B6D2-8AC521421B99}" dt="2022-08-12T04:04:47.666" v="33540" actId="1076"/>
          <ac:spMkLst>
            <pc:docMk/>
            <pc:sldMk cId="3208870708" sldId="582"/>
            <ac:spMk id="167" creationId="{1C735BC7-E57F-4E01-BED3-83FA7B2D6473}"/>
          </ac:spMkLst>
        </pc:spChg>
        <pc:spChg chg="mod">
          <ac:chgData name="" userId="454f4556cc29186e" providerId="LiveId" clId="{2A254024-7648-461A-B6D2-8AC521421B99}" dt="2022-08-12T04:04:26.183" v="33536" actId="403"/>
          <ac:spMkLst>
            <pc:docMk/>
            <pc:sldMk cId="3208870708" sldId="582"/>
            <ac:spMk id="168" creationId="{A66CB48E-C660-4338-B7BC-D84AB105D4C1}"/>
          </ac:spMkLst>
        </pc:spChg>
        <pc:spChg chg="mod">
          <ac:chgData name="" userId="454f4556cc29186e" providerId="LiveId" clId="{2A254024-7648-461A-B6D2-8AC521421B99}" dt="2022-08-12T04:04:26.183" v="33536" actId="403"/>
          <ac:spMkLst>
            <pc:docMk/>
            <pc:sldMk cId="3208870708" sldId="582"/>
            <ac:spMk id="169" creationId="{71A34084-7DEB-4A6D-808F-ACA45BACEDE4}"/>
          </ac:spMkLst>
        </pc:spChg>
        <pc:spChg chg="add mod topLvl">
          <ac:chgData name="" userId="454f4556cc29186e" providerId="LiveId" clId="{2A254024-7648-461A-B6D2-8AC521421B99}" dt="2022-08-12T04:21:29.369" v="33691" actId="1582"/>
          <ac:spMkLst>
            <pc:docMk/>
            <pc:sldMk cId="3208870708" sldId="582"/>
            <ac:spMk id="170" creationId="{EF56AF5F-5583-47F5-88CB-C26145E2F0DB}"/>
          </ac:spMkLst>
        </pc:spChg>
        <pc:spChg chg="add mod">
          <ac:chgData name="" userId="454f4556cc29186e" providerId="LiveId" clId="{2A254024-7648-461A-B6D2-8AC521421B99}" dt="2022-08-12T07:06:37.895" v="34142"/>
          <ac:spMkLst>
            <pc:docMk/>
            <pc:sldMk cId="3208870708" sldId="582"/>
            <ac:spMk id="171" creationId="{D8C5CC03-A512-4BB1-A211-60FF859B7E07}"/>
          </ac:spMkLst>
        </pc:spChg>
        <pc:spChg chg="add del mod">
          <ac:chgData name="" userId="454f4556cc29186e" providerId="LiveId" clId="{2A254024-7648-461A-B6D2-8AC521421B99}" dt="2022-08-12T04:17:20.786" v="33622"/>
          <ac:spMkLst>
            <pc:docMk/>
            <pc:sldMk cId="3208870708" sldId="582"/>
            <ac:spMk id="172" creationId="{F1816AFE-4A03-425F-ACAE-D90ADB66095C}"/>
          </ac:spMkLst>
        </pc:spChg>
        <pc:spChg chg="add del mod">
          <ac:chgData name="" userId="454f4556cc29186e" providerId="LiveId" clId="{2A254024-7648-461A-B6D2-8AC521421B99}" dt="2022-08-12T04:17:37.748" v="33633"/>
          <ac:spMkLst>
            <pc:docMk/>
            <pc:sldMk cId="3208870708" sldId="582"/>
            <ac:spMk id="173" creationId="{D699F78B-CDF3-4E94-97E3-A1FB72F417EB}"/>
          </ac:spMkLst>
        </pc:spChg>
        <pc:grpChg chg="add del mod topLvl">
          <ac:chgData name="" userId="454f4556cc29186e" providerId="LiveId" clId="{2A254024-7648-461A-B6D2-8AC521421B99}" dt="2022-08-12T04:15:13.215" v="33605" actId="165"/>
          <ac:grpSpMkLst>
            <pc:docMk/>
            <pc:sldMk cId="3208870708" sldId="582"/>
            <ac:grpSpMk id="2" creationId="{F2F84AB5-84DF-43E8-A243-6185CAC08DAF}"/>
          </ac:grpSpMkLst>
        </pc:grpChg>
        <pc:grpChg chg="add del mod">
          <ac:chgData name="" userId="454f4556cc29186e" providerId="LiveId" clId="{2A254024-7648-461A-B6D2-8AC521421B99}" dt="2022-08-12T06:37:37.920" v="34101" actId="165"/>
          <ac:grpSpMkLst>
            <pc:docMk/>
            <pc:sldMk cId="3208870708" sldId="582"/>
            <ac:grpSpMk id="6" creationId="{68F55499-84F9-481D-92E0-5164C7BDC4F9}"/>
          </ac:grpSpMkLst>
        </pc:grpChg>
        <pc:grpChg chg="add del">
          <ac:chgData name="" userId="454f4556cc29186e" providerId="LiveId" clId="{2A254024-7648-461A-B6D2-8AC521421B99}" dt="2022-08-12T03:41:45.470" v="33361" actId="165"/>
          <ac:grpSpMkLst>
            <pc:docMk/>
            <pc:sldMk cId="3208870708" sldId="582"/>
            <ac:grpSpMk id="7" creationId="{4695CD18-0AF7-4D99-A671-D7BCF923FD7F}"/>
          </ac:grpSpMkLst>
        </pc:grpChg>
        <pc:grpChg chg="add del mod">
          <ac:chgData name="" userId="454f4556cc29186e" providerId="LiveId" clId="{2A254024-7648-461A-B6D2-8AC521421B99}" dt="2022-08-12T04:01:24.400" v="33492" actId="165"/>
          <ac:grpSpMkLst>
            <pc:docMk/>
            <pc:sldMk cId="3208870708" sldId="582"/>
            <ac:grpSpMk id="8" creationId="{38963EE1-A197-4645-95B8-F38DD255E81B}"/>
          </ac:grpSpMkLst>
        </pc:grpChg>
        <pc:grpChg chg="add del mod">
          <ac:chgData name="" userId="454f4556cc29186e" providerId="LiveId" clId="{2A254024-7648-461A-B6D2-8AC521421B99}" dt="2022-08-12T04:02:51.441" v="33513" actId="165"/>
          <ac:grpSpMkLst>
            <pc:docMk/>
            <pc:sldMk cId="3208870708" sldId="582"/>
            <ac:grpSpMk id="10" creationId="{AFDEA9C9-61CA-415B-B294-2DFF4652AAE9}"/>
          </ac:grpSpMkLst>
        </pc:grpChg>
        <pc:grpChg chg="add del mod">
          <ac:chgData name="" userId="454f4556cc29186e" providerId="LiveId" clId="{2A254024-7648-461A-B6D2-8AC521421B99}" dt="2022-08-12T04:19:44.225" v="33672" actId="165"/>
          <ac:grpSpMkLst>
            <pc:docMk/>
            <pc:sldMk cId="3208870708" sldId="582"/>
            <ac:grpSpMk id="13" creationId="{898B08E3-81E3-420B-AA9B-A10EA0CA239C}"/>
          </ac:grpSpMkLst>
        </pc:grpChg>
        <pc:grpChg chg="add del">
          <ac:chgData name="" userId="454f4556cc29186e" providerId="LiveId" clId="{2A254024-7648-461A-B6D2-8AC521421B99}" dt="2022-08-12T03:41:49.262" v="33364"/>
          <ac:grpSpMkLst>
            <pc:docMk/>
            <pc:sldMk cId="3208870708" sldId="582"/>
            <ac:grpSpMk id="28" creationId="{C1D0AC41-0273-48DA-982C-AB2699C23C72}"/>
          </ac:grpSpMkLst>
        </pc:grpChg>
        <pc:grpChg chg="del mod topLvl">
          <ac:chgData name="" userId="454f4556cc29186e" providerId="LiveId" clId="{2A254024-7648-461A-B6D2-8AC521421B99}" dt="2022-08-12T06:38:11.599" v="34105" actId="165"/>
          <ac:grpSpMkLst>
            <pc:docMk/>
            <pc:sldMk cId="3208870708" sldId="582"/>
            <ac:grpSpMk id="32" creationId="{7CBEA03B-3AF9-401C-95F2-FBAA9894BAEC}"/>
          </ac:grpSpMkLst>
        </pc:grpChg>
        <pc:grpChg chg="del mod topLvl">
          <ac:chgData name="" userId="454f4556cc29186e" providerId="LiveId" clId="{2A254024-7648-461A-B6D2-8AC521421B99}" dt="2022-08-12T06:38:15.988" v="34106" actId="165"/>
          <ac:grpSpMkLst>
            <pc:docMk/>
            <pc:sldMk cId="3208870708" sldId="582"/>
            <ac:grpSpMk id="34" creationId="{D5B7E988-CC43-41F6-B246-5FC4603712AE}"/>
          </ac:grpSpMkLst>
        </pc:grpChg>
        <pc:grpChg chg="add del mod">
          <ac:chgData name="" userId="454f4556cc29186e" providerId="LiveId" clId="{2A254024-7648-461A-B6D2-8AC521421B99}" dt="2022-08-12T03:42:09.119" v="33370" actId="165"/>
          <ac:grpSpMkLst>
            <pc:docMk/>
            <pc:sldMk cId="3208870708" sldId="582"/>
            <ac:grpSpMk id="105" creationId="{72D07C70-EB6C-4CC0-884F-6A074A4FBDE6}"/>
          </ac:grpSpMkLst>
        </pc:grpChg>
        <pc:grpChg chg="mod topLvl">
          <ac:chgData name="" userId="454f4556cc29186e" providerId="LiveId" clId="{2A254024-7648-461A-B6D2-8AC521421B99}" dt="2022-08-12T04:19:44.225" v="33672" actId="165"/>
          <ac:grpSpMkLst>
            <pc:docMk/>
            <pc:sldMk cId="3208870708" sldId="582"/>
            <ac:grpSpMk id="150" creationId="{9F489D4A-DFF7-4216-9003-E13342AA3BFA}"/>
          </ac:grpSpMkLst>
        </pc:grpChg>
        <pc:graphicFrameChg chg="del">
          <ac:chgData name="" userId="454f4556cc29186e" providerId="LiveId" clId="{2A254024-7648-461A-B6D2-8AC521421B99}" dt="2022-08-12T03:41:57.965" v="33367"/>
          <ac:graphicFrameMkLst>
            <pc:docMk/>
            <pc:sldMk cId="3208870708" sldId="582"/>
            <ac:graphicFrameMk id="26" creationId="{840F5639-880E-4164-B41B-6D7854FDC29F}"/>
          </ac:graphicFrameMkLst>
        </pc:graphicFrameChg>
        <pc:picChg chg="del mod topLvl">
          <ac:chgData name="" userId="454f4556cc29186e" providerId="LiveId" clId="{2A254024-7648-461A-B6D2-8AC521421B99}" dt="2022-08-12T03:41:47.091" v="33362" actId="478"/>
          <ac:picMkLst>
            <pc:docMk/>
            <pc:sldMk cId="3208870708" sldId="582"/>
            <ac:picMk id="9" creationId="{8C9BE122-4EFE-43E4-B475-1BB42E1B10F9}"/>
          </ac:picMkLst>
        </pc:picChg>
        <pc:cxnChg chg="mod topLvl">
          <ac:chgData name="" userId="454f4556cc29186e" providerId="LiveId" clId="{2A254024-7648-461A-B6D2-8AC521421B99}" dt="2022-08-12T04:19:44.225" v="33672" actId="165"/>
          <ac:cxnSpMkLst>
            <pc:docMk/>
            <pc:sldMk cId="3208870708" sldId="582"/>
            <ac:cxnSpMk id="116" creationId="{D595C00E-E4ED-4F7A-B09D-6A67E9D19C74}"/>
          </ac:cxnSpMkLst>
        </pc:cxnChg>
        <pc:cxnChg chg="mod topLvl">
          <ac:chgData name="" userId="454f4556cc29186e" providerId="LiveId" clId="{2A254024-7648-461A-B6D2-8AC521421B99}" dt="2022-08-12T04:19:44.225" v="33672" actId="165"/>
          <ac:cxnSpMkLst>
            <pc:docMk/>
            <pc:sldMk cId="3208870708" sldId="582"/>
            <ac:cxnSpMk id="117" creationId="{E34BBB09-EA08-45A3-AC7A-371DC980539E}"/>
          </ac:cxnSpMkLst>
        </pc:cxnChg>
        <pc:cxnChg chg="mod topLvl">
          <ac:chgData name="" userId="454f4556cc29186e" providerId="LiveId" clId="{2A254024-7648-461A-B6D2-8AC521421B99}" dt="2022-08-12T04:19:44.225" v="33672" actId="165"/>
          <ac:cxnSpMkLst>
            <pc:docMk/>
            <pc:sldMk cId="3208870708" sldId="582"/>
            <ac:cxnSpMk id="118" creationId="{6AEDEE77-9F95-4F3E-AF4D-BFDD918F98F7}"/>
          </ac:cxnSpMkLst>
        </pc:cxnChg>
        <pc:cxnChg chg="mod topLvl">
          <ac:chgData name="" userId="454f4556cc29186e" providerId="LiveId" clId="{2A254024-7648-461A-B6D2-8AC521421B99}" dt="2022-08-12T04:19:44.225" v="33672" actId="165"/>
          <ac:cxnSpMkLst>
            <pc:docMk/>
            <pc:sldMk cId="3208870708" sldId="582"/>
            <ac:cxnSpMk id="133" creationId="{7B7F5FED-47DE-432F-8D09-490A3B77FAE9}"/>
          </ac:cxnSpMkLst>
        </pc:cxnChg>
        <pc:cxnChg chg="mod topLvl">
          <ac:chgData name="" userId="454f4556cc29186e" providerId="LiveId" clId="{2A254024-7648-461A-B6D2-8AC521421B99}" dt="2022-08-12T04:19:44.225" v="33672" actId="165"/>
          <ac:cxnSpMkLst>
            <pc:docMk/>
            <pc:sldMk cId="3208870708" sldId="582"/>
            <ac:cxnSpMk id="135" creationId="{3A63DFA8-5621-464C-9A4B-62214EC97DF4}"/>
          </ac:cxnSpMkLst>
        </pc:cxnChg>
        <pc:cxnChg chg="mod topLvl">
          <ac:chgData name="" userId="454f4556cc29186e" providerId="LiveId" clId="{2A254024-7648-461A-B6D2-8AC521421B99}" dt="2022-08-12T04:19:44.225" v="33672" actId="165"/>
          <ac:cxnSpMkLst>
            <pc:docMk/>
            <pc:sldMk cId="3208870708" sldId="582"/>
            <ac:cxnSpMk id="136" creationId="{ACBE7EDE-1123-48D0-8649-911C20154BD4}"/>
          </ac:cxnSpMkLst>
        </pc:cxnChg>
        <pc:cxnChg chg="mod topLvl">
          <ac:chgData name="" userId="454f4556cc29186e" providerId="LiveId" clId="{2A254024-7648-461A-B6D2-8AC521421B99}" dt="2022-08-12T04:19:44.225" v="33672" actId="165"/>
          <ac:cxnSpMkLst>
            <pc:docMk/>
            <pc:sldMk cId="3208870708" sldId="582"/>
            <ac:cxnSpMk id="138" creationId="{27EA2D5D-0D1B-4E6A-AFAC-C614F1141D0C}"/>
          </ac:cxnSpMkLst>
        </pc:cxnChg>
        <pc:cxnChg chg="mod topLvl">
          <ac:chgData name="" userId="454f4556cc29186e" providerId="LiveId" clId="{2A254024-7648-461A-B6D2-8AC521421B99}" dt="2022-08-12T04:19:44.225" v="33672" actId="165"/>
          <ac:cxnSpMkLst>
            <pc:docMk/>
            <pc:sldMk cId="3208870708" sldId="582"/>
            <ac:cxnSpMk id="144" creationId="{4400CA68-7EC9-4FA8-9C51-C59D68ECB17E}"/>
          </ac:cxnSpMkLst>
        </pc:cxnChg>
      </pc:sldChg>
      <pc:sldChg chg="addSp delSp modSp add modTransition modAnim">
        <pc:chgData name="" userId="454f4556cc29186e" providerId="LiveId" clId="{2A254024-7648-461A-B6D2-8AC521421B99}" dt="2022-08-12T13:11:58.793" v="35782" actId="20577"/>
        <pc:sldMkLst>
          <pc:docMk/>
          <pc:sldMk cId="3274890762" sldId="583"/>
        </pc:sldMkLst>
        <pc:spChg chg="mod">
          <ac:chgData name="" userId="454f4556cc29186e" providerId="LiveId" clId="{2A254024-7648-461A-B6D2-8AC521421B99}" dt="2022-08-12T13:11:58.793" v="35782" actId="20577"/>
          <ac:spMkLst>
            <pc:docMk/>
            <pc:sldMk cId="3274890762" sldId="583"/>
            <ac:spMk id="5" creationId="{2DC5E7A6-6234-40C6-A934-C2FD0DE04390}"/>
          </ac:spMkLst>
        </pc:spChg>
        <pc:spChg chg="add mod topLvl">
          <ac:chgData name="" userId="454f4556cc29186e" providerId="LiveId" clId="{2A254024-7648-461A-B6D2-8AC521421B99}" dt="2022-08-12T04:35:41.811" v="33839" actId="164"/>
          <ac:spMkLst>
            <pc:docMk/>
            <pc:sldMk cId="3274890762" sldId="583"/>
            <ac:spMk id="8" creationId="{3FD0BD0B-A696-4038-BEAC-BEF229C0E51F}"/>
          </ac:spMkLst>
        </pc:spChg>
        <pc:spChg chg="mod">
          <ac:chgData name="" userId="454f4556cc29186e" providerId="LiveId" clId="{2A254024-7648-461A-B6D2-8AC521421B99}" dt="2022-08-12T04:35:41.811" v="33839" actId="164"/>
          <ac:spMkLst>
            <pc:docMk/>
            <pc:sldMk cId="3274890762" sldId="583"/>
            <ac:spMk id="14" creationId="{25069BE1-0425-4D1C-9F90-46B96CE89284}"/>
          </ac:spMkLst>
        </pc:spChg>
        <pc:spChg chg="add del mod">
          <ac:chgData name="" userId="454f4556cc29186e" providerId="LiveId" clId="{2A254024-7648-461A-B6D2-8AC521421B99}" dt="2022-08-12T06:13:28.627" v="33959"/>
          <ac:spMkLst>
            <pc:docMk/>
            <pc:sldMk cId="3274890762" sldId="583"/>
            <ac:spMk id="23" creationId="{8038CE70-4E3E-426F-9DF4-AEDB93ACE111}"/>
          </ac:spMkLst>
        </pc:spChg>
        <pc:spChg chg="add mod topLvl">
          <ac:chgData name="" userId="454f4556cc29186e" providerId="LiveId" clId="{2A254024-7648-461A-B6D2-8AC521421B99}" dt="2022-08-12T04:34:59.443" v="33832" actId="164"/>
          <ac:spMkLst>
            <pc:docMk/>
            <pc:sldMk cId="3274890762" sldId="583"/>
            <ac:spMk id="77" creationId="{21B43592-43A9-4EED-B0CE-2AD3083D2805}"/>
          </ac:spMkLst>
        </pc:spChg>
        <pc:spChg chg="add mod topLvl">
          <ac:chgData name="" userId="454f4556cc29186e" providerId="LiveId" clId="{2A254024-7648-461A-B6D2-8AC521421B99}" dt="2022-08-12T04:34:42.400" v="33829" actId="164"/>
          <ac:spMkLst>
            <pc:docMk/>
            <pc:sldMk cId="3274890762" sldId="583"/>
            <ac:spMk id="78" creationId="{853338C7-843B-4BE5-98FE-826000FB1908}"/>
          </ac:spMkLst>
        </pc:spChg>
        <pc:spChg chg="add mod topLvl">
          <ac:chgData name="" userId="454f4556cc29186e" providerId="LiveId" clId="{2A254024-7648-461A-B6D2-8AC521421B99}" dt="2022-08-12T04:35:09.290" v="33834" actId="1076"/>
          <ac:spMkLst>
            <pc:docMk/>
            <pc:sldMk cId="3274890762" sldId="583"/>
            <ac:spMk id="79" creationId="{29FF29E1-6BE2-4C96-832E-CEE5776053D4}"/>
          </ac:spMkLst>
        </pc:spChg>
        <pc:spChg chg="add mod ord topLvl">
          <ac:chgData name="" userId="454f4556cc29186e" providerId="LiveId" clId="{2A254024-7648-461A-B6D2-8AC521421B99}" dt="2022-08-12T04:34:50.793" v="33830" actId="1076"/>
          <ac:spMkLst>
            <pc:docMk/>
            <pc:sldMk cId="3274890762" sldId="583"/>
            <ac:spMk id="80" creationId="{C4718D29-3842-460A-8D11-5280DB25CD30}"/>
          </ac:spMkLst>
        </pc:spChg>
        <pc:spChg chg="add 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81" creationId="{6806CA3A-27CB-4D26-B12E-47D8F50D6179}"/>
          </ac:spMkLst>
        </pc:spChg>
        <pc:spChg chg="add del mod">
          <ac:chgData name="" userId="454f4556cc29186e" providerId="LiveId" clId="{2A254024-7648-461A-B6D2-8AC521421B99}" dt="2022-08-12T04:22:17.878" v="33703"/>
          <ac:spMkLst>
            <pc:docMk/>
            <pc:sldMk cId="3274890762" sldId="583"/>
            <ac:spMk id="82" creationId="{A346C5E6-918D-4101-B652-39C3851A2C11}"/>
          </ac:spMkLst>
        </pc:spChg>
        <pc:spChg chg="add mod ord topLvl">
          <ac:chgData name="" userId="454f4556cc29186e" providerId="LiveId" clId="{2A254024-7648-461A-B6D2-8AC521421B99}" dt="2022-08-12T04:34:42.400" v="33829" actId="164"/>
          <ac:spMkLst>
            <pc:docMk/>
            <pc:sldMk cId="3274890762" sldId="583"/>
            <ac:spMk id="83" creationId="{5BE3FBCD-6FC9-435E-883B-02A81A55B200}"/>
          </ac:spMkLst>
        </pc:spChg>
        <pc:spChg chg="add mod topLvl">
          <ac:chgData name="" userId="454f4556cc29186e" providerId="LiveId" clId="{2A254024-7648-461A-B6D2-8AC521421B99}" dt="2022-08-12T04:33:00.544" v="33817" actId="164"/>
          <ac:spMkLst>
            <pc:docMk/>
            <pc:sldMk cId="3274890762" sldId="583"/>
            <ac:spMk id="84" creationId="{083498DA-40E1-44BE-A193-8E80B376C7AC}"/>
          </ac:spMkLst>
        </pc:spChg>
        <pc:spChg chg="add del mod topLvl">
          <ac:chgData name="" userId="454f4556cc29186e" providerId="LiveId" clId="{2A254024-7648-461A-B6D2-8AC521421B99}" dt="2022-08-12T04:33:22.403" v="33820" actId="478"/>
          <ac:spMkLst>
            <pc:docMk/>
            <pc:sldMk cId="3274890762" sldId="583"/>
            <ac:spMk id="85" creationId="{4ACAB3D4-E11C-4739-8218-57E91511685A}"/>
          </ac:spMkLst>
        </pc:spChg>
        <pc:spChg chg="add del">
          <ac:chgData name="" userId="454f4556cc29186e" providerId="LiveId" clId="{2A254024-7648-461A-B6D2-8AC521421B99}" dt="2022-08-12T04:25:35.705" v="33768" actId="478"/>
          <ac:spMkLst>
            <pc:docMk/>
            <pc:sldMk cId="3274890762" sldId="583"/>
            <ac:spMk id="88" creationId="{3E9401A0-7AF2-45D9-BF20-171A95BA8E9D}"/>
          </ac:spMkLst>
        </pc:spChg>
        <pc:spChg chg="add mod">
          <ac:chgData name="" userId="454f4556cc29186e" providerId="LiveId" clId="{2A254024-7648-461A-B6D2-8AC521421B99}" dt="2022-08-12T07:11:50.241" v="34171" actId="20577"/>
          <ac:spMkLst>
            <pc:docMk/>
            <pc:sldMk cId="3274890762" sldId="583"/>
            <ac:spMk id="90" creationId="{3E2835BF-B995-4315-9137-F9FB5BF29362}"/>
          </ac:spMkLst>
        </pc:spChg>
        <pc:spChg chg="add mod">
          <ac:chgData name="" userId="454f4556cc29186e" providerId="LiveId" clId="{2A254024-7648-461A-B6D2-8AC521421B99}" dt="2022-08-12T07:09:26.851" v="34167" actId="1076"/>
          <ac:spMkLst>
            <pc:docMk/>
            <pc:sldMk cId="3274890762" sldId="583"/>
            <ac:spMk id="91" creationId="{CD218A83-8822-4B43-A8EC-3505E9D941CD}"/>
          </ac:spMkLst>
        </pc:spChg>
        <pc:spChg chg="add del mod">
          <ac:chgData name="" userId="454f4556cc29186e" providerId="LiveId" clId="{2A254024-7648-461A-B6D2-8AC521421B99}" dt="2022-08-12T06:09:09.803" v="33871"/>
          <ac:spMkLst>
            <pc:docMk/>
            <pc:sldMk cId="3274890762" sldId="583"/>
            <ac:spMk id="93" creationId="{E710CF85-CC81-4E9C-8862-686FBA58B2EC}"/>
          </ac:spMkLst>
        </pc:spChg>
        <pc:spChg chg="add mod">
          <ac:chgData name="" userId="454f4556cc29186e" providerId="LiveId" clId="{2A254024-7648-461A-B6D2-8AC521421B99}" dt="2022-08-12T04:33:28.392" v="33822" actId="1076"/>
          <ac:spMkLst>
            <pc:docMk/>
            <pc:sldMk cId="3274890762" sldId="583"/>
            <ac:spMk id="97" creationId="{997FD2AA-2BDF-4CEB-9BB1-EAF9E2D44689}"/>
          </ac:spMkLst>
        </pc:spChg>
        <pc:spChg chg="add mod">
          <ac:chgData name="" userId="454f4556cc29186e" providerId="LiveId" clId="{2A254024-7648-461A-B6D2-8AC521421B99}" dt="2022-08-12T06:10:04.236" v="33926" actId="1076"/>
          <ac:spMkLst>
            <pc:docMk/>
            <pc:sldMk cId="3274890762" sldId="583"/>
            <ac:spMk id="101" creationId="{49ABABAB-0B6F-4A67-B077-EDC4BE4712C0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06" creationId="{F7F856E4-DCAF-4728-BEF8-BD6ABF782C95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07" creationId="{E6645C36-F57A-4CE6-BD5D-67D973C62C32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08" creationId="{3F042F1C-CA62-4894-94F5-0D0B11F8C8F1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09" creationId="{6BE1642E-FC03-4635-8C36-BBD81856FFB2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10" creationId="{5140CF9A-8B54-482E-91F6-9273C8BF6F8D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12" creationId="{435AA222-B18C-4B42-8337-7192F0EBD7BB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13" creationId="{EA5BA438-997A-4EB4-B363-64BD68EC847A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14" creationId="{602C16C9-FBCF-4331-97D9-3182F1BCF1F6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15" creationId="{50807879-A6F6-4057-A34F-59810344367C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20" creationId="{66B6F1C0-3BC5-4918-ABA9-36634434EF1F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21" creationId="{65526E39-333E-4B95-8FAB-FC20015A3909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22" creationId="{F7C07D67-4070-416B-9F8A-D85445D3E23A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23" creationId="{221F07FD-869E-4F24-9700-9BE7D06BA956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24" creationId="{200C92C9-3FD4-47FF-BA01-8530AD05D35E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25" creationId="{5678A410-5892-48F2-A0E9-0B70EF9F3A3A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26" creationId="{426A1EA6-998E-427C-8E5B-383F17AB3E67}"/>
          </ac:spMkLst>
        </pc:spChg>
        <pc:spChg chg="del mod topLvl">
          <ac:chgData name="" userId="454f4556cc29186e" providerId="LiveId" clId="{2A254024-7648-461A-B6D2-8AC521421B99}" dt="2022-08-12T04:23:02.716" v="33708" actId="478"/>
          <ac:spMkLst>
            <pc:docMk/>
            <pc:sldMk cId="3274890762" sldId="583"/>
            <ac:spMk id="128" creationId="{EDA0D933-602C-491A-98A4-50434EB3A334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29" creationId="{E0BE3106-2580-4D67-8C91-7292F72D7E14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30" creationId="{FBD080CA-6BE6-4660-9CB8-8F7666579F4B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31" creationId="{AE93601D-4B43-455D-8F21-9385840EAF6A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32" creationId="{97A91D8E-0EE8-45B1-896F-A178A156F447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34" creationId="{DEA2520F-68E4-40D8-956A-E0FF43777CBE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37" creationId="{A8DBB96D-5318-42B0-B9A4-118221AAC06C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39" creationId="{4700DCD1-5ED7-4AB3-ACCA-8A149ED59CA9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40" creationId="{43AA6352-D018-414D-A67D-FA025574447E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41" creationId="{86023A43-8ADE-458D-B888-7CAC2F2A3B01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42" creationId="{4BD144DA-AEF7-473F-A9DD-F5667F2888AD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43" creationId="{E66B68AB-5000-4C7D-9DD8-CC7913B56AA0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45" creationId="{F8583C22-574A-43C6-94E6-AB8ABE501056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46" creationId="{F8D90D39-786E-4886-96FA-8346F175FB93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47" creationId="{EFC1F194-69AF-4D8F-A0FB-F4E1C77EEB85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48" creationId="{34AD6202-8CEF-4211-9E21-3D5BD7275A34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49" creationId="{B11AF9F3-5A22-47DC-ABF5-BC6FD834F7E9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51" creationId="{F11DDCC7-E08C-4CBE-AEA1-149E0589ABE7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52" creationId="{CC53E197-34B3-4013-9D14-64232A4E9AAD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53" creationId="{890061D0-1469-4128-B746-64B0C3888519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54" creationId="{A239E806-FC32-420C-91D4-5A2E87DF0DF7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55" creationId="{2491F45C-B89C-4435-A8F5-33B228F73474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56" creationId="{F812D0DC-9EE2-4AE9-B91A-5E1742D599EF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57" creationId="{3FD5FF66-69E8-49DE-8589-5C7FACE707D3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58" creationId="{A8BD1030-CD62-43AC-90C4-CB7BC4D0BD40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65" creationId="{35B0A00D-7323-4A6C-98F1-82B714595ABF}"/>
          </ac:spMkLst>
        </pc:spChg>
        <pc:spChg chg="mod topLvl">
          <ac:chgData name="" userId="454f4556cc29186e" providerId="LiveId" clId="{2A254024-7648-461A-B6D2-8AC521421B99}" dt="2022-08-12T04:30:00.395" v="33815" actId="165"/>
          <ac:spMkLst>
            <pc:docMk/>
            <pc:sldMk cId="3274890762" sldId="583"/>
            <ac:spMk id="166" creationId="{94476C81-50F1-4039-B1C1-F197DCA07EE9}"/>
          </ac:spMkLst>
        </pc:spChg>
        <pc:spChg chg="del mod topLvl">
          <ac:chgData name="" userId="454f4556cc29186e" providerId="LiveId" clId="{2A254024-7648-461A-B6D2-8AC521421B99}" dt="2022-08-12T04:21:36.351" v="33692" actId="478"/>
          <ac:spMkLst>
            <pc:docMk/>
            <pc:sldMk cId="3274890762" sldId="583"/>
            <ac:spMk id="170" creationId="{EF56AF5F-5583-47F5-88CB-C26145E2F0DB}"/>
          </ac:spMkLst>
        </pc:spChg>
        <pc:spChg chg="mod">
          <ac:chgData name="" userId="454f4556cc29186e" providerId="LiveId" clId="{2A254024-7648-461A-B6D2-8AC521421B99}" dt="2022-08-12T07:06:44.155" v="34143"/>
          <ac:spMkLst>
            <pc:docMk/>
            <pc:sldMk cId="3274890762" sldId="583"/>
            <ac:spMk id="171" creationId="{D8C5CC03-A512-4BB1-A211-60FF859B7E07}"/>
          </ac:spMkLst>
        </pc:spChg>
        <pc:grpChg chg="add del mod">
          <ac:chgData name="" userId="454f4556cc29186e" providerId="LiveId" clId="{2A254024-7648-461A-B6D2-8AC521421B99}" dt="2022-08-12T04:29:07.351" v="33806" actId="165"/>
          <ac:grpSpMkLst>
            <pc:docMk/>
            <pc:sldMk cId="3274890762" sldId="583"/>
            <ac:grpSpMk id="2" creationId="{CBB863DB-1AB7-4513-BF49-63445E0AF46D}"/>
          </ac:grpSpMkLst>
        </pc:grpChg>
        <pc:grpChg chg="del">
          <ac:chgData name="" userId="454f4556cc29186e" providerId="LiveId" clId="{2A254024-7648-461A-B6D2-8AC521421B99}" dt="2022-08-12T04:19:03.248" v="33659"/>
          <ac:grpSpMkLst>
            <pc:docMk/>
            <pc:sldMk cId="3274890762" sldId="583"/>
            <ac:grpSpMk id="6" creationId="{68F55499-84F9-481D-92E0-5164C7BDC4F9}"/>
          </ac:grpSpMkLst>
        </pc:grpChg>
        <pc:grpChg chg="add del mod">
          <ac:chgData name="" userId="454f4556cc29186e" providerId="LiveId" clId="{2A254024-7648-461A-B6D2-8AC521421B99}" dt="2022-08-12T04:29:10.941" v="33807" actId="165"/>
          <ac:grpSpMkLst>
            <pc:docMk/>
            <pc:sldMk cId="3274890762" sldId="583"/>
            <ac:grpSpMk id="7" creationId="{F8E018BA-C0BF-463E-BDE9-10CC80E4C21D}"/>
          </ac:grpSpMkLst>
        </pc:grpChg>
        <pc:grpChg chg="add del mod">
          <ac:chgData name="" userId="454f4556cc29186e" providerId="LiveId" clId="{2A254024-7648-461A-B6D2-8AC521421B99}" dt="2022-08-12T04:30:00.395" v="33815" actId="165"/>
          <ac:grpSpMkLst>
            <pc:docMk/>
            <pc:sldMk cId="3274890762" sldId="583"/>
            <ac:grpSpMk id="9" creationId="{D4E052CF-6AC4-4A6A-876E-DE3D48D67488}"/>
          </ac:grpSpMkLst>
        </pc:grpChg>
        <pc:grpChg chg="add mod">
          <ac:chgData name="" userId="454f4556cc29186e" providerId="LiveId" clId="{2A254024-7648-461A-B6D2-8AC521421B99}" dt="2022-08-12T04:34:59.443" v="33832" actId="164"/>
          <ac:grpSpMkLst>
            <pc:docMk/>
            <pc:sldMk cId="3274890762" sldId="583"/>
            <ac:grpSpMk id="10" creationId="{4D093F3D-BB2D-4DB1-A41A-5060800817B9}"/>
          </ac:grpSpMkLst>
        </pc:grpChg>
        <pc:grpChg chg="add del mod">
          <ac:chgData name="" userId="454f4556cc29186e" providerId="LiveId" clId="{2A254024-7648-461A-B6D2-8AC521421B99}" dt="2022-08-12T04:34:29.508" v="33827" actId="165"/>
          <ac:grpSpMkLst>
            <pc:docMk/>
            <pc:sldMk cId="3274890762" sldId="583"/>
            <ac:grpSpMk id="11" creationId="{AFEC2498-957D-4AE3-9EFF-EB2D0F3913C6}"/>
          </ac:grpSpMkLst>
        </pc:grpChg>
        <pc:grpChg chg="add mod">
          <ac:chgData name="" userId="454f4556cc29186e" providerId="LiveId" clId="{2A254024-7648-461A-B6D2-8AC521421B99}" dt="2022-08-12T04:34:42.400" v="33829" actId="164"/>
          <ac:grpSpMkLst>
            <pc:docMk/>
            <pc:sldMk cId="3274890762" sldId="583"/>
            <ac:grpSpMk id="12" creationId="{F7FD934C-EA33-4011-AAB4-ACBA70328678}"/>
          </ac:grpSpMkLst>
        </pc:grpChg>
        <pc:grpChg chg="del">
          <ac:chgData name="" userId="454f4556cc29186e" providerId="LiveId" clId="{2A254024-7648-461A-B6D2-8AC521421B99}" dt="2022-08-12T04:19:24.035" v="33667" actId="165"/>
          <ac:grpSpMkLst>
            <pc:docMk/>
            <pc:sldMk cId="3274890762" sldId="583"/>
            <ac:grpSpMk id="13" creationId="{898B08E3-81E3-420B-AA9B-A10EA0CA239C}"/>
          </ac:grpSpMkLst>
        </pc:grpChg>
        <pc:grpChg chg="add mod">
          <ac:chgData name="" userId="454f4556cc29186e" providerId="LiveId" clId="{2A254024-7648-461A-B6D2-8AC521421B99}" dt="2022-08-12T04:34:59.443" v="33832" actId="164"/>
          <ac:grpSpMkLst>
            <pc:docMk/>
            <pc:sldMk cId="3274890762" sldId="583"/>
            <ac:grpSpMk id="15" creationId="{A90861CF-6D0F-426B-9CBE-3E253EAFD059}"/>
          </ac:grpSpMkLst>
        </pc:grpChg>
        <pc:grpChg chg="add mod">
          <ac:chgData name="" userId="454f4556cc29186e" providerId="LiveId" clId="{2A254024-7648-461A-B6D2-8AC521421B99}" dt="2022-08-12T04:35:41.811" v="33839" actId="164"/>
          <ac:grpSpMkLst>
            <pc:docMk/>
            <pc:sldMk cId="3274890762" sldId="583"/>
            <ac:grpSpMk id="16" creationId="{BD2D5931-D587-420A-A51A-60F4F65246BC}"/>
          </ac:grpSpMkLst>
        </pc:grpChg>
        <pc:grpChg chg="mod topLvl">
          <ac:chgData name="" userId="454f4556cc29186e" providerId="LiveId" clId="{2A254024-7648-461A-B6D2-8AC521421B99}" dt="2022-08-12T04:30:00.395" v="33815" actId="165"/>
          <ac:grpSpMkLst>
            <pc:docMk/>
            <pc:sldMk cId="3274890762" sldId="583"/>
            <ac:grpSpMk id="150" creationId="{9F489D4A-DFF7-4216-9003-E13342AA3BFA}"/>
          </ac:grpSpMkLst>
        </pc:grpChg>
        <pc:graphicFrameChg chg="add mod">
          <ac:chgData name="" userId="454f4556cc29186e" providerId="LiveId" clId="{2A254024-7648-461A-B6D2-8AC521421B99}" dt="2022-08-12T06:14:52.133" v="33979" actId="1076"/>
          <ac:graphicFrameMkLst>
            <pc:docMk/>
            <pc:sldMk cId="3274890762" sldId="583"/>
            <ac:graphicFrameMk id="17" creationId="{98A63D9D-C01D-463A-8D3D-AE6271C1E6B0}"/>
          </ac:graphicFrameMkLst>
        </pc:graphicFrameChg>
        <pc:graphicFrameChg chg="add mod">
          <ac:chgData name="" userId="454f4556cc29186e" providerId="LiveId" clId="{2A254024-7648-461A-B6D2-8AC521421B99}" dt="2022-08-12T06:15:15.242" v="33984" actId="1076"/>
          <ac:graphicFrameMkLst>
            <pc:docMk/>
            <pc:sldMk cId="3274890762" sldId="583"/>
            <ac:graphicFrameMk id="18" creationId="{A2C18B42-6927-4D81-AB78-95419A7E6ECC}"/>
          </ac:graphicFrameMkLst>
        </pc:graphicFrameChg>
        <pc:graphicFrameChg chg="add mod">
          <ac:chgData name="" userId="454f4556cc29186e" providerId="LiveId" clId="{2A254024-7648-461A-B6D2-8AC521421B99}" dt="2022-08-12T06:14:45.987" v="33978" actId="1076"/>
          <ac:graphicFrameMkLst>
            <pc:docMk/>
            <pc:sldMk cId="3274890762" sldId="583"/>
            <ac:graphicFrameMk id="19" creationId="{6F92DFF3-8684-4448-B9BD-CDB51E644323}"/>
          </ac:graphicFrameMkLst>
        </pc:graphicFrameChg>
        <pc:graphicFrameChg chg="add del mod">
          <ac:chgData name="" userId="454f4556cc29186e" providerId="LiveId" clId="{2A254024-7648-461A-B6D2-8AC521421B99}" dt="2022-08-12T06:15:01.931" v="33981" actId="1076"/>
          <ac:graphicFrameMkLst>
            <pc:docMk/>
            <pc:sldMk cId="3274890762" sldId="583"/>
            <ac:graphicFrameMk id="20" creationId="{E3E0BC27-A02D-4829-AEEA-16529E6A8F59}"/>
          </ac:graphicFrameMkLst>
        </pc:graphicFrameChg>
        <pc:graphicFrameChg chg="add del mod modGraphic">
          <ac:chgData name="" userId="454f4556cc29186e" providerId="LiveId" clId="{2A254024-7648-461A-B6D2-8AC521421B99}" dt="2022-08-12T06:13:09.859" v="33956"/>
          <ac:graphicFrameMkLst>
            <pc:docMk/>
            <pc:sldMk cId="3274890762" sldId="583"/>
            <ac:graphicFrameMk id="21" creationId="{3ED10D1D-3AEC-4045-92D0-A610541443DD}"/>
          </ac:graphicFrameMkLst>
        </pc:graphicFrameChg>
        <pc:graphicFrameChg chg="add del mod modGraphic">
          <ac:chgData name="" userId="454f4556cc29186e" providerId="LiveId" clId="{2A254024-7648-461A-B6D2-8AC521421B99}" dt="2022-08-12T06:13:08.073" v="33952"/>
          <ac:graphicFrameMkLst>
            <pc:docMk/>
            <pc:sldMk cId="3274890762" sldId="583"/>
            <ac:graphicFrameMk id="22" creationId="{64F2D24D-26F2-4DF6-A545-04948228455C}"/>
          </ac:graphicFrameMkLst>
        </pc:graphicFrameChg>
        <pc:graphicFrameChg chg="add mod modGraphic">
          <ac:chgData name="" userId="454f4556cc29186e" providerId="LiveId" clId="{2A254024-7648-461A-B6D2-8AC521421B99}" dt="2022-08-12T06:15:19.942" v="33985" actId="1076"/>
          <ac:graphicFrameMkLst>
            <pc:docMk/>
            <pc:sldMk cId="3274890762" sldId="583"/>
            <ac:graphicFrameMk id="24" creationId="{05CE0A8E-5DDE-4B40-9704-1A533B76E3FE}"/>
          </ac:graphicFrameMkLst>
        </pc:graphicFrameChg>
        <pc:graphicFrameChg chg="add mod modGraphic">
          <ac:chgData name="" userId="454f4556cc29186e" providerId="LiveId" clId="{2A254024-7648-461A-B6D2-8AC521421B99}" dt="2022-08-12T06:14:05.697" v="33969"/>
          <ac:graphicFrameMkLst>
            <pc:docMk/>
            <pc:sldMk cId="3274890762" sldId="583"/>
            <ac:graphicFrameMk id="92" creationId="{4B27A825-3E7A-47C5-AD01-188012292E6A}"/>
          </ac:graphicFrameMkLst>
        </pc:graphicFrameChg>
        <pc:cxnChg chg="mod topLvl">
          <ac:chgData name="" userId="454f4556cc29186e" providerId="LiveId" clId="{2A254024-7648-461A-B6D2-8AC521421B99}" dt="2022-08-12T04:30:00.395" v="33815" actId="165"/>
          <ac:cxnSpMkLst>
            <pc:docMk/>
            <pc:sldMk cId="3274890762" sldId="583"/>
            <ac:cxnSpMk id="116" creationId="{D595C00E-E4ED-4F7A-B09D-6A67E9D19C74}"/>
          </ac:cxnSpMkLst>
        </pc:cxnChg>
        <pc:cxnChg chg="mod topLvl">
          <ac:chgData name="" userId="454f4556cc29186e" providerId="LiveId" clId="{2A254024-7648-461A-B6D2-8AC521421B99}" dt="2022-08-12T04:30:00.395" v="33815" actId="165"/>
          <ac:cxnSpMkLst>
            <pc:docMk/>
            <pc:sldMk cId="3274890762" sldId="583"/>
            <ac:cxnSpMk id="117" creationId="{E34BBB09-EA08-45A3-AC7A-371DC980539E}"/>
          </ac:cxnSpMkLst>
        </pc:cxnChg>
        <pc:cxnChg chg="mod topLvl">
          <ac:chgData name="" userId="454f4556cc29186e" providerId="LiveId" clId="{2A254024-7648-461A-B6D2-8AC521421B99}" dt="2022-08-12T04:30:00.395" v="33815" actId="165"/>
          <ac:cxnSpMkLst>
            <pc:docMk/>
            <pc:sldMk cId="3274890762" sldId="583"/>
            <ac:cxnSpMk id="118" creationId="{6AEDEE77-9F95-4F3E-AF4D-BFDD918F98F7}"/>
          </ac:cxnSpMkLst>
        </pc:cxnChg>
        <pc:cxnChg chg="mod topLvl">
          <ac:chgData name="" userId="454f4556cc29186e" providerId="LiveId" clId="{2A254024-7648-461A-B6D2-8AC521421B99}" dt="2022-08-12T04:30:00.395" v="33815" actId="165"/>
          <ac:cxnSpMkLst>
            <pc:docMk/>
            <pc:sldMk cId="3274890762" sldId="583"/>
            <ac:cxnSpMk id="133" creationId="{7B7F5FED-47DE-432F-8D09-490A3B77FAE9}"/>
          </ac:cxnSpMkLst>
        </pc:cxnChg>
        <pc:cxnChg chg="mod topLvl">
          <ac:chgData name="" userId="454f4556cc29186e" providerId="LiveId" clId="{2A254024-7648-461A-B6D2-8AC521421B99}" dt="2022-08-12T04:30:00.395" v="33815" actId="165"/>
          <ac:cxnSpMkLst>
            <pc:docMk/>
            <pc:sldMk cId="3274890762" sldId="583"/>
            <ac:cxnSpMk id="135" creationId="{3A63DFA8-5621-464C-9A4B-62214EC97DF4}"/>
          </ac:cxnSpMkLst>
        </pc:cxnChg>
        <pc:cxnChg chg="mod topLvl">
          <ac:chgData name="" userId="454f4556cc29186e" providerId="LiveId" clId="{2A254024-7648-461A-B6D2-8AC521421B99}" dt="2022-08-12T04:30:00.395" v="33815" actId="165"/>
          <ac:cxnSpMkLst>
            <pc:docMk/>
            <pc:sldMk cId="3274890762" sldId="583"/>
            <ac:cxnSpMk id="136" creationId="{ACBE7EDE-1123-48D0-8649-911C20154BD4}"/>
          </ac:cxnSpMkLst>
        </pc:cxnChg>
        <pc:cxnChg chg="mod topLvl">
          <ac:chgData name="" userId="454f4556cc29186e" providerId="LiveId" clId="{2A254024-7648-461A-B6D2-8AC521421B99}" dt="2022-08-12T04:30:00.395" v="33815" actId="165"/>
          <ac:cxnSpMkLst>
            <pc:docMk/>
            <pc:sldMk cId="3274890762" sldId="583"/>
            <ac:cxnSpMk id="138" creationId="{27EA2D5D-0D1B-4E6A-AFAC-C614F1141D0C}"/>
          </ac:cxnSpMkLst>
        </pc:cxnChg>
        <pc:cxnChg chg="mod topLvl">
          <ac:chgData name="" userId="454f4556cc29186e" providerId="LiveId" clId="{2A254024-7648-461A-B6D2-8AC521421B99}" dt="2022-08-12T04:30:00.395" v="33815" actId="165"/>
          <ac:cxnSpMkLst>
            <pc:docMk/>
            <pc:sldMk cId="3274890762" sldId="583"/>
            <ac:cxnSpMk id="144" creationId="{4400CA68-7EC9-4FA8-9C51-C59D68ECB17E}"/>
          </ac:cxnSpMkLst>
        </pc:cxnChg>
      </pc:sldChg>
      <pc:sldChg chg="addSp delSp modSp add">
        <pc:chgData name="" userId="454f4556cc29186e" providerId="LiveId" clId="{2A254024-7648-461A-B6D2-8AC521421B99}" dt="2022-08-12T07:17:59.601" v="34201" actId="20577"/>
        <pc:sldMkLst>
          <pc:docMk/>
          <pc:sldMk cId="1658933131" sldId="585"/>
        </pc:sldMkLst>
        <pc:spChg chg="add del mod">
          <ac:chgData name="" userId="454f4556cc29186e" providerId="LiveId" clId="{2A254024-7648-461A-B6D2-8AC521421B99}" dt="2022-08-12T06:32:53.605" v="34099" actId="20577"/>
          <ac:spMkLst>
            <pc:docMk/>
            <pc:sldMk cId="1658933131" sldId="585"/>
            <ac:spMk id="2" creationId="{5969A2BF-C90E-4722-B015-44711AA90EDD}"/>
          </ac:spMkLst>
        </pc:spChg>
        <pc:spChg chg="add del">
          <ac:chgData name="" userId="454f4556cc29186e" providerId="LiveId" clId="{2A254024-7648-461A-B6D2-8AC521421B99}" dt="2022-08-12T06:27:42.423" v="34051"/>
          <ac:spMkLst>
            <pc:docMk/>
            <pc:sldMk cId="1658933131" sldId="585"/>
            <ac:spMk id="3" creationId="{1AFA705E-ABFC-4CAC-A618-AEBDB4454676}"/>
          </ac:spMkLst>
        </pc:spChg>
        <pc:spChg chg="add del">
          <ac:chgData name="" userId="454f4556cc29186e" providerId="LiveId" clId="{2A254024-7648-461A-B6D2-8AC521421B99}" dt="2022-08-12T06:27:42.423" v="34051"/>
          <ac:spMkLst>
            <pc:docMk/>
            <pc:sldMk cId="1658933131" sldId="585"/>
            <ac:spMk id="4" creationId="{FE96CF4C-1612-4A5B-B696-A092F732EF36}"/>
          </ac:spMkLst>
        </pc:spChg>
        <pc:spChg chg="add del">
          <ac:chgData name="" userId="454f4556cc29186e" providerId="LiveId" clId="{2A254024-7648-461A-B6D2-8AC521421B99}" dt="2022-08-12T06:27:42.423" v="34051"/>
          <ac:spMkLst>
            <pc:docMk/>
            <pc:sldMk cId="1658933131" sldId="585"/>
            <ac:spMk id="5" creationId="{EED70F9F-C58B-4611-8CFC-A5BFF1973B6F}"/>
          </ac:spMkLst>
        </pc:spChg>
        <pc:spChg chg="add mod">
          <ac:chgData name="" userId="454f4556cc29186e" providerId="LiveId" clId="{2A254024-7648-461A-B6D2-8AC521421B99}" dt="2022-08-12T06:31:11.896" v="34088" actId="1076"/>
          <ac:spMkLst>
            <pc:docMk/>
            <pc:sldMk cId="1658933131" sldId="585"/>
            <ac:spMk id="7" creationId="{C470EB76-44A2-463F-A119-2655FCD383EC}"/>
          </ac:spMkLst>
        </pc:spChg>
        <pc:spChg chg="add mod">
          <ac:chgData name="" userId="454f4556cc29186e" providerId="LiveId" clId="{2A254024-7648-461A-B6D2-8AC521421B99}" dt="2022-08-12T07:17:59.601" v="34201" actId="20577"/>
          <ac:spMkLst>
            <pc:docMk/>
            <pc:sldMk cId="1658933131" sldId="585"/>
            <ac:spMk id="8" creationId="{3C4AFBD5-106D-442B-83CD-EA9A49269649}"/>
          </ac:spMkLst>
        </pc:spChg>
        <pc:graphicFrameChg chg="add del mod">
          <ac:chgData name="" userId="454f4556cc29186e" providerId="LiveId" clId="{2A254024-7648-461A-B6D2-8AC521421B99}" dt="2022-08-12T06:29:46.819" v="34079"/>
          <ac:graphicFrameMkLst>
            <pc:docMk/>
            <pc:sldMk cId="1658933131" sldId="585"/>
            <ac:graphicFrameMk id="10" creationId="{540EEFFC-C398-4DD3-9D76-EF12CBC1BF16}"/>
          </ac:graphicFrameMkLst>
        </pc:graphicFrameChg>
        <pc:picChg chg="add del">
          <ac:chgData name="" userId="454f4556cc29186e" providerId="LiveId" clId="{2A254024-7648-461A-B6D2-8AC521421B99}" dt="2022-08-12T06:27:42.423" v="34051"/>
          <ac:picMkLst>
            <pc:docMk/>
            <pc:sldMk cId="1658933131" sldId="585"/>
            <ac:picMk id="6" creationId="{59B66BC5-D5C4-4ADA-AA2C-288AA5054E40}"/>
          </ac:picMkLst>
        </pc:picChg>
        <pc:picChg chg="add mod">
          <ac:chgData name="" userId="454f4556cc29186e" providerId="LiveId" clId="{2A254024-7648-461A-B6D2-8AC521421B99}" dt="2022-08-12T06:31:11.896" v="34088" actId="1076"/>
          <ac:picMkLst>
            <pc:docMk/>
            <pc:sldMk cId="1658933131" sldId="585"/>
            <ac:picMk id="9" creationId="{D9D6E51B-EB30-455A-B63C-E8E8D88C1779}"/>
          </ac:picMkLst>
        </pc:picChg>
        <pc:picChg chg="add del mod">
          <ac:chgData name="" userId="454f4556cc29186e" providerId="LiveId" clId="{2A254024-7648-461A-B6D2-8AC521421B99}" dt="2022-08-12T06:30:35.929" v="34083"/>
          <ac:picMkLst>
            <pc:docMk/>
            <pc:sldMk cId="1658933131" sldId="585"/>
            <ac:picMk id="11" creationId="{42309CBF-E82C-4D0F-B390-6DB7EFFE24D0}"/>
          </ac:picMkLst>
        </pc:picChg>
      </pc:sldChg>
      <pc:sldMasterChg chg="modSldLayout">
        <pc:chgData name="" userId="454f4556cc29186e" providerId="LiveId" clId="{2A254024-7648-461A-B6D2-8AC521421B99}" dt="2022-08-12T06:30:43.501" v="34084"/>
        <pc:sldMasterMkLst>
          <pc:docMk/>
          <pc:sldMasterMk cId="0" sldId="2147483648"/>
        </pc:sldMasterMkLst>
        <pc:sldLayoutChg chg="modSp">
          <pc:chgData name="" userId="454f4556cc29186e" providerId="LiveId" clId="{2A254024-7648-461A-B6D2-8AC521421B99}" dt="2022-07-27T03:33:03.216" v="446" actId="14100"/>
          <pc:sldLayoutMkLst>
            <pc:docMk/>
            <pc:sldMasterMk cId="0" sldId="2147483648"/>
            <pc:sldLayoutMk cId="0" sldId="2147483649"/>
          </pc:sldLayoutMkLst>
          <pc:spChg chg="mod">
            <ac:chgData name="" userId="454f4556cc29186e" providerId="LiveId" clId="{2A254024-7648-461A-B6D2-8AC521421B99}" dt="2022-07-27T03:33:03.216" v="446" actId="14100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</pc:sldLayoutChg>
        <pc:sldLayoutChg chg="addSp delSp modSp">
          <pc:chgData name="" userId="454f4556cc29186e" providerId="LiveId" clId="{2A254024-7648-461A-B6D2-8AC521421B99}" dt="2022-08-11T09:13:37.289" v="31630" actId="478"/>
          <pc:sldLayoutMkLst>
            <pc:docMk/>
            <pc:sldMasterMk cId="0" sldId="2147483648"/>
            <pc:sldLayoutMk cId="0" sldId="2147483650"/>
          </pc:sldLayoutMkLst>
          <pc:spChg chg="add del mod">
            <ac:chgData name="" userId="454f4556cc29186e" providerId="LiveId" clId="{2A254024-7648-461A-B6D2-8AC521421B99}" dt="2022-08-11T09:13:31.843" v="31623"/>
            <ac:spMkLst>
              <pc:docMk/>
              <pc:sldMasterMk cId="0" sldId="2147483648"/>
              <pc:sldLayoutMk cId="0" sldId="2147483650"/>
              <ac:spMk id="2" creationId="{399E3327-49C4-423B-8ADF-EDF53034657D}"/>
            </ac:spMkLst>
          </pc:spChg>
          <pc:spChg chg="del">
            <ac:chgData name="" userId="454f4556cc29186e" providerId="LiveId" clId="{2A254024-7648-461A-B6D2-8AC521421B99}" dt="2022-08-05T13:17:49.473" v="16274" actId="478"/>
            <ac:spMkLst>
              <pc:docMk/>
              <pc:sldMasterMk cId="0" sldId="2147483648"/>
              <pc:sldLayoutMk cId="0" sldId="2147483650"/>
              <ac:spMk id="2" creationId="{50836600-19A4-45D8-9855-0476748B7E9B}"/>
            </ac:spMkLst>
          </pc:spChg>
          <pc:spChg chg="mod">
            <ac:chgData name="" userId="454f4556cc29186e" providerId="LiveId" clId="{2A254024-7648-461A-B6D2-8AC521421B99}" dt="2022-08-05T13:23:13.833" v="16412" actId="1410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" userId="454f4556cc29186e" providerId="LiveId" clId="{2A254024-7648-461A-B6D2-8AC521421B99}" dt="2022-08-05T13:22:57.327" v="16407" actId="1076"/>
            <ac:spMkLst>
              <pc:docMk/>
              <pc:sldMasterMk cId="0" sldId="2147483648"/>
              <pc:sldLayoutMk cId="0" sldId="2147483650"/>
              <ac:spMk id="4" creationId="{00000000-0000-0000-0000-000000000000}"/>
            </ac:spMkLst>
          </pc:spChg>
          <pc:spChg chg="add del mod">
            <ac:chgData name="" userId="454f4556cc29186e" providerId="LiveId" clId="{2A254024-7648-461A-B6D2-8AC521421B99}" dt="2022-08-11T09:13:31.843" v="31623"/>
            <ac:spMkLst>
              <pc:docMk/>
              <pc:sldMasterMk cId="0" sldId="2147483648"/>
              <pc:sldLayoutMk cId="0" sldId="2147483650"/>
              <ac:spMk id="5" creationId="{087E3084-1FB3-4CB3-862D-E535447DA16D}"/>
            </ac:spMkLst>
          </pc:spChg>
          <pc:spChg chg="del mod">
            <ac:chgData name="" userId="454f4556cc29186e" providerId="LiveId" clId="{2A254024-7648-461A-B6D2-8AC521421B99}" dt="2022-08-09T06:14:17.644" v="22817" actId="478"/>
            <ac:spMkLst>
              <pc:docMk/>
              <pc:sldMasterMk cId="0" sldId="2147483648"/>
              <pc:sldLayoutMk cId="0" sldId="2147483650"/>
              <ac:spMk id="8" creationId="{CE855C78-01AD-47A8-AC54-7FBD08A722BC}"/>
            </ac:spMkLst>
          </pc:spChg>
          <pc:spChg chg="mod">
            <ac:chgData name="" userId="454f4556cc29186e" providerId="LiveId" clId="{2A254024-7648-461A-B6D2-8AC521421B99}" dt="2022-08-09T06:14:24.977" v="22818" actId="1076"/>
            <ac:spMkLst>
              <pc:docMk/>
              <pc:sldMasterMk cId="0" sldId="2147483648"/>
              <pc:sldLayoutMk cId="0" sldId="2147483650"/>
              <ac:spMk id="21" creationId="{6D33A71B-BCFF-4341-96DF-6E929F5FCDF1}"/>
            </ac:spMkLst>
          </pc:spChg>
          <pc:spChg chg="add del mod">
            <ac:chgData name="" userId="454f4556cc29186e" providerId="LiveId" clId="{2A254024-7648-461A-B6D2-8AC521421B99}" dt="2022-08-11T09:13:32.994" v="31624" actId="1076"/>
            <ac:spMkLst>
              <pc:docMk/>
              <pc:sldMasterMk cId="0" sldId="2147483648"/>
              <pc:sldLayoutMk cId="0" sldId="2147483650"/>
              <ac:spMk id="23" creationId="{010B2F03-D128-478E-A334-C15C114F8A6B}"/>
            </ac:spMkLst>
          </pc:spChg>
          <pc:spChg chg="add del mod">
            <ac:chgData name="" userId="454f4556cc29186e" providerId="LiveId" clId="{2A254024-7648-461A-B6D2-8AC521421B99}" dt="2022-08-11T09:13:37.289" v="31630" actId="478"/>
            <ac:spMkLst>
              <pc:docMk/>
              <pc:sldMasterMk cId="0" sldId="2147483648"/>
              <pc:sldLayoutMk cId="0" sldId="2147483650"/>
              <ac:spMk id="24" creationId="{1D7D7EFB-8182-43E8-8BA7-CCB716BFDC6F}"/>
            </ac:spMkLst>
          </pc:spChg>
          <pc:picChg chg="mod">
            <ac:chgData name="" userId="454f4556cc29186e" providerId="LiveId" clId="{2A254024-7648-461A-B6D2-8AC521421B99}" dt="2022-08-05T13:22:53.205" v="16406" actId="1076"/>
            <ac:picMkLst>
              <pc:docMk/>
              <pc:sldMasterMk cId="0" sldId="2147483648"/>
              <pc:sldLayoutMk cId="0" sldId="2147483650"/>
              <ac:picMk id="11" creationId="{00000000-0000-0000-0000-000000000000}"/>
            </ac:picMkLst>
          </pc:picChg>
          <pc:cxnChg chg="add del mod">
            <ac:chgData name="" userId="454f4556cc29186e" providerId="LiveId" clId="{2A254024-7648-461A-B6D2-8AC521421B99}" dt="2022-08-11T09:13:35.496" v="31627"/>
            <ac:cxnSpMkLst>
              <pc:docMk/>
              <pc:sldMasterMk cId="0" sldId="2147483648"/>
              <pc:sldLayoutMk cId="0" sldId="2147483650"/>
              <ac:cxnSpMk id="10" creationId="{FA43FE73-831C-4315-A6C8-3B341209C51E}"/>
            </ac:cxnSpMkLst>
          </pc:cxnChg>
          <pc:cxnChg chg="add del mod">
            <ac:chgData name="" userId="454f4556cc29186e" providerId="LiveId" clId="{2A254024-7648-461A-B6D2-8AC521421B99}" dt="2022-08-11T09:13:36.908" v="31629" actId="1076"/>
            <ac:cxnSpMkLst>
              <pc:docMk/>
              <pc:sldMasterMk cId="0" sldId="2147483648"/>
              <pc:sldLayoutMk cId="0" sldId="2147483650"/>
              <ac:cxnSpMk id="26" creationId="{7201920C-928B-463C-A284-899F5A902770}"/>
            </ac:cxnSpMkLst>
          </pc:cxnChg>
        </pc:sldLayoutChg>
        <pc:sldLayoutChg chg="addSp delSp modSp">
          <pc:chgData name="" userId="454f4556cc29186e" providerId="LiveId" clId="{2A254024-7648-461A-B6D2-8AC521421B99}" dt="2022-08-12T06:30:43.501" v="34084"/>
          <pc:sldLayoutMkLst>
            <pc:docMk/>
            <pc:sldMasterMk cId="0" sldId="2147483648"/>
            <pc:sldLayoutMk cId="0" sldId="2147483651"/>
          </pc:sldLayoutMkLst>
          <pc:spChg chg="add del mod">
            <ac:chgData name="" userId="454f4556cc29186e" providerId="LiveId" clId="{2A254024-7648-461A-B6D2-8AC521421B99}" dt="2022-08-12T06:28:32.215" v="34059" actId="14100"/>
            <ac:spMkLst>
              <pc:docMk/>
              <pc:sldMasterMk cId="0" sldId="2147483648"/>
              <pc:sldLayoutMk cId="0" sldId="2147483651"/>
              <ac:spMk id="4" creationId="{BEB6FDD3-38D2-4358-99BD-2835738C2F17}"/>
            </ac:spMkLst>
          </pc:spChg>
          <pc:spChg chg="del mod">
            <ac:chgData name="" userId="454f4556cc29186e" providerId="LiveId" clId="{2A254024-7648-461A-B6D2-8AC521421B99}" dt="2022-08-12T06:25:41.784" v="34025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  <pc:spChg chg="add mod">
            <ac:chgData name="" userId="454f4556cc29186e" providerId="LiveId" clId="{2A254024-7648-461A-B6D2-8AC521421B99}" dt="2022-08-12T06:28:09.210" v="34056" actId="1076"/>
            <ac:spMkLst>
              <pc:docMk/>
              <pc:sldMasterMk cId="0" sldId="2147483648"/>
              <pc:sldLayoutMk cId="0" sldId="2147483651"/>
              <ac:spMk id="7" creationId="{419AAA6E-1C48-4992-B243-B34967F51B65}"/>
            </ac:spMkLst>
          </pc:spChg>
          <pc:picChg chg="mod">
            <ac:chgData name="" userId="454f4556cc29186e" providerId="LiveId" clId="{2A254024-7648-461A-B6D2-8AC521421B99}" dt="2022-08-12T06:28:09.210" v="34056" actId="1076"/>
            <ac:picMkLst>
              <pc:docMk/>
              <pc:sldMasterMk cId="0" sldId="2147483648"/>
              <pc:sldLayoutMk cId="0" sldId="2147483651"/>
              <ac:picMk id="6" creationId="{00000000-0000-0000-0000-000000000000}"/>
            </ac:picMkLst>
          </pc:picChg>
          <pc:picChg chg="add del">
            <ac:chgData name="" userId="454f4556cc29186e" providerId="LiveId" clId="{2A254024-7648-461A-B6D2-8AC521421B99}" dt="2022-08-12T06:26:01.989" v="34030"/>
            <ac:picMkLst>
              <pc:docMk/>
              <pc:sldMasterMk cId="0" sldId="2147483648"/>
              <pc:sldLayoutMk cId="0" sldId="2147483651"/>
              <ac:picMk id="8" creationId="{0B36A128-8D1F-45A5-8894-8F5157D83447}"/>
            </ac:picMkLst>
          </pc:picChg>
          <pc:picChg chg="add">
            <ac:chgData name="" userId="454f4556cc29186e" providerId="LiveId" clId="{2A254024-7648-461A-B6D2-8AC521421B99}" dt="2022-08-12T06:30:43.501" v="34084"/>
            <ac:picMkLst>
              <pc:docMk/>
              <pc:sldMasterMk cId="0" sldId="2147483648"/>
              <pc:sldLayoutMk cId="0" sldId="2147483651"/>
              <ac:picMk id="9" creationId="{B0327539-4D70-44FD-B0BD-EDFB82B20B0F}"/>
            </ac:picMkLst>
          </pc:picChg>
        </pc:sldLayoutChg>
      </pc:sldMasterChg>
    </pc:docChg>
  </pc:docChgLst>
  <pc:docChgLst>
    <pc:chgData userId="454f4556cc29186e" providerId="LiveId" clId="{A49A3361-5837-4A08-B079-52FEB23DF59E}"/>
    <pc:docChg chg="undo custSel modSld sldOrd">
      <pc:chgData name="" userId="454f4556cc29186e" providerId="LiveId" clId="{A49A3361-5837-4A08-B079-52FEB23DF59E}" dt="2022-09-08T10:32:00.659" v="3"/>
      <pc:docMkLst>
        <pc:docMk/>
      </pc:docMkLst>
      <pc:sldChg chg="addSp delSp addAnim delAnim">
        <pc:chgData name="" userId="454f4556cc29186e" providerId="LiveId" clId="{A49A3361-5837-4A08-B079-52FEB23DF59E}" dt="2022-09-08T10:29:39.807" v="2" actId="478"/>
        <pc:sldMkLst>
          <pc:docMk/>
          <pc:sldMk cId="2428787537" sldId="506"/>
        </pc:sldMkLst>
        <pc:spChg chg="add del">
          <ac:chgData name="" userId="454f4556cc29186e" providerId="LiveId" clId="{A49A3361-5837-4A08-B079-52FEB23DF59E}" dt="2022-09-08T10:29:39.807" v="2" actId="478"/>
          <ac:spMkLst>
            <pc:docMk/>
            <pc:sldMk cId="2428787537" sldId="506"/>
            <ac:spMk id="3" creationId="{92ACB328-76D8-4CE7-B651-0FE6FBCA4C03}"/>
          </ac:spMkLst>
        </pc:spChg>
        <pc:spChg chg="add del">
          <ac:chgData name="" userId="454f4556cc29186e" providerId="LiveId" clId="{A49A3361-5837-4A08-B079-52FEB23DF59E}" dt="2022-09-08T10:29:39.807" v="2" actId="478"/>
          <ac:spMkLst>
            <pc:docMk/>
            <pc:sldMk cId="2428787537" sldId="506"/>
            <ac:spMk id="9" creationId="{98DA325D-72EC-434B-89A3-57764178E71C}"/>
          </ac:spMkLst>
        </pc:spChg>
        <pc:spChg chg="add del">
          <ac:chgData name="" userId="454f4556cc29186e" providerId="LiveId" clId="{A49A3361-5837-4A08-B079-52FEB23DF59E}" dt="2022-09-08T10:29:39.807" v="2" actId="478"/>
          <ac:spMkLst>
            <pc:docMk/>
            <pc:sldMk cId="2428787537" sldId="506"/>
            <ac:spMk id="56" creationId="{E6E66959-2A41-492F-AECD-27719E46FE00}"/>
          </ac:spMkLst>
        </pc:spChg>
        <pc:cxnChg chg="add del">
          <ac:chgData name="" userId="454f4556cc29186e" providerId="LiveId" clId="{A49A3361-5837-4A08-B079-52FEB23DF59E}" dt="2022-09-08T10:29:36.208" v="1" actId="478"/>
          <ac:cxnSpMkLst>
            <pc:docMk/>
            <pc:sldMk cId="2428787537" sldId="506"/>
            <ac:cxnSpMk id="52" creationId="{A48A88F9-56B8-41FD-ACC7-7CD4AFF46662}"/>
          </ac:cxnSpMkLst>
        </pc:cxnChg>
      </pc:sldChg>
      <pc:sldChg chg="ord">
        <pc:chgData name="" userId="454f4556cc29186e" providerId="LiveId" clId="{A49A3361-5837-4A08-B079-52FEB23DF59E}" dt="2022-09-08T10:32:00.659" v="3"/>
        <pc:sldMkLst>
          <pc:docMk/>
          <pc:sldMk cId="365583297" sldId="569"/>
        </pc:sldMkLst>
      </pc:sldChg>
    </pc:docChg>
  </pc:docChgLst>
  <pc:docChgLst>
    <pc:chgData userId="454f4556cc29186e" providerId="LiveId" clId="{D41EF87C-502B-45BD-A055-8ACA7F8CD387}"/>
    <pc:docChg chg="undo custSel addSld delSld modSld sldOrd modMainMaster">
      <pc:chgData name="" userId="454f4556cc29186e" providerId="LiveId" clId="{D41EF87C-502B-45BD-A055-8ACA7F8CD387}" dt="2022-08-12T16:49:51.312" v="9386" actId="1076"/>
      <pc:docMkLst>
        <pc:docMk/>
      </pc:docMkLst>
      <pc:sldChg chg="delSp modSp">
        <pc:chgData name="" userId="454f4556cc29186e" providerId="LiveId" clId="{D41EF87C-502B-45BD-A055-8ACA7F8CD387}" dt="2022-08-08T01:02:57.756" v="3532" actId="20577"/>
        <pc:sldMkLst>
          <pc:docMk/>
          <pc:sldMk cId="1503025030" sldId="488"/>
        </pc:sldMkLst>
        <pc:spChg chg="mod">
          <ac:chgData name="" userId="454f4556cc29186e" providerId="LiveId" clId="{D41EF87C-502B-45BD-A055-8ACA7F8CD387}" dt="2022-08-08T01:02:57.756" v="3532" actId="20577"/>
          <ac:spMkLst>
            <pc:docMk/>
            <pc:sldMk cId="1503025030" sldId="488"/>
            <ac:spMk id="8" creationId="{FFF04A6C-C42D-43EA-ADA8-5F092655BD51}"/>
          </ac:spMkLst>
        </pc:spChg>
        <pc:spChg chg="del">
          <ac:chgData name="" userId="454f4556cc29186e" providerId="LiveId" clId="{D41EF87C-502B-45BD-A055-8ACA7F8CD387}" dt="2022-08-08T01:02:51.763" v="3530" actId="478"/>
          <ac:spMkLst>
            <pc:docMk/>
            <pc:sldMk cId="1503025030" sldId="488"/>
            <ac:spMk id="12" creationId="{F9D7168D-58D0-4677-A348-C0CE6991517F}"/>
          </ac:spMkLst>
        </pc:spChg>
      </pc:sldChg>
      <pc:sldChg chg="addSp delSp modSp modAnim">
        <pc:chgData name="" userId="454f4556cc29186e" providerId="LiveId" clId="{D41EF87C-502B-45BD-A055-8ACA7F8CD387}" dt="2022-08-10T14:51:43.083" v="5634" actId="14100"/>
        <pc:sldMkLst>
          <pc:docMk/>
          <pc:sldMk cId="4140074767" sldId="491"/>
        </pc:sldMkLst>
        <pc:spChg chg="del mod">
          <ac:chgData name="" userId="454f4556cc29186e" providerId="LiveId" clId="{D41EF87C-502B-45BD-A055-8ACA7F8CD387}" dt="2022-08-10T14:51:15.941" v="5633" actId="478"/>
          <ac:spMkLst>
            <pc:docMk/>
            <pc:sldMk cId="4140074767" sldId="491"/>
            <ac:spMk id="8" creationId="{86BFD425-F261-4A05-AD33-FC4A4D457377}"/>
          </ac:spMkLst>
        </pc:spChg>
        <pc:spChg chg="add del mod">
          <ac:chgData name="" userId="454f4556cc29186e" providerId="LiveId" clId="{D41EF87C-502B-45BD-A055-8ACA7F8CD387}" dt="2022-08-10T14:49:39.835" v="5618" actId="478"/>
          <ac:spMkLst>
            <pc:docMk/>
            <pc:sldMk cId="4140074767" sldId="491"/>
            <ac:spMk id="9" creationId="{6CD8B54F-86CF-4174-8FEA-07D11B490510}"/>
          </ac:spMkLst>
        </pc:spChg>
        <pc:spChg chg="add del mod">
          <ac:chgData name="" userId="454f4556cc29186e" providerId="LiveId" clId="{D41EF87C-502B-45BD-A055-8ACA7F8CD387}" dt="2022-08-10T14:49:54.821" v="5624" actId="478"/>
          <ac:spMkLst>
            <pc:docMk/>
            <pc:sldMk cId="4140074767" sldId="491"/>
            <ac:spMk id="12" creationId="{CF542CF5-3309-4B31-BB17-4CAA74493959}"/>
          </ac:spMkLst>
        </pc:spChg>
        <pc:spChg chg="add mod">
          <ac:chgData name="" userId="454f4556cc29186e" providerId="LiveId" clId="{D41EF87C-502B-45BD-A055-8ACA7F8CD387}" dt="2022-08-10T14:50:02.537" v="5627"/>
          <ac:spMkLst>
            <pc:docMk/>
            <pc:sldMk cId="4140074767" sldId="491"/>
            <ac:spMk id="14" creationId="{BE890224-5D2E-4AA8-A5E8-40A50AF92289}"/>
          </ac:spMkLst>
        </pc:spChg>
        <pc:spChg chg="add del mod">
          <ac:chgData name="" userId="454f4556cc29186e" providerId="LiveId" clId="{D41EF87C-502B-45BD-A055-8ACA7F8CD387}" dt="2022-08-10T14:50:00.509" v="5626" actId="478"/>
          <ac:spMkLst>
            <pc:docMk/>
            <pc:sldMk cId="4140074767" sldId="491"/>
            <ac:spMk id="186" creationId="{2F20B30F-1008-46FC-923D-1BD3D56255C9}"/>
          </ac:spMkLst>
        </pc:spChg>
        <pc:spChg chg="add del">
          <ac:chgData name="" userId="454f4556cc29186e" providerId="LiveId" clId="{D41EF87C-502B-45BD-A055-8ACA7F8CD387}" dt="2022-08-10T14:49:18.656" v="5606"/>
          <ac:spMkLst>
            <pc:docMk/>
            <pc:sldMk cId="4140074767" sldId="491"/>
            <ac:spMk id="187" creationId="{DB92E51B-EC28-49EA-8CAB-E06B485A9B4A}"/>
          </ac:spMkLst>
        </pc:spChg>
        <pc:spChg chg="add del mod">
          <ac:chgData name="" userId="454f4556cc29186e" providerId="LiveId" clId="{D41EF87C-502B-45BD-A055-8ACA7F8CD387}" dt="2022-08-10T14:49:56.795" v="5625" actId="478"/>
          <ac:spMkLst>
            <pc:docMk/>
            <pc:sldMk cId="4140074767" sldId="491"/>
            <ac:spMk id="189" creationId="{559ED0CA-BEED-4346-B64A-A8E4DCA7789A}"/>
          </ac:spMkLst>
        </pc:spChg>
        <pc:spChg chg="add del">
          <ac:chgData name="" userId="454f4556cc29186e" providerId="LiveId" clId="{D41EF87C-502B-45BD-A055-8ACA7F8CD387}" dt="2022-08-10T14:51:10.755" v="5629"/>
          <ac:spMkLst>
            <pc:docMk/>
            <pc:sldMk cId="4140074767" sldId="491"/>
            <ac:spMk id="191" creationId="{91B32429-052B-4A9E-BB90-A1B5D8E9F54C}"/>
          </ac:spMkLst>
        </pc:spChg>
        <pc:spChg chg="add mod">
          <ac:chgData name="" userId="454f4556cc29186e" providerId="LiveId" clId="{D41EF87C-502B-45BD-A055-8ACA7F8CD387}" dt="2022-08-10T14:51:43.083" v="5634" actId="14100"/>
          <ac:spMkLst>
            <pc:docMk/>
            <pc:sldMk cId="4140074767" sldId="491"/>
            <ac:spMk id="192" creationId="{E14F6506-08A0-48CD-BC90-61E7564B5C63}"/>
          </ac:spMkLst>
        </pc:spChg>
        <pc:spChg chg="mod">
          <ac:chgData name="" userId="454f4556cc29186e" providerId="LiveId" clId="{D41EF87C-502B-45BD-A055-8ACA7F8CD387}" dt="2022-08-07T17:51:01.931" v="1838" actId="164"/>
          <ac:spMkLst>
            <pc:docMk/>
            <pc:sldMk cId="4140074767" sldId="491"/>
            <ac:spMk id="651" creationId="{FA058C81-4502-4ECE-9D04-F589D16E215D}"/>
          </ac:spMkLst>
        </pc:spChg>
        <pc:spChg chg="mod">
          <ac:chgData name="" userId="454f4556cc29186e" providerId="LiveId" clId="{D41EF87C-502B-45BD-A055-8ACA7F8CD387}" dt="2022-08-07T17:51:01.931" v="1838" actId="164"/>
          <ac:spMkLst>
            <pc:docMk/>
            <pc:sldMk cId="4140074767" sldId="491"/>
            <ac:spMk id="1100" creationId="{9BD8CD6A-928D-43F7-962A-566B4BF431DC}"/>
          </ac:spMkLst>
        </pc:spChg>
        <pc:spChg chg="mod">
          <ac:chgData name="" userId="454f4556cc29186e" providerId="LiveId" clId="{D41EF87C-502B-45BD-A055-8ACA7F8CD387}" dt="2022-08-07T15:31:38.649" v="122" actId="164"/>
          <ac:spMkLst>
            <pc:docMk/>
            <pc:sldMk cId="4140074767" sldId="491"/>
            <ac:spMk id="1123" creationId="{05EECC7A-3924-452A-BA86-FFA16E22A65F}"/>
          </ac:spMkLst>
        </pc:spChg>
        <pc:spChg chg="mod">
          <ac:chgData name="" userId="454f4556cc29186e" providerId="LiveId" clId="{D41EF87C-502B-45BD-A055-8ACA7F8CD387}" dt="2022-08-07T15:31:38.649" v="122" actId="164"/>
          <ac:spMkLst>
            <pc:docMk/>
            <pc:sldMk cId="4140074767" sldId="491"/>
            <ac:spMk id="1124" creationId="{A791D517-4DDA-4FFD-9EF6-D71375BABC5D}"/>
          </ac:spMkLst>
        </pc:spChg>
        <pc:spChg chg="mod">
          <ac:chgData name="" userId="454f4556cc29186e" providerId="LiveId" clId="{D41EF87C-502B-45BD-A055-8ACA7F8CD387}" dt="2022-08-07T15:31:44.532" v="123" actId="164"/>
          <ac:spMkLst>
            <pc:docMk/>
            <pc:sldMk cId="4140074767" sldId="491"/>
            <ac:spMk id="1126" creationId="{4E405933-4863-4A51-9658-DF26C6AB0C4E}"/>
          </ac:spMkLst>
        </pc:spChg>
        <pc:spChg chg="mod">
          <ac:chgData name="" userId="454f4556cc29186e" providerId="LiveId" clId="{D41EF87C-502B-45BD-A055-8ACA7F8CD387}" dt="2022-08-07T15:31:44.532" v="123" actId="164"/>
          <ac:spMkLst>
            <pc:docMk/>
            <pc:sldMk cId="4140074767" sldId="491"/>
            <ac:spMk id="1127" creationId="{83551FAA-E3BC-4147-B410-544EB78EA618}"/>
          </ac:spMkLst>
        </pc:spChg>
        <pc:spChg chg="mod">
          <ac:chgData name="" userId="454f4556cc29186e" providerId="LiveId" clId="{D41EF87C-502B-45BD-A055-8ACA7F8CD387}" dt="2022-08-07T17:51:01.931" v="1838" actId="164"/>
          <ac:spMkLst>
            <pc:docMk/>
            <pc:sldMk cId="4140074767" sldId="491"/>
            <ac:spMk id="1158" creationId="{066389CF-4E42-49B2-BA26-46D7B5188E39}"/>
          </ac:spMkLst>
        </pc:spChg>
        <pc:spChg chg="mod">
          <ac:chgData name="" userId="454f4556cc29186e" providerId="LiveId" clId="{D41EF87C-502B-45BD-A055-8ACA7F8CD387}" dt="2022-08-07T15:31:44.532" v="123" actId="164"/>
          <ac:spMkLst>
            <pc:docMk/>
            <pc:sldMk cId="4140074767" sldId="491"/>
            <ac:spMk id="1161" creationId="{852EA388-F93A-4825-A2CF-2B0B857E8A4B}"/>
          </ac:spMkLst>
        </pc:spChg>
        <pc:spChg chg="mod">
          <ac:chgData name="" userId="454f4556cc29186e" providerId="LiveId" clId="{D41EF87C-502B-45BD-A055-8ACA7F8CD387}" dt="2022-08-07T15:31:38.649" v="122" actId="164"/>
          <ac:spMkLst>
            <pc:docMk/>
            <pc:sldMk cId="4140074767" sldId="491"/>
            <ac:spMk id="1175" creationId="{730CAF16-8F43-4386-B7E0-D23707A3DBE8}"/>
          </ac:spMkLst>
        </pc:spChg>
        <pc:grpChg chg="add mod">
          <ac:chgData name="" userId="454f4556cc29186e" providerId="LiveId" clId="{D41EF87C-502B-45BD-A055-8ACA7F8CD387}" dt="2022-08-07T15:31:38.649" v="122" actId="164"/>
          <ac:grpSpMkLst>
            <pc:docMk/>
            <pc:sldMk cId="4140074767" sldId="491"/>
            <ac:grpSpMk id="2" creationId="{14C2E33B-F3E8-4EFA-A322-E77DCF71869D}"/>
          </ac:grpSpMkLst>
        </pc:grpChg>
        <pc:grpChg chg="add mod">
          <ac:chgData name="" userId="454f4556cc29186e" providerId="LiveId" clId="{D41EF87C-502B-45BD-A055-8ACA7F8CD387}" dt="2022-08-07T15:31:44.532" v="123" actId="164"/>
          <ac:grpSpMkLst>
            <pc:docMk/>
            <pc:sldMk cId="4140074767" sldId="491"/>
            <ac:grpSpMk id="3" creationId="{B8DEC8DA-9EFB-4350-9491-C3F7CC7C9E4D}"/>
          </ac:grpSpMkLst>
        </pc:grpChg>
        <pc:grpChg chg="add mod">
          <ac:chgData name="" userId="454f4556cc29186e" providerId="LiveId" clId="{D41EF87C-502B-45BD-A055-8ACA7F8CD387}" dt="2022-08-07T17:51:01.931" v="1838" actId="164"/>
          <ac:grpSpMkLst>
            <pc:docMk/>
            <pc:sldMk cId="4140074767" sldId="491"/>
            <ac:grpSpMk id="6" creationId="{C35D098D-B4E3-4750-931D-D16EA219F8EC}"/>
          </ac:grpSpMkLst>
        </pc:grpChg>
        <pc:grpChg chg="mod">
          <ac:chgData name="" userId="454f4556cc29186e" providerId="LiveId" clId="{D41EF87C-502B-45BD-A055-8ACA7F8CD387}" dt="2022-08-07T17:51:01.931" v="1838" actId="164"/>
          <ac:grpSpMkLst>
            <pc:docMk/>
            <pc:sldMk cId="4140074767" sldId="491"/>
            <ac:grpSpMk id="51" creationId="{6FB31FF7-F58D-4BC0-9D3F-B1C68A232D8B}"/>
          </ac:grpSpMkLst>
        </pc:grpChg>
        <pc:grpChg chg="mod">
          <ac:chgData name="" userId="454f4556cc29186e" providerId="LiveId" clId="{D41EF87C-502B-45BD-A055-8ACA7F8CD387}" dt="2022-08-07T17:51:01.931" v="1838" actId="164"/>
          <ac:grpSpMkLst>
            <pc:docMk/>
            <pc:sldMk cId="4140074767" sldId="491"/>
            <ac:grpSpMk id="52" creationId="{FC3C33AC-D375-45F7-8F1F-7AC7B4FBE31C}"/>
          </ac:grpSpMkLst>
        </pc:grpChg>
        <pc:grpChg chg="mod">
          <ac:chgData name="" userId="454f4556cc29186e" providerId="LiveId" clId="{D41EF87C-502B-45BD-A055-8ACA7F8CD387}" dt="2022-08-07T17:51:01.931" v="1838" actId="164"/>
          <ac:grpSpMkLst>
            <pc:docMk/>
            <pc:sldMk cId="4140074767" sldId="491"/>
            <ac:grpSpMk id="53" creationId="{564430DA-D129-44BF-B670-39C4EAA162FF}"/>
          </ac:grpSpMkLst>
        </pc:grpChg>
        <pc:grpChg chg="mod">
          <ac:chgData name="" userId="454f4556cc29186e" providerId="LiveId" clId="{D41EF87C-502B-45BD-A055-8ACA7F8CD387}" dt="2022-08-07T17:51:01.931" v="1838" actId="164"/>
          <ac:grpSpMkLst>
            <pc:docMk/>
            <pc:sldMk cId="4140074767" sldId="491"/>
            <ac:grpSpMk id="54" creationId="{B3C7BC95-D474-404E-970D-1723C435265D}"/>
          </ac:grpSpMkLst>
        </pc:grpChg>
        <pc:grpChg chg="mod">
          <ac:chgData name="" userId="454f4556cc29186e" providerId="LiveId" clId="{D41EF87C-502B-45BD-A055-8ACA7F8CD387}" dt="2022-08-07T17:51:01.931" v="1838" actId="164"/>
          <ac:grpSpMkLst>
            <pc:docMk/>
            <pc:sldMk cId="4140074767" sldId="491"/>
            <ac:grpSpMk id="60" creationId="{168FD731-E633-4647-B94C-1EDB2FAE53DF}"/>
          </ac:grpSpMkLst>
        </pc:grpChg>
        <pc:picChg chg="mod">
          <ac:chgData name="" userId="454f4556cc29186e" providerId="LiveId" clId="{D41EF87C-502B-45BD-A055-8ACA7F8CD387}" dt="2022-08-07T15:31:44.532" v="123" actId="164"/>
          <ac:picMkLst>
            <pc:docMk/>
            <pc:sldMk cId="4140074767" sldId="491"/>
            <ac:picMk id="11" creationId="{46F76C13-4014-467B-9EB7-CB22BA6301DB}"/>
          </ac:picMkLst>
        </pc:picChg>
        <pc:picChg chg="mod">
          <ac:chgData name="" userId="454f4556cc29186e" providerId="LiveId" clId="{D41EF87C-502B-45BD-A055-8ACA7F8CD387}" dt="2022-08-07T15:31:44.532" v="123" actId="164"/>
          <ac:picMkLst>
            <pc:docMk/>
            <pc:sldMk cId="4140074767" sldId="491"/>
            <ac:picMk id="188" creationId="{BB5876F8-8F4F-4955-814A-C806600D05F5}"/>
          </ac:picMkLst>
        </pc:picChg>
        <pc:picChg chg="mod">
          <ac:chgData name="" userId="454f4556cc29186e" providerId="LiveId" clId="{D41EF87C-502B-45BD-A055-8ACA7F8CD387}" dt="2022-08-07T15:31:44.532" v="123" actId="164"/>
          <ac:picMkLst>
            <pc:docMk/>
            <pc:sldMk cId="4140074767" sldId="491"/>
            <ac:picMk id="190" creationId="{B28EC2AE-CF83-41DC-9ABB-955FBCF91E51}"/>
          </ac:picMkLst>
        </pc:picChg>
        <pc:picChg chg="mod">
          <ac:chgData name="" userId="454f4556cc29186e" providerId="LiveId" clId="{D41EF87C-502B-45BD-A055-8ACA7F8CD387}" dt="2022-08-07T15:31:38.649" v="122" actId="164"/>
          <ac:picMkLst>
            <pc:docMk/>
            <pc:sldMk cId="4140074767" sldId="491"/>
            <ac:picMk id="648" creationId="{70E371D0-0809-4546-ADF9-66E259723244}"/>
          </ac:picMkLst>
        </pc:picChg>
        <pc:cxnChg chg="mod">
          <ac:chgData name="" userId="454f4556cc29186e" providerId="LiveId" clId="{D41EF87C-502B-45BD-A055-8ACA7F8CD387}" dt="2022-08-07T17:51:01.931" v="1838" actId="164"/>
          <ac:cxnSpMkLst>
            <pc:docMk/>
            <pc:sldMk cId="4140074767" sldId="491"/>
            <ac:cxnSpMk id="55" creationId="{B68F25FC-4852-412A-ABA0-20BF8D7FDF31}"/>
          </ac:cxnSpMkLst>
        </pc:cxnChg>
        <pc:cxnChg chg="mod">
          <ac:chgData name="" userId="454f4556cc29186e" providerId="LiveId" clId="{D41EF87C-502B-45BD-A055-8ACA7F8CD387}" dt="2022-08-07T17:51:01.931" v="1838" actId="164"/>
          <ac:cxnSpMkLst>
            <pc:docMk/>
            <pc:sldMk cId="4140074767" sldId="491"/>
            <ac:cxnSpMk id="56" creationId="{6B960EB6-3BD3-4C98-A366-322A23DE3F58}"/>
          </ac:cxnSpMkLst>
        </pc:cxnChg>
        <pc:cxnChg chg="mod">
          <ac:chgData name="" userId="454f4556cc29186e" providerId="LiveId" clId="{D41EF87C-502B-45BD-A055-8ACA7F8CD387}" dt="2022-08-07T17:51:01.931" v="1838" actId="164"/>
          <ac:cxnSpMkLst>
            <pc:docMk/>
            <pc:sldMk cId="4140074767" sldId="491"/>
            <ac:cxnSpMk id="57" creationId="{E2D1CF4C-7261-4BD9-95A2-5455FD9ADE20}"/>
          </ac:cxnSpMkLst>
        </pc:cxnChg>
        <pc:cxnChg chg="mod">
          <ac:chgData name="" userId="454f4556cc29186e" providerId="LiveId" clId="{D41EF87C-502B-45BD-A055-8ACA7F8CD387}" dt="2022-08-07T17:51:01.931" v="1838" actId="164"/>
          <ac:cxnSpMkLst>
            <pc:docMk/>
            <pc:sldMk cId="4140074767" sldId="491"/>
            <ac:cxnSpMk id="58" creationId="{B6DE1595-04FE-4C00-966F-7008A86F919E}"/>
          </ac:cxnSpMkLst>
        </pc:cxnChg>
        <pc:cxnChg chg="mod">
          <ac:chgData name="" userId="454f4556cc29186e" providerId="LiveId" clId="{D41EF87C-502B-45BD-A055-8ACA7F8CD387}" dt="2022-08-07T17:51:01.931" v="1838" actId="164"/>
          <ac:cxnSpMkLst>
            <pc:docMk/>
            <pc:sldMk cId="4140074767" sldId="491"/>
            <ac:cxnSpMk id="59" creationId="{A5301B84-DC40-4FF9-87ED-45CD60C59381}"/>
          </ac:cxnSpMkLst>
        </pc:cxnChg>
      </pc:sldChg>
      <pc:sldChg chg="addSp delSp modSp modAnim">
        <pc:chgData name="" userId="454f4556cc29186e" providerId="LiveId" clId="{D41EF87C-502B-45BD-A055-8ACA7F8CD387}" dt="2022-08-10T14:53:55.065" v="5661"/>
        <pc:sldMkLst>
          <pc:docMk/>
          <pc:sldMk cId="3845746101" sldId="501"/>
        </pc:sldMkLst>
        <pc:spChg chg="del">
          <ac:chgData name="" userId="454f4556cc29186e" providerId="LiveId" clId="{D41EF87C-502B-45BD-A055-8ACA7F8CD387}" dt="2022-08-10T14:53:46.922" v="5658" actId="478"/>
          <ac:spMkLst>
            <pc:docMk/>
            <pc:sldMk cId="3845746101" sldId="501"/>
            <ac:spMk id="3" creationId="{6B44D48C-38CF-469A-92BA-48DECFF8EA54}"/>
          </ac:spMkLst>
        </pc:spChg>
        <pc:spChg chg="add mod">
          <ac:chgData name="" userId="454f4556cc29186e" providerId="LiveId" clId="{D41EF87C-502B-45BD-A055-8ACA7F8CD387}" dt="2022-08-10T14:53:48.268" v="5659"/>
          <ac:spMkLst>
            <pc:docMk/>
            <pc:sldMk cId="3845746101" sldId="501"/>
            <ac:spMk id="6" creationId="{1C7198B5-3C40-4FED-AD21-613ECC15BA6F}"/>
          </ac:spMkLst>
        </pc:spChg>
        <pc:spChg chg="mod">
          <ac:chgData name="" userId="454f4556cc29186e" providerId="LiveId" clId="{D41EF87C-502B-45BD-A055-8ACA7F8CD387}" dt="2022-08-08T01:06:46.164" v="3546" actId="20577"/>
          <ac:spMkLst>
            <pc:docMk/>
            <pc:sldMk cId="3845746101" sldId="501"/>
            <ac:spMk id="16" creationId="{1AA35E9B-37B1-4EF9-9D37-DE1F5A14A6DC}"/>
          </ac:spMkLst>
        </pc:spChg>
        <pc:spChg chg="mod">
          <ac:chgData name="" userId="454f4556cc29186e" providerId="LiveId" clId="{D41EF87C-502B-45BD-A055-8ACA7F8CD387}" dt="2022-08-08T01:06:34.044" v="3544" actId="20577"/>
          <ac:spMkLst>
            <pc:docMk/>
            <pc:sldMk cId="3845746101" sldId="501"/>
            <ac:spMk id="17" creationId="{06DDDE87-64D0-42F1-9954-C7AFDBF93F40}"/>
          </ac:spMkLst>
        </pc:spChg>
        <pc:spChg chg="mod">
          <ac:chgData name="" userId="454f4556cc29186e" providerId="LiveId" clId="{D41EF87C-502B-45BD-A055-8ACA7F8CD387}" dt="2022-08-08T01:06:22.620" v="3541" actId="20577"/>
          <ac:spMkLst>
            <pc:docMk/>
            <pc:sldMk cId="3845746101" sldId="501"/>
            <ac:spMk id="18" creationId="{EF95ECAB-F4AD-44E5-A758-64C2CDE3F67B}"/>
          </ac:spMkLst>
        </pc:spChg>
        <pc:spChg chg="add del">
          <ac:chgData name="" userId="454f4556cc29186e" providerId="LiveId" clId="{D41EF87C-502B-45BD-A055-8ACA7F8CD387}" dt="2022-08-10T14:53:55.065" v="5661"/>
          <ac:spMkLst>
            <pc:docMk/>
            <pc:sldMk cId="3845746101" sldId="501"/>
            <ac:spMk id="64" creationId="{1124A9DC-5CDD-4C72-A549-D9E6A8BF9F22}"/>
          </ac:spMkLst>
        </pc:spChg>
        <pc:spChg chg="mod">
          <ac:chgData name="" userId="454f4556cc29186e" providerId="LiveId" clId="{D41EF87C-502B-45BD-A055-8ACA7F8CD387}" dt="2022-08-09T14:49:25.979" v="4136" actId="1076"/>
          <ac:spMkLst>
            <pc:docMk/>
            <pc:sldMk cId="3845746101" sldId="501"/>
            <ac:spMk id="69" creationId="{A1ECBFF8-3E35-45D3-B722-E08CC22E4348}"/>
          </ac:spMkLst>
        </pc:spChg>
        <pc:spChg chg="mod">
          <ac:chgData name="" userId="454f4556cc29186e" providerId="LiveId" clId="{D41EF87C-502B-45BD-A055-8ACA7F8CD387}" dt="2022-08-07T15:32:42.630" v="127" actId="164"/>
          <ac:spMkLst>
            <pc:docMk/>
            <pc:sldMk cId="3845746101" sldId="501"/>
            <ac:spMk id="71" creationId="{7B99697F-2504-45FD-A9EE-39ABC63DBE77}"/>
          </ac:spMkLst>
        </pc:spChg>
        <pc:spChg chg="mod">
          <ac:chgData name="" userId="454f4556cc29186e" providerId="LiveId" clId="{D41EF87C-502B-45BD-A055-8ACA7F8CD387}" dt="2022-08-07T15:32:48.732" v="128" actId="164"/>
          <ac:spMkLst>
            <pc:docMk/>
            <pc:sldMk cId="3845746101" sldId="501"/>
            <ac:spMk id="73" creationId="{BF8B609B-2F0C-49BD-A9E9-503F71618F4E}"/>
          </ac:spMkLst>
        </pc:spChg>
        <pc:spChg chg="mod">
          <ac:chgData name="" userId="454f4556cc29186e" providerId="LiveId" clId="{D41EF87C-502B-45BD-A055-8ACA7F8CD387}" dt="2022-08-09T14:49:14.955" v="4133" actId="1076"/>
          <ac:spMkLst>
            <pc:docMk/>
            <pc:sldMk cId="3845746101" sldId="501"/>
            <ac:spMk id="80" creationId="{2860C1BB-506F-4A5A-99BD-192746D8DEFC}"/>
          </ac:spMkLst>
        </pc:spChg>
        <pc:spChg chg="mod">
          <ac:chgData name="" userId="454f4556cc29186e" providerId="LiveId" clId="{D41EF87C-502B-45BD-A055-8ACA7F8CD387}" dt="2022-08-09T14:49:14.955" v="4133" actId="1076"/>
          <ac:spMkLst>
            <pc:docMk/>
            <pc:sldMk cId="3845746101" sldId="501"/>
            <ac:spMk id="81" creationId="{6C727202-5636-4789-9371-47271283A4B0}"/>
          </ac:spMkLst>
        </pc:spChg>
        <pc:spChg chg="mod">
          <ac:chgData name="" userId="454f4556cc29186e" providerId="LiveId" clId="{D41EF87C-502B-45BD-A055-8ACA7F8CD387}" dt="2022-08-09T14:49:14.955" v="4133" actId="1076"/>
          <ac:spMkLst>
            <pc:docMk/>
            <pc:sldMk cId="3845746101" sldId="501"/>
            <ac:spMk id="82" creationId="{229670E2-E995-4842-BADB-1DB13B00F557}"/>
          </ac:spMkLst>
        </pc:spChg>
        <pc:spChg chg="mod">
          <ac:chgData name="" userId="454f4556cc29186e" providerId="LiveId" clId="{D41EF87C-502B-45BD-A055-8ACA7F8CD387}" dt="2022-08-09T14:49:14.955" v="4133" actId="1076"/>
          <ac:spMkLst>
            <pc:docMk/>
            <pc:sldMk cId="3845746101" sldId="501"/>
            <ac:spMk id="159" creationId="{9B6E980C-EDCA-4C64-B3C5-E62A618067EE}"/>
          </ac:spMkLst>
        </pc:spChg>
        <pc:spChg chg="mod">
          <ac:chgData name="" userId="454f4556cc29186e" providerId="LiveId" clId="{D41EF87C-502B-45BD-A055-8ACA7F8CD387}" dt="2022-08-07T17:51:48.970" v="1841" actId="20577"/>
          <ac:spMkLst>
            <pc:docMk/>
            <pc:sldMk cId="3845746101" sldId="501"/>
            <ac:spMk id="161" creationId="{2BD46CDB-CBCD-4BF3-910C-9F54CFA66A63}"/>
          </ac:spMkLst>
        </pc:spChg>
        <pc:grpChg chg="add mod">
          <ac:chgData name="" userId="454f4556cc29186e" providerId="LiveId" clId="{D41EF87C-502B-45BD-A055-8ACA7F8CD387}" dt="2022-08-09T14:49:07.868" v="4131" actId="1076"/>
          <ac:grpSpMkLst>
            <pc:docMk/>
            <pc:sldMk cId="3845746101" sldId="501"/>
            <ac:grpSpMk id="2" creationId="{E43AB721-66E6-4328-A267-A16678DCC710}"/>
          </ac:grpSpMkLst>
        </pc:grpChg>
        <pc:grpChg chg="mod">
          <ac:chgData name="" userId="454f4556cc29186e" providerId="LiveId" clId="{D41EF87C-502B-45BD-A055-8ACA7F8CD387}" dt="2022-08-07T15:32:48.732" v="128" actId="164"/>
          <ac:grpSpMkLst>
            <pc:docMk/>
            <pc:sldMk cId="3845746101" sldId="501"/>
            <ac:grpSpMk id="7" creationId="{0D967EE2-DBB8-4F7B-9829-AD37411FFC19}"/>
          </ac:grpSpMkLst>
        </pc:grpChg>
        <pc:grpChg chg="add mod">
          <ac:chgData name="" userId="454f4556cc29186e" providerId="LiveId" clId="{D41EF87C-502B-45BD-A055-8ACA7F8CD387}" dt="2022-08-09T14:49:22.085" v="4135" actId="1076"/>
          <ac:grpSpMkLst>
            <pc:docMk/>
            <pc:sldMk cId="3845746101" sldId="501"/>
            <ac:grpSpMk id="8" creationId="{2AD04038-BF1F-4F1E-8933-8E238F34B10D}"/>
          </ac:grpSpMkLst>
        </pc:grpChg>
        <pc:grpChg chg="mod">
          <ac:chgData name="" userId="454f4556cc29186e" providerId="LiveId" clId="{D41EF87C-502B-45BD-A055-8ACA7F8CD387}" dt="2022-08-07T15:32:42.630" v="127" actId="164"/>
          <ac:grpSpMkLst>
            <pc:docMk/>
            <pc:sldMk cId="3845746101" sldId="501"/>
            <ac:grpSpMk id="15" creationId="{D6E40CE4-8B41-4C4E-8E24-5F422D924A89}"/>
          </ac:grpSpMkLst>
        </pc:grpChg>
        <pc:graphicFrameChg chg="mod">
          <ac:chgData name="" userId="454f4556cc29186e" providerId="LiveId" clId="{D41EF87C-502B-45BD-A055-8ACA7F8CD387}" dt="2022-08-09T14:49:14.955" v="4133" actId="1076"/>
          <ac:graphicFrameMkLst>
            <pc:docMk/>
            <pc:sldMk cId="3845746101" sldId="501"/>
            <ac:graphicFrameMk id="35" creationId="{4DE94E83-9220-4754-98E2-E3B04089C366}"/>
          </ac:graphicFrameMkLst>
        </pc:graphicFrameChg>
      </pc:sldChg>
      <pc:sldChg chg="addSp delSp modSp modAnim modNotesTx">
        <pc:chgData name="" userId="454f4556cc29186e" providerId="LiveId" clId="{D41EF87C-502B-45BD-A055-8ACA7F8CD387}" dt="2022-08-12T16:23:08.531" v="7598" actId="20577"/>
        <pc:sldMkLst>
          <pc:docMk/>
          <pc:sldMk cId="2230946941" sldId="503"/>
        </pc:sldMkLst>
        <pc:spChg chg="mod topLvl">
          <ac:chgData name="" userId="454f4556cc29186e" providerId="LiveId" clId="{D41EF87C-502B-45BD-A055-8ACA7F8CD387}" dt="2022-08-07T15:50:54.708" v="257"/>
          <ac:spMkLst>
            <pc:docMk/>
            <pc:sldMk cId="2230946941" sldId="503"/>
            <ac:spMk id="2" creationId="{677A6288-9BE6-48A1-B850-1AD3780A438A}"/>
          </ac:spMkLst>
        </pc:spChg>
        <pc:spChg chg="mod ord topLvl">
          <ac:chgData name="" userId="454f4556cc29186e" providerId="LiveId" clId="{D41EF87C-502B-45BD-A055-8ACA7F8CD387}" dt="2022-08-07T15:42:33.454" v="189" actId="164"/>
          <ac:spMkLst>
            <pc:docMk/>
            <pc:sldMk cId="2230946941" sldId="503"/>
            <ac:spMk id="14" creationId="{CC669EC1-18DF-461C-8A35-B1E996ABD27A}"/>
          </ac:spMkLst>
        </pc:spChg>
        <pc:spChg chg="mod">
          <ac:chgData name="" userId="454f4556cc29186e" providerId="LiveId" clId="{D41EF87C-502B-45BD-A055-8ACA7F8CD387}" dt="2022-08-07T15:43:40.927" v="200" actId="164"/>
          <ac:spMkLst>
            <pc:docMk/>
            <pc:sldMk cId="2230946941" sldId="503"/>
            <ac:spMk id="18" creationId="{8823F6F8-D8EA-4C2E-AE62-3A44086FD8D1}"/>
          </ac:spMkLst>
        </pc:spChg>
        <pc:spChg chg="del mod">
          <ac:chgData name="" userId="454f4556cc29186e" providerId="LiveId" clId="{D41EF87C-502B-45BD-A055-8ACA7F8CD387}" dt="2022-08-07T15:45:15.357" v="218" actId="478"/>
          <ac:spMkLst>
            <pc:docMk/>
            <pc:sldMk cId="2230946941" sldId="503"/>
            <ac:spMk id="24" creationId="{134D301E-50C5-414E-9BA1-18A28F690558}"/>
          </ac:spMkLst>
        </pc:spChg>
        <pc:spChg chg="mod">
          <ac:chgData name="" userId="454f4556cc29186e" providerId="LiveId" clId="{D41EF87C-502B-45BD-A055-8ACA7F8CD387}" dt="2022-08-07T15:43:40.927" v="200" actId="164"/>
          <ac:spMkLst>
            <pc:docMk/>
            <pc:sldMk cId="2230946941" sldId="503"/>
            <ac:spMk id="26" creationId="{CE95A8F6-F222-457F-9FBF-6318172C8DAC}"/>
          </ac:spMkLst>
        </pc:spChg>
        <pc:spChg chg="add mod">
          <ac:chgData name="" userId="454f4556cc29186e" providerId="LiveId" clId="{D41EF87C-502B-45BD-A055-8ACA7F8CD387}" dt="2022-08-07T15:41:24.979" v="179" actId="571"/>
          <ac:spMkLst>
            <pc:docMk/>
            <pc:sldMk cId="2230946941" sldId="503"/>
            <ac:spMk id="51" creationId="{5BCE4F39-E454-42DC-ACF5-71911DB8B6D6}"/>
          </ac:spMkLst>
        </pc:spChg>
        <pc:spChg chg="add mod">
          <ac:chgData name="" userId="454f4556cc29186e" providerId="LiveId" clId="{D41EF87C-502B-45BD-A055-8ACA7F8CD387}" dt="2022-08-07T15:41:24.979" v="179" actId="571"/>
          <ac:spMkLst>
            <pc:docMk/>
            <pc:sldMk cId="2230946941" sldId="503"/>
            <ac:spMk id="52" creationId="{2A9069E8-D94D-4D3E-8B1A-D85C8B38853B}"/>
          </ac:spMkLst>
        </pc:spChg>
        <pc:spChg chg="add del">
          <ac:chgData name="" userId="454f4556cc29186e" providerId="LiveId" clId="{D41EF87C-502B-45BD-A055-8ACA7F8CD387}" dt="2022-08-10T14:54:30.468" v="5665"/>
          <ac:spMkLst>
            <pc:docMk/>
            <pc:sldMk cId="2230946941" sldId="503"/>
            <ac:spMk id="52" creationId="{900503EF-FE90-481F-959F-82DF8FF4C198}"/>
          </ac:spMkLst>
        </pc:spChg>
        <pc:spChg chg="mod">
          <ac:chgData name="" userId="454f4556cc29186e" providerId="LiveId" clId="{D41EF87C-502B-45BD-A055-8ACA7F8CD387}" dt="2022-08-10T15:29:12.142" v="5870" actId="207"/>
          <ac:spMkLst>
            <pc:docMk/>
            <pc:sldMk cId="2230946941" sldId="503"/>
            <ac:spMk id="56" creationId="{1454E0F1-77E7-4DDE-A5C8-B6B5F42446D0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60" creationId="{77C6C02B-90C3-4BF4-A54A-1389FC43DE42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61" creationId="{963C446E-67A6-481A-8320-515C5279D06D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62" creationId="{3EB08FE9-AE13-4773-B50E-8A9D4ABC4DC3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63" creationId="{F83ACB81-B170-4856-B092-1E778DC95C02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65" creationId="{7C2A35C7-BDF7-4E2C-9F08-85156111C2EB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67" creationId="{CFAE6729-6F0A-4389-8A13-2D5752309B14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68" creationId="{55F50889-78EA-414D-BF02-613444045AA5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69" creationId="{305991BD-0139-4426-9B85-659AD40A1732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70" creationId="{DEB1D595-E6C1-49D6-A6AE-F2BFDFCCCFD7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71" creationId="{F7C8A88E-8C06-43C2-8271-FA07BEF6C108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72" creationId="{806B5D3F-624D-489A-A6C1-2B79A3ADC8C3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74" creationId="{65323D67-A5F6-4B82-B034-8752268991BE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75" creationId="{1F615458-FCCC-46FD-BC67-A251CBBE9790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76" creationId="{DFC0957E-2B5B-4345-8D68-17DD8FEE83CC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77" creationId="{97DF91D8-4609-4CB2-956C-E9690702912C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78" creationId="{B019EC3E-2BD6-4CA7-8640-D522B483159B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79" creationId="{CF30ADA2-9694-44BA-8B11-4E39E406EA33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80" creationId="{AB0AD8D5-2B7A-4DF1-A8A3-4690A3E185F2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81" creationId="{5C9F043B-25C0-44EF-88BD-B583199BFAB9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82" creationId="{0E1D5D57-4F0C-43A5-B71A-835B5EC9BACA}"/>
          </ac:spMkLst>
        </pc:spChg>
        <pc:spChg chg="mod">
          <ac:chgData name="" userId="454f4556cc29186e" providerId="LiveId" clId="{D41EF87C-502B-45BD-A055-8ACA7F8CD387}" dt="2022-08-07T15:41:54.915" v="183" actId="164"/>
          <ac:spMkLst>
            <pc:docMk/>
            <pc:sldMk cId="2230946941" sldId="503"/>
            <ac:spMk id="84" creationId="{E285FEF9-B461-4E98-84E7-9A13382973ED}"/>
          </ac:spMkLst>
        </pc:spChg>
        <pc:spChg chg="mod ord topLvl">
          <ac:chgData name="" userId="454f4556cc29186e" providerId="LiveId" clId="{D41EF87C-502B-45BD-A055-8ACA7F8CD387}" dt="2022-08-07T15:42:40.616" v="191" actId="164"/>
          <ac:spMkLst>
            <pc:docMk/>
            <pc:sldMk cId="2230946941" sldId="503"/>
            <ac:spMk id="91" creationId="{330050B1-FC8C-407E-B115-6DB1E86B74FB}"/>
          </ac:spMkLst>
        </pc:spChg>
        <pc:spChg chg="mod ord topLvl">
          <ac:chgData name="" userId="454f4556cc29186e" providerId="LiveId" clId="{D41EF87C-502B-45BD-A055-8ACA7F8CD387}" dt="2022-08-07T15:42:36.647" v="190" actId="164"/>
          <ac:spMkLst>
            <pc:docMk/>
            <pc:sldMk cId="2230946941" sldId="503"/>
            <ac:spMk id="92" creationId="{ADF7B656-C836-46CA-AF8C-12A8C5A975B7}"/>
          </ac:spMkLst>
        </pc:spChg>
        <pc:spChg chg="mod">
          <ac:chgData name="" userId="454f4556cc29186e" providerId="LiveId" clId="{D41EF87C-502B-45BD-A055-8ACA7F8CD387}" dt="2022-08-10T15:28:29.401" v="5865" actId="1076"/>
          <ac:spMkLst>
            <pc:docMk/>
            <pc:sldMk cId="2230946941" sldId="503"/>
            <ac:spMk id="93" creationId="{8251FD87-9916-445D-B6BA-23680DA626E8}"/>
          </ac:spMkLst>
        </pc:spChg>
        <pc:grpChg chg="add del mod">
          <ac:chgData name="" userId="454f4556cc29186e" providerId="LiveId" clId="{D41EF87C-502B-45BD-A055-8ACA7F8CD387}" dt="2022-08-07T15:42:28.692" v="188" actId="165"/>
          <ac:grpSpMkLst>
            <pc:docMk/>
            <pc:sldMk cId="2230946941" sldId="503"/>
            <ac:grpSpMk id="7" creationId="{6F86AE1F-B2E3-49C4-88CF-39B7EF3F9E57}"/>
          </ac:grpSpMkLst>
        </pc:grpChg>
        <pc:grpChg chg="add mod">
          <ac:chgData name="" userId="454f4556cc29186e" providerId="LiveId" clId="{D41EF87C-502B-45BD-A055-8ACA7F8CD387}" dt="2022-08-07T15:48:21.044" v="240" actId="1076"/>
          <ac:grpSpMkLst>
            <pc:docMk/>
            <pc:sldMk cId="2230946941" sldId="503"/>
            <ac:grpSpMk id="8" creationId="{F8BD636A-1459-4336-AF4F-052A8E69B7DC}"/>
          </ac:grpSpMkLst>
        </pc:grpChg>
        <pc:grpChg chg="add mod">
          <ac:chgData name="" userId="454f4556cc29186e" providerId="LiveId" clId="{D41EF87C-502B-45BD-A055-8ACA7F8CD387}" dt="2022-08-07T15:48:21.044" v="240" actId="1076"/>
          <ac:grpSpMkLst>
            <pc:docMk/>
            <pc:sldMk cId="2230946941" sldId="503"/>
            <ac:grpSpMk id="9" creationId="{BDD8EEE7-FA21-4929-918A-5C11610B7105}"/>
          </ac:grpSpMkLst>
        </pc:grpChg>
        <pc:grpChg chg="add mod">
          <ac:chgData name="" userId="454f4556cc29186e" providerId="LiveId" clId="{D41EF87C-502B-45BD-A055-8ACA7F8CD387}" dt="2022-08-07T15:48:21.044" v="240" actId="1076"/>
          <ac:grpSpMkLst>
            <pc:docMk/>
            <pc:sldMk cId="2230946941" sldId="503"/>
            <ac:grpSpMk id="10" creationId="{51CCF664-B392-4B88-9C0B-E9FE7CF6638C}"/>
          </ac:grpSpMkLst>
        </pc:grpChg>
        <pc:grpChg chg="add mod">
          <ac:chgData name="" userId="454f4556cc29186e" providerId="LiveId" clId="{D41EF87C-502B-45BD-A055-8ACA7F8CD387}" dt="2022-08-07T15:48:21.044" v="240" actId="1076"/>
          <ac:grpSpMkLst>
            <pc:docMk/>
            <pc:sldMk cId="2230946941" sldId="503"/>
            <ac:grpSpMk id="11" creationId="{026C751C-AB3A-4436-955E-AB4E89464D31}"/>
          </ac:grpSpMkLst>
        </pc:grpChg>
        <pc:grpChg chg="add del mod">
          <ac:chgData name="" userId="454f4556cc29186e" providerId="LiveId" clId="{D41EF87C-502B-45BD-A055-8ACA7F8CD387}" dt="2022-08-07T15:45:23.201" v="219" actId="165"/>
          <ac:grpSpMkLst>
            <pc:docMk/>
            <pc:sldMk cId="2230946941" sldId="503"/>
            <ac:grpSpMk id="12" creationId="{C25D7DC4-3B34-4FEB-8418-C1917429240D}"/>
          </ac:grpSpMkLst>
        </pc:grpChg>
        <pc:grpChg chg="add mod">
          <ac:chgData name="" userId="454f4556cc29186e" providerId="LiveId" clId="{D41EF87C-502B-45BD-A055-8ACA7F8CD387}" dt="2022-08-09T14:50:16.058" v="4148" actId="1076"/>
          <ac:grpSpMkLst>
            <pc:docMk/>
            <pc:sldMk cId="2230946941" sldId="503"/>
            <ac:grpSpMk id="13" creationId="{B9569E17-01C5-42D1-A11C-92EB9E2F1CE7}"/>
          </ac:grpSpMkLst>
        </pc:grpChg>
        <pc:grpChg chg="add del mod">
          <ac:chgData name="" userId="454f4556cc29186e" providerId="LiveId" clId="{D41EF87C-502B-45BD-A055-8ACA7F8CD387}" dt="2022-08-07T15:49:59.922" v="251" actId="165"/>
          <ac:grpSpMkLst>
            <pc:docMk/>
            <pc:sldMk cId="2230946941" sldId="503"/>
            <ac:grpSpMk id="15" creationId="{ECB8940C-6168-4075-91D5-6534A25FA2C6}"/>
          </ac:grpSpMkLst>
        </pc:grpChg>
        <pc:grpChg chg="del mod topLvl">
          <ac:chgData name="" userId="454f4556cc29186e" providerId="LiveId" clId="{D41EF87C-502B-45BD-A055-8ACA7F8CD387}" dt="2022-08-07T15:50:03.030" v="252" actId="478"/>
          <ac:grpSpMkLst>
            <pc:docMk/>
            <pc:sldMk cId="2230946941" sldId="503"/>
            <ac:grpSpMk id="25" creationId="{A507CE91-79F9-4FDC-8F26-091E581B1E79}"/>
          </ac:grpSpMkLst>
        </pc:grpChg>
        <pc:graphicFrameChg chg="mod">
          <ac:chgData name="" userId="454f4556cc29186e" providerId="LiveId" clId="{D41EF87C-502B-45BD-A055-8ACA7F8CD387}" dt="2022-08-07T15:48:21.044" v="240" actId="1076"/>
          <ac:graphicFrameMkLst>
            <pc:docMk/>
            <pc:sldMk cId="2230946941" sldId="503"/>
            <ac:graphicFrameMk id="90" creationId="{D54F6625-E00E-4A02-8921-366D5B84D8F2}"/>
          </ac:graphicFrameMkLst>
        </pc:graphicFrameChg>
        <pc:picChg chg="topLvl">
          <ac:chgData name="" userId="454f4556cc29186e" providerId="LiveId" clId="{D41EF87C-502B-45BD-A055-8ACA7F8CD387}" dt="2022-08-07T15:50:03.030" v="252" actId="478"/>
          <ac:picMkLst>
            <pc:docMk/>
            <pc:sldMk cId="2230946941" sldId="503"/>
            <ac:picMk id="6" creationId="{35AD2912-7B91-4300-9692-8AB9488D7B0A}"/>
          </ac:picMkLst>
        </pc:picChg>
        <pc:picChg chg="del topLvl">
          <ac:chgData name="" userId="454f4556cc29186e" providerId="LiveId" clId="{D41EF87C-502B-45BD-A055-8ACA7F8CD387}" dt="2022-08-07T15:50:03.030" v="252" actId="478"/>
          <ac:picMkLst>
            <pc:docMk/>
            <pc:sldMk cId="2230946941" sldId="503"/>
            <ac:picMk id="23" creationId="{207CAD55-E621-4DA7-8003-E29717505843}"/>
          </ac:picMkLst>
        </pc:picChg>
        <pc:picChg chg="mod">
          <ac:chgData name="" userId="454f4556cc29186e" providerId="LiveId" clId="{D41EF87C-502B-45BD-A055-8ACA7F8CD387}" dt="2022-08-10T15:28:03.922" v="5847" actId="1076"/>
          <ac:picMkLst>
            <pc:docMk/>
            <pc:sldMk cId="2230946941" sldId="503"/>
            <ac:picMk id="23" creationId="{2B956096-6319-4CBD-8322-A20026F68595}"/>
          </ac:picMkLst>
        </pc:picChg>
        <pc:picChg chg="mod">
          <ac:chgData name="" userId="454f4556cc29186e" providerId="LiveId" clId="{D41EF87C-502B-45BD-A055-8ACA7F8CD387}" dt="2022-08-07T15:43:40.927" v="200" actId="164"/>
          <ac:picMkLst>
            <pc:docMk/>
            <pc:sldMk cId="2230946941" sldId="503"/>
            <ac:picMk id="28" creationId="{F4B2DB04-C2B8-43B0-9239-B20F4914BFBA}"/>
          </ac:picMkLst>
        </pc:picChg>
        <pc:picChg chg="add mod">
          <ac:chgData name="" userId="454f4556cc29186e" providerId="LiveId" clId="{D41EF87C-502B-45BD-A055-8ACA7F8CD387}" dt="2022-08-07T15:41:24.979" v="179" actId="571"/>
          <ac:picMkLst>
            <pc:docMk/>
            <pc:sldMk cId="2230946941" sldId="503"/>
            <ac:picMk id="50" creationId="{207752F6-2BDB-4A99-A63F-B933E1C824E0}"/>
          </ac:picMkLst>
        </pc:picChg>
        <pc:picChg chg="mod">
          <ac:chgData name="" userId="454f4556cc29186e" providerId="LiveId" clId="{D41EF87C-502B-45BD-A055-8ACA7F8CD387}" dt="2022-08-07T15:41:54.915" v="183" actId="164"/>
          <ac:picMkLst>
            <pc:docMk/>
            <pc:sldMk cId="2230946941" sldId="503"/>
            <ac:picMk id="83" creationId="{7A0B36B0-EA6C-4045-B4B2-3C4AB643EEC7}"/>
          </ac:picMkLst>
        </pc:picChg>
        <pc:picChg chg="mod ord topLvl">
          <ac:chgData name="" userId="454f4556cc29186e" providerId="LiveId" clId="{D41EF87C-502B-45BD-A055-8ACA7F8CD387}" dt="2022-08-07T15:42:33.454" v="189" actId="164"/>
          <ac:picMkLst>
            <pc:docMk/>
            <pc:sldMk cId="2230946941" sldId="503"/>
            <ac:picMk id="87" creationId="{D18D7575-8B69-4C20-89B0-31B299304DDC}"/>
          </ac:picMkLst>
        </pc:picChg>
        <pc:picChg chg="mod ord topLvl">
          <ac:chgData name="" userId="454f4556cc29186e" providerId="LiveId" clId="{D41EF87C-502B-45BD-A055-8ACA7F8CD387}" dt="2022-08-07T15:42:40.616" v="191" actId="164"/>
          <ac:picMkLst>
            <pc:docMk/>
            <pc:sldMk cId="2230946941" sldId="503"/>
            <ac:picMk id="88" creationId="{F6A7CA6D-E6C0-4C97-A13D-E22805ACC43D}"/>
          </ac:picMkLst>
        </pc:picChg>
        <pc:picChg chg="mod ord topLvl">
          <ac:chgData name="" userId="454f4556cc29186e" providerId="LiveId" clId="{D41EF87C-502B-45BD-A055-8ACA7F8CD387}" dt="2022-08-07T15:42:36.647" v="190" actId="164"/>
          <ac:picMkLst>
            <pc:docMk/>
            <pc:sldMk cId="2230946941" sldId="503"/>
            <ac:picMk id="89" creationId="{AE493D01-0AA1-412C-B245-4081D4AFCF1B}"/>
          </ac:picMkLst>
        </pc:picChg>
        <pc:cxnChg chg="mod">
          <ac:chgData name="" userId="454f4556cc29186e" providerId="LiveId" clId="{D41EF87C-502B-45BD-A055-8ACA7F8CD387}" dt="2022-08-07T15:41:54.915" v="183" actId="164"/>
          <ac:cxnSpMkLst>
            <pc:docMk/>
            <pc:sldMk cId="2230946941" sldId="503"/>
            <ac:cxnSpMk id="64" creationId="{20258D60-0FB5-4CC8-97A9-932006003640}"/>
          </ac:cxnSpMkLst>
        </pc:cxnChg>
        <pc:cxnChg chg="mod">
          <ac:chgData name="" userId="454f4556cc29186e" providerId="LiveId" clId="{D41EF87C-502B-45BD-A055-8ACA7F8CD387}" dt="2022-08-07T15:41:54.915" v="183" actId="164"/>
          <ac:cxnSpMkLst>
            <pc:docMk/>
            <pc:sldMk cId="2230946941" sldId="503"/>
            <ac:cxnSpMk id="66" creationId="{A71CCDCA-656E-4841-BE9F-24E09ED437D5}"/>
          </ac:cxnSpMkLst>
        </pc:cxnChg>
        <pc:cxnChg chg="mod">
          <ac:chgData name="" userId="454f4556cc29186e" providerId="LiveId" clId="{D41EF87C-502B-45BD-A055-8ACA7F8CD387}" dt="2022-08-07T15:41:54.915" v="183" actId="164"/>
          <ac:cxnSpMkLst>
            <pc:docMk/>
            <pc:sldMk cId="2230946941" sldId="503"/>
            <ac:cxnSpMk id="73" creationId="{9E97916B-7D9E-4B15-A295-EB8AE18B7C2C}"/>
          </ac:cxnSpMkLst>
        </pc:cxnChg>
        <pc:cxnChg chg="mod">
          <ac:chgData name="" userId="454f4556cc29186e" providerId="LiveId" clId="{D41EF87C-502B-45BD-A055-8ACA7F8CD387}" dt="2022-08-07T15:41:54.915" v="183" actId="164"/>
          <ac:cxnSpMkLst>
            <pc:docMk/>
            <pc:sldMk cId="2230946941" sldId="503"/>
            <ac:cxnSpMk id="85" creationId="{17C899A7-3112-477E-AD8A-D2E7E3BAA9DF}"/>
          </ac:cxnSpMkLst>
        </pc:cxnChg>
        <pc:cxnChg chg="mod">
          <ac:chgData name="" userId="454f4556cc29186e" providerId="LiveId" clId="{D41EF87C-502B-45BD-A055-8ACA7F8CD387}" dt="2022-08-07T15:41:54.915" v="183" actId="164"/>
          <ac:cxnSpMkLst>
            <pc:docMk/>
            <pc:sldMk cId="2230946941" sldId="503"/>
            <ac:cxnSpMk id="86" creationId="{F9E75A48-7A75-4A12-8F9A-FBE34D45BF0E}"/>
          </ac:cxnSpMkLst>
        </pc:cxnChg>
      </pc:sldChg>
      <pc:sldChg chg="addSp delSp modSp modAnim modNotesTx">
        <pc:chgData name="" userId="454f4556cc29186e" providerId="LiveId" clId="{D41EF87C-502B-45BD-A055-8ACA7F8CD387}" dt="2022-08-12T16:46:32.259" v="9340" actId="20577"/>
        <pc:sldMkLst>
          <pc:docMk/>
          <pc:sldMk cId="2428787537" sldId="506"/>
        </pc:sldMkLst>
        <pc:spChg chg="mod">
          <ac:chgData name="" userId="454f4556cc29186e" providerId="LiveId" clId="{D41EF87C-502B-45BD-A055-8ACA7F8CD387}" dt="2022-08-09T15:41:57.887" v="5141" actId="20577"/>
          <ac:spMkLst>
            <pc:docMk/>
            <pc:sldMk cId="2428787537" sldId="506"/>
            <ac:spMk id="10" creationId="{93F1FBCB-000F-4091-9FEE-0B3640674E1D}"/>
          </ac:spMkLst>
        </pc:spChg>
        <pc:spChg chg="mod topLvl">
          <ac:chgData name="" userId="454f4556cc29186e" providerId="LiveId" clId="{D41EF87C-502B-45BD-A055-8ACA7F8CD387}" dt="2022-08-07T16:09:47.697" v="413" actId="164"/>
          <ac:spMkLst>
            <pc:docMk/>
            <pc:sldMk cId="2428787537" sldId="506"/>
            <ac:spMk id="16" creationId="{0F97F864-0C0C-4957-92DE-46C30D1026F8}"/>
          </ac:spMkLst>
        </pc:spChg>
        <pc:spChg chg="mod ord topLvl">
          <ac:chgData name="" userId="454f4556cc29186e" providerId="LiveId" clId="{D41EF87C-502B-45BD-A055-8ACA7F8CD387}" dt="2022-08-07T16:10:55.449" v="424" actId="164"/>
          <ac:spMkLst>
            <pc:docMk/>
            <pc:sldMk cId="2428787537" sldId="506"/>
            <ac:spMk id="26" creationId="{0ACE9BBC-7C47-4844-8F34-D56A8A0401A5}"/>
          </ac:spMkLst>
        </pc:spChg>
        <pc:spChg chg="mod topLvl">
          <ac:chgData name="" userId="454f4556cc29186e" providerId="LiveId" clId="{D41EF87C-502B-45BD-A055-8ACA7F8CD387}" dt="2022-08-10T15:38:52.888" v="6025" actId="1076"/>
          <ac:spMkLst>
            <pc:docMk/>
            <pc:sldMk cId="2428787537" sldId="506"/>
            <ac:spMk id="30" creationId="{0D952158-00EC-44EA-9415-61F08DFFFEE3}"/>
          </ac:spMkLst>
        </pc:spChg>
        <pc:spChg chg="mod">
          <ac:chgData name="" userId="454f4556cc29186e" providerId="LiveId" clId="{D41EF87C-502B-45BD-A055-8ACA7F8CD387}" dt="2022-08-10T15:43:42.210" v="6107" actId="1076"/>
          <ac:spMkLst>
            <pc:docMk/>
            <pc:sldMk cId="2428787537" sldId="506"/>
            <ac:spMk id="48" creationId="{4821FF5A-2FF7-4B27-950D-7CBBC7437EBB}"/>
          </ac:spMkLst>
        </pc:spChg>
        <pc:spChg chg="mod">
          <ac:chgData name="" userId="454f4556cc29186e" providerId="LiveId" clId="{D41EF87C-502B-45BD-A055-8ACA7F8CD387}" dt="2022-08-07T16:08:51.130" v="407" actId="164"/>
          <ac:spMkLst>
            <pc:docMk/>
            <pc:sldMk cId="2428787537" sldId="506"/>
            <ac:spMk id="61" creationId="{A9B0BE2E-9E75-4A08-8DDA-8135EBF034AD}"/>
          </ac:spMkLst>
        </pc:spChg>
        <pc:spChg chg="mod">
          <ac:chgData name="" userId="454f4556cc29186e" providerId="LiveId" clId="{D41EF87C-502B-45BD-A055-8ACA7F8CD387}" dt="2022-08-07T16:08:51.130" v="407" actId="164"/>
          <ac:spMkLst>
            <pc:docMk/>
            <pc:sldMk cId="2428787537" sldId="506"/>
            <ac:spMk id="62" creationId="{EA91AC54-1657-45D6-B939-0CA99A32E1FE}"/>
          </ac:spMkLst>
        </pc:spChg>
        <pc:spChg chg="mod">
          <ac:chgData name="" userId="454f4556cc29186e" providerId="LiveId" clId="{D41EF87C-502B-45BD-A055-8ACA7F8CD387}" dt="2022-08-07T16:08:51.130" v="407" actId="164"/>
          <ac:spMkLst>
            <pc:docMk/>
            <pc:sldMk cId="2428787537" sldId="506"/>
            <ac:spMk id="63" creationId="{1EB40EEF-5690-41A0-BE4E-7E2D38BE5605}"/>
          </ac:spMkLst>
        </pc:spChg>
        <pc:spChg chg="add del mod">
          <ac:chgData name="" userId="454f4556cc29186e" providerId="LiveId" clId="{D41EF87C-502B-45BD-A055-8ACA7F8CD387}" dt="2022-08-09T15:58:13.985" v="5540" actId="1076"/>
          <ac:spMkLst>
            <pc:docMk/>
            <pc:sldMk cId="2428787537" sldId="506"/>
            <ac:spMk id="64" creationId="{3DE57876-FCAA-4C79-8E15-221515A6998B}"/>
          </ac:spMkLst>
        </pc:spChg>
        <pc:spChg chg="mod">
          <ac:chgData name="" userId="454f4556cc29186e" providerId="LiveId" clId="{D41EF87C-502B-45BD-A055-8ACA7F8CD387}" dt="2022-08-10T15:38:48.087" v="6024" actId="1076"/>
          <ac:spMkLst>
            <pc:docMk/>
            <pc:sldMk cId="2428787537" sldId="506"/>
            <ac:spMk id="65" creationId="{CFC8ABCE-167F-497E-BA3F-D9475DD45C82}"/>
          </ac:spMkLst>
        </pc:spChg>
        <pc:spChg chg="mod">
          <ac:chgData name="" userId="454f4556cc29186e" providerId="LiveId" clId="{D41EF87C-502B-45BD-A055-8ACA7F8CD387}" dt="2022-08-07T16:08:51.130" v="407" actId="164"/>
          <ac:spMkLst>
            <pc:docMk/>
            <pc:sldMk cId="2428787537" sldId="506"/>
            <ac:spMk id="65" creationId="{CFE8AF93-16BF-4AE9-A139-C3BB30EA55BA}"/>
          </ac:spMkLst>
        </pc:spChg>
        <pc:spChg chg="mod">
          <ac:chgData name="" userId="454f4556cc29186e" providerId="LiveId" clId="{D41EF87C-502B-45BD-A055-8ACA7F8CD387}" dt="2022-08-10T15:38:48.087" v="6024" actId="1076"/>
          <ac:spMkLst>
            <pc:docMk/>
            <pc:sldMk cId="2428787537" sldId="506"/>
            <ac:spMk id="67" creationId="{03CA7A3F-C290-4DEB-8E16-4DAD6A695243}"/>
          </ac:spMkLst>
        </pc:spChg>
        <pc:spChg chg="mod">
          <ac:chgData name="" userId="454f4556cc29186e" providerId="LiveId" clId="{D41EF87C-502B-45BD-A055-8ACA7F8CD387}" dt="2022-08-10T15:38:48.087" v="6024" actId="1076"/>
          <ac:spMkLst>
            <pc:docMk/>
            <pc:sldMk cId="2428787537" sldId="506"/>
            <ac:spMk id="68" creationId="{3FEE4FA1-9692-48A8-91FD-72272BDF13FD}"/>
          </ac:spMkLst>
        </pc:spChg>
        <pc:spChg chg="mod">
          <ac:chgData name="" userId="454f4556cc29186e" providerId="LiveId" clId="{D41EF87C-502B-45BD-A055-8ACA7F8CD387}" dt="2022-08-10T15:38:48.087" v="6024" actId="1076"/>
          <ac:spMkLst>
            <pc:docMk/>
            <pc:sldMk cId="2428787537" sldId="506"/>
            <ac:spMk id="69" creationId="{0B70824F-4B43-4440-9DF1-291774F9B41B}"/>
          </ac:spMkLst>
        </pc:spChg>
        <pc:spChg chg="mod ord topLvl">
          <ac:chgData name="" userId="454f4556cc29186e" providerId="LiveId" clId="{D41EF87C-502B-45BD-A055-8ACA7F8CD387}" dt="2022-08-07T16:10:55.449" v="424" actId="164"/>
          <ac:spMkLst>
            <pc:docMk/>
            <pc:sldMk cId="2428787537" sldId="506"/>
            <ac:spMk id="70" creationId="{425CA364-22EF-49BE-8583-DEF6D4082BB5}"/>
          </ac:spMkLst>
        </pc:spChg>
        <pc:spChg chg="mod ord topLvl">
          <ac:chgData name="" userId="454f4556cc29186e" providerId="LiveId" clId="{D41EF87C-502B-45BD-A055-8ACA7F8CD387}" dt="2022-08-07T16:10:55.449" v="424" actId="164"/>
          <ac:spMkLst>
            <pc:docMk/>
            <pc:sldMk cId="2428787537" sldId="506"/>
            <ac:spMk id="71" creationId="{68999D3A-2FA4-4479-9B1D-FEFF5DC17730}"/>
          </ac:spMkLst>
        </pc:spChg>
        <pc:spChg chg="mod">
          <ac:chgData name="" userId="454f4556cc29186e" providerId="LiveId" clId="{D41EF87C-502B-45BD-A055-8ACA7F8CD387}" dt="2022-08-10T15:38:48.087" v="6024" actId="1076"/>
          <ac:spMkLst>
            <pc:docMk/>
            <pc:sldMk cId="2428787537" sldId="506"/>
            <ac:spMk id="71" creationId="{A7653307-A705-4F11-BB45-76E910267ACF}"/>
          </ac:spMkLst>
        </pc:spChg>
        <pc:spChg chg="add mod topLvl">
          <ac:chgData name="" userId="454f4556cc29186e" providerId="LiveId" clId="{D41EF87C-502B-45BD-A055-8ACA7F8CD387}" dt="2022-08-10T15:38:52.888" v="6025" actId="1076"/>
          <ac:spMkLst>
            <pc:docMk/>
            <pc:sldMk cId="2428787537" sldId="506"/>
            <ac:spMk id="72" creationId="{92D28625-3227-483D-9D76-04F61D4E8682}"/>
          </ac:spMkLst>
        </pc:spChg>
        <pc:spChg chg="add mod topLvl">
          <ac:chgData name="" userId="454f4556cc29186e" providerId="LiveId" clId="{D41EF87C-502B-45BD-A055-8ACA7F8CD387}" dt="2022-08-10T15:38:52.888" v="6025" actId="1076"/>
          <ac:spMkLst>
            <pc:docMk/>
            <pc:sldMk cId="2428787537" sldId="506"/>
            <ac:spMk id="73" creationId="{92D91F36-68B3-46DE-BC4C-D6735426BECA}"/>
          </ac:spMkLst>
        </pc:spChg>
        <pc:spChg chg="mod ord topLvl">
          <ac:chgData name="" userId="454f4556cc29186e" providerId="LiveId" clId="{D41EF87C-502B-45BD-A055-8ACA7F8CD387}" dt="2022-08-07T16:10:55.449" v="424" actId="164"/>
          <ac:spMkLst>
            <pc:docMk/>
            <pc:sldMk cId="2428787537" sldId="506"/>
            <ac:spMk id="74" creationId="{0DF6BACA-3839-4E68-BC74-CFC1D4E2DED6}"/>
          </ac:spMkLst>
        </pc:spChg>
        <pc:spChg chg="mod">
          <ac:chgData name="" userId="454f4556cc29186e" providerId="LiveId" clId="{D41EF87C-502B-45BD-A055-8ACA7F8CD387}" dt="2022-08-10T15:38:48.087" v="6024" actId="1076"/>
          <ac:spMkLst>
            <pc:docMk/>
            <pc:sldMk cId="2428787537" sldId="506"/>
            <ac:spMk id="74" creationId="{9C4AD683-F8CA-41ED-9704-EDCC394DF906}"/>
          </ac:spMkLst>
        </pc:spChg>
        <pc:spChg chg="mod">
          <ac:chgData name="" userId="454f4556cc29186e" providerId="LiveId" clId="{D41EF87C-502B-45BD-A055-8ACA7F8CD387}" dt="2022-08-10T15:38:48.087" v="6024" actId="1076"/>
          <ac:spMkLst>
            <pc:docMk/>
            <pc:sldMk cId="2428787537" sldId="506"/>
            <ac:spMk id="75" creationId="{A17A9598-CB7C-431F-9D44-E4AD67999F32}"/>
          </ac:spMkLst>
        </pc:spChg>
        <pc:spChg chg="mod">
          <ac:chgData name="" userId="454f4556cc29186e" providerId="LiveId" clId="{D41EF87C-502B-45BD-A055-8ACA7F8CD387}" dt="2022-08-10T15:38:48.087" v="6024" actId="1076"/>
          <ac:spMkLst>
            <pc:docMk/>
            <pc:sldMk cId="2428787537" sldId="506"/>
            <ac:spMk id="77" creationId="{8C714165-0C36-40B3-93CA-0AC44E4DD545}"/>
          </ac:spMkLst>
        </pc:spChg>
        <pc:spChg chg="mod">
          <ac:chgData name="" userId="454f4556cc29186e" providerId="LiveId" clId="{D41EF87C-502B-45BD-A055-8ACA7F8CD387}" dt="2022-08-10T15:38:48.087" v="6024" actId="1076"/>
          <ac:spMkLst>
            <pc:docMk/>
            <pc:sldMk cId="2428787537" sldId="506"/>
            <ac:spMk id="79" creationId="{64EA3F19-8F94-41FE-ACD0-92ABCAD40FF2}"/>
          </ac:spMkLst>
        </pc:spChg>
        <pc:spChg chg="mod">
          <ac:chgData name="" userId="454f4556cc29186e" providerId="LiveId" clId="{D41EF87C-502B-45BD-A055-8ACA7F8CD387}" dt="2022-08-10T15:39:06.930" v="6028" actId="1076"/>
          <ac:spMkLst>
            <pc:docMk/>
            <pc:sldMk cId="2428787537" sldId="506"/>
            <ac:spMk id="85" creationId="{B959CDE0-5428-46AF-9651-8F5E8B3F6C69}"/>
          </ac:spMkLst>
        </pc:spChg>
        <pc:spChg chg="mod">
          <ac:chgData name="" userId="454f4556cc29186e" providerId="LiveId" clId="{D41EF87C-502B-45BD-A055-8ACA7F8CD387}" dt="2022-08-10T15:39:06.930" v="6028" actId="1076"/>
          <ac:spMkLst>
            <pc:docMk/>
            <pc:sldMk cId="2428787537" sldId="506"/>
            <ac:spMk id="86" creationId="{B497396B-9E59-4E89-A0F2-175E241641E5}"/>
          </ac:spMkLst>
        </pc:spChg>
        <pc:spChg chg="mod">
          <ac:chgData name="" userId="454f4556cc29186e" providerId="LiveId" clId="{D41EF87C-502B-45BD-A055-8ACA7F8CD387}" dt="2022-08-10T15:39:06.930" v="6028" actId="1076"/>
          <ac:spMkLst>
            <pc:docMk/>
            <pc:sldMk cId="2428787537" sldId="506"/>
            <ac:spMk id="87" creationId="{112FB80E-60AF-49AE-BFC8-B12E3D6E3610}"/>
          </ac:spMkLst>
        </pc:spChg>
        <pc:spChg chg="mod">
          <ac:chgData name="" userId="454f4556cc29186e" providerId="LiveId" clId="{D41EF87C-502B-45BD-A055-8ACA7F8CD387}" dt="2022-08-10T15:39:34.879" v="6029" actId="207"/>
          <ac:spMkLst>
            <pc:docMk/>
            <pc:sldMk cId="2428787537" sldId="506"/>
            <ac:spMk id="90" creationId="{29F9CE70-A678-419B-8556-EBE9823AAF44}"/>
          </ac:spMkLst>
        </pc:spChg>
        <pc:spChg chg="mod">
          <ac:chgData name="" userId="454f4556cc29186e" providerId="LiveId" clId="{D41EF87C-502B-45BD-A055-8ACA7F8CD387}" dt="2022-08-10T15:39:06.930" v="6028" actId="1076"/>
          <ac:spMkLst>
            <pc:docMk/>
            <pc:sldMk cId="2428787537" sldId="506"/>
            <ac:spMk id="110" creationId="{F9DFFBB1-4F0A-4806-BDA8-B3C4D111F4FA}"/>
          </ac:spMkLst>
        </pc:spChg>
        <pc:spChg chg="mod">
          <ac:chgData name="" userId="454f4556cc29186e" providerId="LiveId" clId="{D41EF87C-502B-45BD-A055-8ACA7F8CD387}" dt="2022-08-10T15:39:06.930" v="6028" actId="1076"/>
          <ac:spMkLst>
            <pc:docMk/>
            <pc:sldMk cId="2428787537" sldId="506"/>
            <ac:spMk id="111" creationId="{860E89E3-CFF5-44A2-A16F-C413C47E42C1}"/>
          </ac:spMkLst>
        </pc:spChg>
        <pc:spChg chg="mod ord topLvl">
          <ac:chgData name="" userId="454f4556cc29186e" providerId="LiveId" clId="{D41EF87C-502B-45BD-A055-8ACA7F8CD387}" dt="2022-08-07T16:10:55.449" v="424" actId="164"/>
          <ac:spMkLst>
            <pc:docMk/>
            <pc:sldMk cId="2428787537" sldId="506"/>
            <ac:spMk id="124" creationId="{D6E6BEE5-8D3C-4C3B-BB36-6D505697CAD7}"/>
          </ac:spMkLst>
        </pc:spChg>
        <pc:spChg chg="mod ord topLvl">
          <ac:chgData name="" userId="454f4556cc29186e" providerId="LiveId" clId="{D41EF87C-502B-45BD-A055-8ACA7F8CD387}" dt="2022-08-07T16:10:55.449" v="424" actId="164"/>
          <ac:spMkLst>
            <pc:docMk/>
            <pc:sldMk cId="2428787537" sldId="506"/>
            <ac:spMk id="125" creationId="{8BE15F29-048E-4B9F-9A3B-F5B3CA031A38}"/>
          </ac:spMkLst>
        </pc:spChg>
        <pc:spChg chg="mod topLvl">
          <ac:chgData name="" userId="454f4556cc29186e" providerId="LiveId" clId="{D41EF87C-502B-45BD-A055-8ACA7F8CD387}" dt="2022-08-07T16:09:47.697" v="413" actId="164"/>
          <ac:spMkLst>
            <pc:docMk/>
            <pc:sldMk cId="2428787537" sldId="506"/>
            <ac:spMk id="133" creationId="{401BBBB1-6744-4A7A-AC98-61E56C9D0890}"/>
          </ac:spMkLst>
        </pc:spChg>
        <pc:spChg chg="mod topLvl">
          <ac:chgData name="" userId="454f4556cc29186e" providerId="LiveId" clId="{D41EF87C-502B-45BD-A055-8ACA7F8CD387}" dt="2022-08-07T16:10:03.224" v="417" actId="164"/>
          <ac:spMkLst>
            <pc:docMk/>
            <pc:sldMk cId="2428787537" sldId="506"/>
            <ac:spMk id="135" creationId="{3C535BAC-05F3-41C2-B56D-56C5BAE27FA0}"/>
          </ac:spMkLst>
        </pc:spChg>
        <pc:spChg chg="mod">
          <ac:chgData name="" userId="454f4556cc29186e" providerId="LiveId" clId="{D41EF87C-502B-45BD-A055-8ACA7F8CD387}" dt="2022-08-07T16:10:03.224" v="417" actId="164"/>
          <ac:spMkLst>
            <pc:docMk/>
            <pc:sldMk cId="2428787537" sldId="506"/>
            <ac:spMk id="138" creationId="{E5419AE1-9564-4919-B3CD-E4DF52E93242}"/>
          </ac:spMkLst>
        </pc:spChg>
        <pc:spChg chg="mod">
          <ac:chgData name="" userId="454f4556cc29186e" providerId="LiveId" clId="{D41EF87C-502B-45BD-A055-8ACA7F8CD387}" dt="2022-08-07T16:10:03.224" v="417" actId="164"/>
          <ac:spMkLst>
            <pc:docMk/>
            <pc:sldMk cId="2428787537" sldId="506"/>
            <ac:spMk id="139" creationId="{40874F10-6F33-4A5C-A9E3-BD29E3823D3F}"/>
          </ac:spMkLst>
        </pc:spChg>
        <pc:spChg chg="mod topLvl">
          <ac:chgData name="" userId="454f4556cc29186e" providerId="LiveId" clId="{D41EF87C-502B-45BD-A055-8ACA7F8CD387}" dt="2022-08-07T16:10:55.449" v="424" actId="164"/>
          <ac:spMkLst>
            <pc:docMk/>
            <pc:sldMk cId="2428787537" sldId="506"/>
            <ac:spMk id="142" creationId="{CC5DB956-67AF-4008-BAB0-038FB2649BF8}"/>
          </ac:spMkLst>
        </pc:spChg>
        <pc:spChg chg="add del">
          <ac:chgData name="" userId="454f4556cc29186e" providerId="LiveId" clId="{D41EF87C-502B-45BD-A055-8ACA7F8CD387}" dt="2022-08-09T14:51:28.138" v="4157"/>
          <ac:spMkLst>
            <pc:docMk/>
            <pc:sldMk cId="2428787537" sldId="506"/>
            <ac:spMk id="143" creationId="{C995F14B-D193-4D8F-A726-31A1EBFF6FF7}"/>
          </ac:spMkLst>
        </pc:spChg>
        <pc:spChg chg="mod ord topLvl">
          <ac:chgData name="" userId="454f4556cc29186e" providerId="LiveId" clId="{D41EF87C-502B-45BD-A055-8ACA7F8CD387}" dt="2022-08-07T16:10:55.449" v="424" actId="164"/>
          <ac:spMkLst>
            <pc:docMk/>
            <pc:sldMk cId="2428787537" sldId="506"/>
            <ac:spMk id="173" creationId="{18E9FA8D-0138-43AE-A15E-869D50E01D44}"/>
          </ac:spMkLst>
        </pc:spChg>
        <pc:spChg chg="mod topLvl">
          <ac:chgData name="" userId="454f4556cc29186e" providerId="LiveId" clId="{D41EF87C-502B-45BD-A055-8ACA7F8CD387}" dt="2022-08-10T15:38:52.888" v="6025" actId="1076"/>
          <ac:spMkLst>
            <pc:docMk/>
            <pc:sldMk cId="2428787537" sldId="506"/>
            <ac:spMk id="179" creationId="{48169DC4-2D55-4BA0-9301-41FE72C3D0FE}"/>
          </ac:spMkLst>
        </pc:spChg>
        <pc:spChg chg="mod topLvl">
          <ac:chgData name="" userId="454f4556cc29186e" providerId="LiveId" clId="{D41EF87C-502B-45BD-A055-8ACA7F8CD387}" dt="2022-08-10T15:38:52.888" v="6025" actId="1076"/>
          <ac:spMkLst>
            <pc:docMk/>
            <pc:sldMk cId="2428787537" sldId="506"/>
            <ac:spMk id="180" creationId="{DA66EB4F-73E0-4A53-B969-695F4DFBD1E9}"/>
          </ac:spMkLst>
        </pc:spChg>
        <pc:spChg chg="mod topLvl">
          <ac:chgData name="" userId="454f4556cc29186e" providerId="LiveId" clId="{D41EF87C-502B-45BD-A055-8ACA7F8CD387}" dt="2022-08-10T15:38:52.888" v="6025" actId="1076"/>
          <ac:spMkLst>
            <pc:docMk/>
            <pc:sldMk cId="2428787537" sldId="506"/>
            <ac:spMk id="189" creationId="{DE1C509F-854D-4C52-848B-46F82E990396}"/>
          </ac:spMkLst>
        </pc:spChg>
        <pc:spChg chg="add del mod topLvl">
          <ac:chgData name="" userId="454f4556cc29186e" providerId="LiveId" clId="{D41EF87C-502B-45BD-A055-8ACA7F8CD387}" dt="2022-08-09T15:19:14.729" v="4662"/>
          <ac:spMkLst>
            <pc:docMk/>
            <pc:sldMk cId="2428787537" sldId="506"/>
            <ac:spMk id="198" creationId="{6801B98B-5431-494C-B9CD-30C899041817}"/>
          </ac:spMkLst>
        </pc:spChg>
        <pc:spChg chg="add del mod topLvl">
          <ac:chgData name="" userId="454f4556cc29186e" providerId="LiveId" clId="{D41EF87C-502B-45BD-A055-8ACA7F8CD387}" dt="2022-08-09T15:19:14.729" v="4662"/>
          <ac:spMkLst>
            <pc:docMk/>
            <pc:sldMk cId="2428787537" sldId="506"/>
            <ac:spMk id="199" creationId="{9CC6381A-EA80-457C-B524-59D74F2FFBE9}"/>
          </ac:spMkLst>
        </pc:spChg>
        <pc:spChg chg="add del mod topLvl">
          <ac:chgData name="" userId="454f4556cc29186e" providerId="LiveId" clId="{D41EF87C-502B-45BD-A055-8ACA7F8CD387}" dt="2022-08-09T15:10:28.769" v="4509"/>
          <ac:spMkLst>
            <pc:docMk/>
            <pc:sldMk cId="2428787537" sldId="506"/>
            <ac:spMk id="200" creationId="{DD5FF6FA-4AD5-415F-85BC-194AA5B42BAA}"/>
          </ac:spMkLst>
        </pc:spChg>
        <pc:spChg chg="add del mod">
          <ac:chgData name="" userId="454f4556cc29186e" providerId="LiveId" clId="{D41EF87C-502B-45BD-A055-8ACA7F8CD387}" dt="2022-08-09T14:56:19.309" v="4232"/>
          <ac:spMkLst>
            <pc:docMk/>
            <pc:sldMk cId="2428787537" sldId="506"/>
            <ac:spMk id="201" creationId="{E86F7951-BE21-4E67-BC37-A35F347693C8}"/>
          </ac:spMkLst>
        </pc:spChg>
        <pc:spChg chg="mod topLvl">
          <ac:chgData name="" userId="454f4556cc29186e" providerId="LiveId" clId="{D41EF87C-502B-45BD-A055-8ACA7F8CD387}" dt="2022-08-10T15:38:52.888" v="6025" actId="1076"/>
          <ac:spMkLst>
            <pc:docMk/>
            <pc:sldMk cId="2428787537" sldId="506"/>
            <ac:spMk id="202" creationId="{B4490A55-3A9F-4664-8698-CD4846F9CEBF}"/>
          </ac:spMkLst>
        </pc:spChg>
        <pc:spChg chg="add del mod topLvl">
          <ac:chgData name="" userId="454f4556cc29186e" providerId="LiveId" clId="{D41EF87C-502B-45BD-A055-8ACA7F8CD387}" dt="2022-08-09T15:10:28.769" v="4509"/>
          <ac:spMkLst>
            <pc:docMk/>
            <pc:sldMk cId="2428787537" sldId="506"/>
            <ac:spMk id="203" creationId="{EBF42F43-3DD7-448E-8F67-0FE83F065332}"/>
          </ac:spMkLst>
        </pc:spChg>
        <pc:spChg chg="add del mod">
          <ac:chgData name="" userId="454f4556cc29186e" providerId="LiveId" clId="{D41EF87C-502B-45BD-A055-8ACA7F8CD387}" dt="2022-08-09T14:56:19.309" v="4232"/>
          <ac:spMkLst>
            <pc:docMk/>
            <pc:sldMk cId="2428787537" sldId="506"/>
            <ac:spMk id="204" creationId="{49C47D65-867F-4D3C-8594-21465FAB2323}"/>
          </ac:spMkLst>
        </pc:spChg>
        <pc:spChg chg="add del mod topLvl">
          <ac:chgData name="" userId="454f4556cc29186e" providerId="LiveId" clId="{D41EF87C-502B-45BD-A055-8ACA7F8CD387}" dt="2022-08-09T15:19:14.729" v="4662"/>
          <ac:spMkLst>
            <pc:docMk/>
            <pc:sldMk cId="2428787537" sldId="506"/>
            <ac:spMk id="205" creationId="{CC6EC2C2-DD65-40F4-A773-C154B9085155}"/>
          </ac:spMkLst>
        </pc:spChg>
        <pc:spChg chg="del mod topLvl">
          <ac:chgData name="" userId="454f4556cc29186e" providerId="LiveId" clId="{D41EF87C-502B-45BD-A055-8ACA7F8CD387}" dt="2022-08-09T15:10:30.233" v="4510" actId="478"/>
          <ac:spMkLst>
            <pc:docMk/>
            <pc:sldMk cId="2428787537" sldId="506"/>
            <ac:spMk id="207" creationId="{BCBE68FB-AACE-4514-8D4F-212DD5670DEF}"/>
          </ac:spMkLst>
        </pc:spChg>
        <pc:spChg chg="del topLvl">
          <ac:chgData name="" userId="454f4556cc29186e" providerId="LiveId" clId="{D41EF87C-502B-45BD-A055-8ACA7F8CD387}" dt="2022-08-09T14:53:29.422" v="4189" actId="478"/>
          <ac:spMkLst>
            <pc:docMk/>
            <pc:sldMk cId="2428787537" sldId="506"/>
            <ac:spMk id="208" creationId="{47121FCD-15BF-471E-B1EE-0A2F1563AEF9}"/>
          </ac:spMkLst>
        </pc:spChg>
        <pc:spChg chg="mod">
          <ac:chgData name="" userId="454f4556cc29186e" providerId="LiveId" clId="{D41EF87C-502B-45BD-A055-8ACA7F8CD387}" dt="2022-08-07T16:08:51.130" v="407" actId="164"/>
          <ac:spMkLst>
            <pc:docMk/>
            <pc:sldMk cId="2428787537" sldId="506"/>
            <ac:spMk id="210" creationId="{F8993427-8658-4B4E-86C6-0C5D93E65FD3}"/>
          </ac:spMkLst>
        </pc:spChg>
        <pc:spChg chg="mod ord topLvl">
          <ac:chgData name="" userId="454f4556cc29186e" providerId="LiveId" clId="{D41EF87C-502B-45BD-A055-8ACA7F8CD387}" dt="2022-08-07T16:10:55.449" v="424" actId="164"/>
          <ac:spMkLst>
            <pc:docMk/>
            <pc:sldMk cId="2428787537" sldId="506"/>
            <ac:spMk id="211" creationId="{7B4213B3-B1A7-41A5-A6B4-098E107B13E1}"/>
          </ac:spMkLst>
        </pc:spChg>
        <pc:spChg chg="mod ord topLvl">
          <ac:chgData name="" userId="454f4556cc29186e" providerId="LiveId" clId="{D41EF87C-502B-45BD-A055-8ACA7F8CD387}" dt="2022-08-07T16:10:55.449" v="424" actId="164"/>
          <ac:spMkLst>
            <pc:docMk/>
            <pc:sldMk cId="2428787537" sldId="506"/>
            <ac:spMk id="212" creationId="{CDE3509F-C9E0-4312-B166-90249C092ED4}"/>
          </ac:spMkLst>
        </pc:spChg>
        <pc:spChg chg="mod topLvl">
          <ac:chgData name="" userId="454f4556cc29186e" providerId="LiveId" clId="{D41EF87C-502B-45BD-A055-8ACA7F8CD387}" dt="2022-08-09T15:18:01.895" v="4650"/>
          <ac:spMkLst>
            <pc:docMk/>
            <pc:sldMk cId="2428787537" sldId="506"/>
            <ac:spMk id="213" creationId="{A08796CB-EFAE-472B-98A4-DD14654C0725}"/>
          </ac:spMkLst>
        </pc:spChg>
        <pc:spChg chg="mod topLvl">
          <ac:chgData name="" userId="454f4556cc29186e" providerId="LiveId" clId="{D41EF87C-502B-45BD-A055-8ACA7F8CD387}" dt="2022-08-09T15:16:32.036" v="4634" actId="403"/>
          <ac:spMkLst>
            <pc:docMk/>
            <pc:sldMk cId="2428787537" sldId="506"/>
            <ac:spMk id="214" creationId="{4AC7A0DF-510A-4A7D-A74C-AD07350DA15B}"/>
          </ac:spMkLst>
        </pc:spChg>
        <pc:spChg chg="del mod topLvl">
          <ac:chgData name="" userId="454f4556cc29186e" providerId="LiveId" clId="{D41EF87C-502B-45BD-A055-8ACA7F8CD387}" dt="2022-08-09T15:00:11.914" v="4341" actId="478"/>
          <ac:spMkLst>
            <pc:docMk/>
            <pc:sldMk cId="2428787537" sldId="506"/>
            <ac:spMk id="215" creationId="{BF96FA1F-0EF5-4AB6-B254-E0C75C579247}"/>
          </ac:spMkLst>
        </pc:spChg>
        <pc:spChg chg="del mod topLvl">
          <ac:chgData name="" userId="454f4556cc29186e" providerId="LiveId" clId="{D41EF87C-502B-45BD-A055-8ACA7F8CD387}" dt="2022-08-09T15:00:11.914" v="4341" actId="478"/>
          <ac:spMkLst>
            <pc:docMk/>
            <pc:sldMk cId="2428787537" sldId="506"/>
            <ac:spMk id="216" creationId="{4EAAFDCE-EDA0-4124-8080-C479C666F992}"/>
          </ac:spMkLst>
        </pc:spChg>
        <pc:spChg chg="del mod topLvl">
          <ac:chgData name="" userId="454f4556cc29186e" providerId="LiveId" clId="{D41EF87C-502B-45BD-A055-8ACA7F8CD387}" dt="2022-08-09T15:00:11.914" v="4341" actId="478"/>
          <ac:spMkLst>
            <pc:docMk/>
            <pc:sldMk cId="2428787537" sldId="506"/>
            <ac:spMk id="217" creationId="{4398AA52-A03F-405B-A2F9-865288E95B96}"/>
          </ac:spMkLst>
        </pc:spChg>
        <pc:spChg chg="add del mod">
          <ac:chgData name="" userId="454f4556cc29186e" providerId="LiveId" clId="{D41EF87C-502B-45BD-A055-8ACA7F8CD387}" dt="2022-08-09T14:56:32.580" v="4235" actId="478"/>
          <ac:spMkLst>
            <pc:docMk/>
            <pc:sldMk cId="2428787537" sldId="506"/>
            <ac:spMk id="218" creationId="{E6BA5C74-BB22-4AC9-87C9-E9D0DC2F1B0E}"/>
          </ac:spMkLst>
        </pc:spChg>
        <pc:spChg chg="add mod">
          <ac:chgData name="" userId="454f4556cc29186e" providerId="LiveId" clId="{D41EF87C-502B-45BD-A055-8ACA7F8CD387}" dt="2022-08-09T15:16:32.036" v="4634" actId="403"/>
          <ac:spMkLst>
            <pc:docMk/>
            <pc:sldMk cId="2428787537" sldId="506"/>
            <ac:spMk id="219" creationId="{A91B5AB2-E9E0-427F-8884-80D32ED69FDF}"/>
          </ac:spMkLst>
        </pc:spChg>
        <pc:spChg chg="add mod">
          <ac:chgData name="" userId="454f4556cc29186e" providerId="LiveId" clId="{D41EF87C-502B-45BD-A055-8ACA7F8CD387}" dt="2022-08-09T15:16:32.036" v="4634" actId="403"/>
          <ac:spMkLst>
            <pc:docMk/>
            <pc:sldMk cId="2428787537" sldId="506"/>
            <ac:spMk id="220" creationId="{7336941B-E0D2-4BB2-BC04-F8F9EEB3B6F1}"/>
          </ac:spMkLst>
        </pc:spChg>
        <pc:spChg chg="add mod">
          <ac:chgData name="" userId="454f4556cc29186e" providerId="LiveId" clId="{D41EF87C-502B-45BD-A055-8ACA7F8CD387}" dt="2022-08-09T15:16:32.036" v="4634" actId="403"/>
          <ac:spMkLst>
            <pc:docMk/>
            <pc:sldMk cId="2428787537" sldId="506"/>
            <ac:spMk id="221" creationId="{3D3CE08F-070C-4D7B-ADB9-2F08E4E2E31F}"/>
          </ac:spMkLst>
        </pc:spChg>
        <pc:spChg chg="add mod">
          <ac:chgData name="" userId="454f4556cc29186e" providerId="LiveId" clId="{D41EF87C-502B-45BD-A055-8ACA7F8CD387}" dt="2022-08-09T15:16:32.036" v="4634" actId="403"/>
          <ac:spMkLst>
            <pc:docMk/>
            <pc:sldMk cId="2428787537" sldId="506"/>
            <ac:spMk id="222" creationId="{917C3AE1-B400-4705-A544-7CBC325B4F9B}"/>
          </ac:spMkLst>
        </pc:spChg>
        <pc:spChg chg="add mod">
          <ac:chgData name="" userId="454f4556cc29186e" providerId="LiveId" clId="{D41EF87C-502B-45BD-A055-8ACA7F8CD387}" dt="2022-08-09T15:16:32.036" v="4634" actId="403"/>
          <ac:spMkLst>
            <pc:docMk/>
            <pc:sldMk cId="2428787537" sldId="506"/>
            <ac:spMk id="223" creationId="{E87A514C-ACB9-4C0D-BF4F-8D093095D4E4}"/>
          </ac:spMkLst>
        </pc:spChg>
        <pc:spChg chg="mod">
          <ac:chgData name="" userId="454f4556cc29186e" providerId="LiveId" clId="{D41EF87C-502B-45BD-A055-8ACA7F8CD387}" dt="2022-08-09T15:18:07.071" v="4651"/>
          <ac:spMkLst>
            <pc:docMk/>
            <pc:sldMk cId="2428787537" sldId="506"/>
            <ac:spMk id="225" creationId="{A0860F34-0496-4FB4-80E3-DA7F265ABD0E}"/>
          </ac:spMkLst>
        </pc:spChg>
        <pc:spChg chg="mod">
          <ac:chgData name="" userId="454f4556cc29186e" providerId="LiveId" clId="{D41EF87C-502B-45BD-A055-8ACA7F8CD387}" dt="2022-08-09T15:16:39.154" v="4636" actId="403"/>
          <ac:spMkLst>
            <pc:docMk/>
            <pc:sldMk cId="2428787537" sldId="506"/>
            <ac:spMk id="226" creationId="{6E9838E1-2A51-4C2B-B4E2-A053A4A03472}"/>
          </ac:spMkLst>
        </pc:spChg>
        <pc:spChg chg="mod">
          <ac:chgData name="" userId="454f4556cc29186e" providerId="LiveId" clId="{D41EF87C-502B-45BD-A055-8ACA7F8CD387}" dt="2022-08-09T15:16:39.154" v="4636" actId="403"/>
          <ac:spMkLst>
            <pc:docMk/>
            <pc:sldMk cId="2428787537" sldId="506"/>
            <ac:spMk id="227" creationId="{1094505E-1D3F-4A71-B6DB-16EA15C030F8}"/>
          </ac:spMkLst>
        </pc:spChg>
        <pc:spChg chg="mod">
          <ac:chgData name="" userId="454f4556cc29186e" providerId="LiveId" clId="{D41EF87C-502B-45BD-A055-8ACA7F8CD387}" dt="2022-08-09T15:16:39.154" v="4636" actId="403"/>
          <ac:spMkLst>
            <pc:docMk/>
            <pc:sldMk cId="2428787537" sldId="506"/>
            <ac:spMk id="228" creationId="{B5417966-AE13-4081-9244-6BD3239CCFAD}"/>
          </ac:spMkLst>
        </pc:spChg>
        <pc:spChg chg="mod">
          <ac:chgData name="" userId="454f4556cc29186e" providerId="LiveId" clId="{D41EF87C-502B-45BD-A055-8ACA7F8CD387}" dt="2022-08-09T15:16:39.154" v="4636" actId="403"/>
          <ac:spMkLst>
            <pc:docMk/>
            <pc:sldMk cId="2428787537" sldId="506"/>
            <ac:spMk id="229" creationId="{A5F6D6FE-5424-43AD-90E7-7E39996F91D5}"/>
          </ac:spMkLst>
        </pc:spChg>
        <pc:spChg chg="mod">
          <ac:chgData name="" userId="454f4556cc29186e" providerId="LiveId" clId="{D41EF87C-502B-45BD-A055-8ACA7F8CD387}" dt="2022-08-09T15:16:39.154" v="4636" actId="403"/>
          <ac:spMkLst>
            <pc:docMk/>
            <pc:sldMk cId="2428787537" sldId="506"/>
            <ac:spMk id="230" creationId="{349AB933-FA64-410C-A8D4-6425F5E7A36F}"/>
          </ac:spMkLst>
        </pc:spChg>
        <pc:spChg chg="mod">
          <ac:chgData name="" userId="454f4556cc29186e" providerId="LiveId" clId="{D41EF87C-502B-45BD-A055-8ACA7F8CD387}" dt="2022-08-09T15:16:39.154" v="4636" actId="403"/>
          <ac:spMkLst>
            <pc:docMk/>
            <pc:sldMk cId="2428787537" sldId="506"/>
            <ac:spMk id="231" creationId="{C8569FC7-6102-4B71-91FE-B9CE92B5FF99}"/>
          </ac:spMkLst>
        </pc:spChg>
        <pc:spChg chg="mod">
          <ac:chgData name="" userId="454f4556cc29186e" providerId="LiveId" clId="{D41EF87C-502B-45BD-A055-8ACA7F8CD387}" dt="2022-08-09T15:18:09.016" v="4652"/>
          <ac:spMkLst>
            <pc:docMk/>
            <pc:sldMk cId="2428787537" sldId="506"/>
            <ac:spMk id="233" creationId="{37C806E0-0623-4F44-85CE-EBF73B60881D}"/>
          </ac:spMkLst>
        </pc:spChg>
        <pc:spChg chg="mod">
          <ac:chgData name="" userId="454f4556cc29186e" providerId="LiveId" clId="{D41EF87C-502B-45BD-A055-8ACA7F8CD387}" dt="2022-08-09T15:16:39.154" v="4636" actId="403"/>
          <ac:spMkLst>
            <pc:docMk/>
            <pc:sldMk cId="2428787537" sldId="506"/>
            <ac:spMk id="234" creationId="{03FDE8E3-845C-4FC8-9596-86C4197F6953}"/>
          </ac:spMkLst>
        </pc:spChg>
        <pc:spChg chg="mod">
          <ac:chgData name="" userId="454f4556cc29186e" providerId="LiveId" clId="{D41EF87C-502B-45BD-A055-8ACA7F8CD387}" dt="2022-08-09T15:16:39.154" v="4636" actId="403"/>
          <ac:spMkLst>
            <pc:docMk/>
            <pc:sldMk cId="2428787537" sldId="506"/>
            <ac:spMk id="235" creationId="{05ED85EB-1DC1-41CB-A01F-8B8BD18FD8C4}"/>
          </ac:spMkLst>
        </pc:spChg>
        <pc:spChg chg="mod">
          <ac:chgData name="" userId="454f4556cc29186e" providerId="LiveId" clId="{D41EF87C-502B-45BD-A055-8ACA7F8CD387}" dt="2022-08-09T15:16:39.154" v="4636" actId="403"/>
          <ac:spMkLst>
            <pc:docMk/>
            <pc:sldMk cId="2428787537" sldId="506"/>
            <ac:spMk id="236" creationId="{9476E7FB-3A65-478E-BEE2-E06F2078310B}"/>
          </ac:spMkLst>
        </pc:spChg>
        <pc:spChg chg="mod">
          <ac:chgData name="" userId="454f4556cc29186e" providerId="LiveId" clId="{D41EF87C-502B-45BD-A055-8ACA7F8CD387}" dt="2022-08-09T15:16:39.154" v="4636" actId="403"/>
          <ac:spMkLst>
            <pc:docMk/>
            <pc:sldMk cId="2428787537" sldId="506"/>
            <ac:spMk id="237" creationId="{3F819BAA-D1AE-4658-8367-F8A56195DD5D}"/>
          </ac:spMkLst>
        </pc:spChg>
        <pc:spChg chg="mod">
          <ac:chgData name="" userId="454f4556cc29186e" providerId="LiveId" clId="{D41EF87C-502B-45BD-A055-8ACA7F8CD387}" dt="2022-08-09T15:16:39.154" v="4636" actId="403"/>
          <ac:spMkLst>
            <pc:docMk/>
            <pc:sldMk cId="2428787537" sldId="506"/>
            <ac:spMk id="238" creationId="{B8872A7C-FE58-4C21-A683-89627E01EE49}"/>
          </ac:spMkLst>
        </pc:spChg>
        <pc:spChg chg="mod">
          <ac:chgData name="" userId="454f4556cc29186e" providerId="LiveId" clId="{D41EF87C-502B-45BD-A055-8ACA7F8CD387}" dt="2022-08-09T15:16:39.154" v="4636" actId="403"/>
          <ac:spMkLst>
            <pc:docMk/>
            <pc:sldMk cId="2428787537" sldId="506"/>
            <ac:spMk id="239" creationId="{7B1F34EC-2774-49DD-B527-571736BE8565}"/>
          </ac:spMkLst>
        </pc:spChg>
        <pc:spChg chg="add del mod">
          <ac:chgData name="" userId="454f4556cc29186e" providerId="LiveId" clId="{D41EF87C-502B-45BD-A055-8ACA7F8CD387}" dt="2022-08-09T15:20:38.498" v="4723"/>
          <ac:spMkLst>
            <pc:docMk/>
            <pc:sldMk cId="2428787537" sldId="506"/>
            <ac:spMk id="240" creationId="{6E94AD0B-3389-4DBC-A23C-3810B000580C}"/>
          </ac:spMkLst>
        </pc:spChg>
        <pc:spChg chg="add del mod topLvl">
          <ac:chgData name="" userId="454f4556cc29186e" providerId="LiveId" clId="{D41EF87C-502B-45BD-A055-8ACA7F8CD387}" dt="2022-08-09T15:21:52.191" v="4770" actId="478"/>
          <ac:spMkLst>
            <pc:docMk/>
            <pc:sldMk cId="2428787537" sldId="506"/>
            <ac:spMk id="241" creationId="{C2E5B5F5-8EA3-4539-B568-4D468C5610EC}"/>
          </ac:spMkLst>
        </pc:spChg>
        <pc:spChg chg="add del mod topLvl">
          <ac:chgData name="" userId="454f4556cc29186e" providerId="LiveId" clId="{D41EF87C-502B-45BD-A055-8ACA7F8CD387}" dt="2022-08-09T15:21:51.630" v="4769" actId="478"/>
          <ac:spMkLst>
            <pc:docMk/>
            <pc:sldMk cId="2428787537" sldId="506"/>
            <ac:spMk id="242" creationId="{21EB6B2D-09A3-47EF-92A2-A9B856A19592}"/>
          </ac:spMkLst>
        </pc:spChg>
        <pc:spChg chg="add mod topLvl">
          <ac:chgData name="" userId="454f4556cc29186e" providerId="LiveId" clId="{D41EF87C-502B-45BD-A055-8ACA7F8CD387}" dt="2022-08-09T16:03:51.589" v="5602" actId="1076"/>
          <ac:spMkLst>
            <pc:docMk/>
            <pc:sldMk cId="2428787537" sldId="506"/>
            <ac:spMk id="243" creationId="{CD308A2B-1002-4452-BCE6-9698F4948019}"/>
          </ac:spMkLst>
        </pc:spChg>
        <pc:spChg chg="add del">
          <ac:chgData name="" userId="454f4556cc29186e" providerId="LiveId" clId="{D41EF87C-502B-45BD-A055-8ACA7F8CD387}" dt="2022-08-09T15:22:12.201" v="4777"/>
          <ac:spMkLst>
            <pc:docMk/>
            <pc:sldMk cId="2428787537" sldId="506"/>
            <ac:spMk id="244" creationId="{A676086A-0314-4C60-B701-E6EA7D800833}"/>
          </ac:spMkLst>
        </pc:spChg>
        <pc:spChg chg="add del mod">
          <ac:chgData name="" userId="454f4556cc29186e" providerId="LiveId" clId="{D41EF87C-502B-45BD-A055-8ACA7F8CD387}" dt="2022-08-09T15:24:08.945" v="4808"/>
          <ac:spMkLst>
            <pc:docMk/>
            <pc:sldMk cId="2428787537" sldId="506"/>
            <ac:spMk id="245" creationId="{4B1F279D-E0DA-434D-8FFC-D4AFFC789460}"/>
          </ac:spMkLst>
        </pc:spChg>
        <pc:spChg chg="add del mod topLvl">
          <ac:chgData name="" userId="454f4556cc29186e" providerId="LiveId" clId="{D41EF87C-502B-45BD-A055-8ACA7F8CD387}" dt="2022-08-10T15:38:48.087" v="6024" actId="1076"/>
          <ac:spMkLst>
            <pc:docMk/>
            <pc:sldMk cId="2428787537" sldId="506"/>
            <ac:spMk id="246" creationId="{C4396248-FE04-433B-89EB-4E10CC72CD20}"/>
          </ac:spMkLst>
        </pc:spChg>
        <pc:spChg chg="add del mod">
          <ac:chgData name="" userId="454f4556cc29186e" providerId="LiveId" clId="{D41EF87C-502B-45BD-A055-8ACA7F8CD387}" dt="2022-08-09T15:24:13.627" v="4809" actId="478"/>
          <ac:spMkLst>
            <pc:docMk/>
            <pc:sldMk cId="2428787537" sldId="506"/>
            <ac:spMk id="247" creationId="{781C617D-C17C-4D6E-AD97-556CCE6FFF80}"/>
          </ac:spMkLst>
        </pc:spChg>
        <pc:spChg chg="add del mod">
          <ac:chgData name="" userId="454f4556cc29186e" providerId="LiveId" clId="{D41EF87C-502B-45BD-A055-8ACA7F8CD387}" dt="2022-08-09T15:23:47.982" v="4800" actId="478"/>
          <ac:spMkLst>
            <pc:docMk/>
            <pc:sldMk cId="2428787537" sldId="506"/>
            <ac:spMk id="248" creationId="{8396474A-7932-4D92-B7CE-088A2460D229}"/>
          </ac:spMkLst>
        </pc:spChg>
        <pc:spChg chg="add del mod">
          <ac:chgData name="" userId="454f4556cc29186e" providerId="LiveId" clId="{D41EF87C-502B-45BD-A055-8ACA7F8CD387}" dt="2022-08-09T15:24:08.945" v="4808"/>
          <ac:spMkLst>
            <pc:docMk/>
            <pc:sldMk cId="2428787537" sldId="506"/>
            <ac:spMk id="249" creationId="{F7F1326A-697B-4B9B-ACFC-81EEC88C83F1}"/>
          </ac:spMkLst>
        </pc:spChg>
        <pc:spChg chg="add del mod">
          <ac:chgData name="" userId="454f4556cc29186e" providerId="LiveId" clId="{D41EF87C-502B-45BD-A055-8ACA7F8CD387}" dt="2022-08-09T15:24:08.945" v="4808"/>
          <ac:spMkLst>
            <pc:docMk/>
            <pc:sldMk cId="2428787537" sldId="506"/>
            <ac:spMk id="250" creationId="{7BAC8A74-52F8-44B2-A630-28E662598424}"/>
          </ac:spMkLst>
        </pc:spChg>
        <pc:spChg chg="add del mod">
          <ac:chgData name="" userId="454f4556cc29186e" providerId="LiveId" clId="{D41EF87C-502B-45BD-A055-8ACA7F8CD387}" dt="2022-08-09T15:24:08.945" v="4808"/>
          <ac:spMkLst>
            <pc:docMk/>
            <pc:sldMk cId="2428787537" sldId="506"/>
            <ac:spMk id="251" creationId="{436327BA-B30C-4C99-B239-C887EE7FFA25}"/>
          </ac:spMkLst>
        </pc:spChg>
        <pc:spChg chg="add del">
          <ac:chgData name="" userId="454f4556cc29186e" providerId="LiveId" clId="{D41EF87C-502B-45BD-A055-8ACA7F8CD387}" dt="2022-08-09T15:24:06.601" v="4807"/>
          <ac:spMkLst>
            <pc:docMk/>
            <pc:sldMk cId="2428787537" sldId="506"/>
            <ac:spMk id="255" creationId="{F9E680A5-305B-4CAD-BDD2-CDC24B87D184}"/>
          </ac:spMkLst>
        </pc:spChg>
        <pc:spChg chg="add mod topLvl">
          <ac:chgData name="" userId="454f4556cc29186e" providerId="LiveId" clId="{D41EF87C-502B-45BD-A055-8ACA7F8CD387}" dt="2022-08-10T15:38:48.087" v="6024" actId="1076"/>
          <ac:spMkLst>
            <pc:docMk/>
            <pc:sldMk cId="2428787537" sldId="506"/>
            <ac:spMk id="256" creationId="{A8FBBE59-FE86-4052-BCAB-5E0090848FAA}"/>
          </ac:spMkLst>
        </pc:spChg>
        <pc:spChg chg="add del mod topLvl">
          <ac:chgData name="" userId="454f4556cc29186e" providerId="LiveId" clId="{D41EF87C-502B-45BD-A055-8ACA7F8CD387}" dt="2022-08-10T15:38:48.087" v="6024" actId="1076"/>
          <ac:spMkLst>
            <pc:docMk/>
            <pc:sldMk cId="2428787537" sldId="506"/>
            <ac:spMk id="257" creationId="{BA24E221-482E-4B47-81C6-F38A6280BD69}"/>
          </ac:spMkLst>
        </pc:spChg>
        <pc:spChg chg="add mod topLvl">
          <ac:chgData name="" userId="454f4556cc29186e" providerId="LiveId" clId="{D41EF87C-502B-45BD-A055-8ACA7F8CD387}" dt="2022-08-09T16:03:51.589" v="5602" actId="1076"/>
          <ac:spMkLst>
            <pc:docMk/>
            <pc:sldMk cId="2428787537" sldId="506"/>
            <ac:spMk id="258" creationId="{6A41F045-D035-4A9D-8CD3-5F767A082770}"/>
          </ac:spMkLst>
        </pc:spChg>
        <pc:spChg chg="add del mod topLvl">
          <ac:chgData name="" userId="454f4556cc29186e" providerId="LiveId" clId="{D41EF87C-502B-45BD-A055-8ACA7F8CD387}" dt="2022-08-09T16:03:51.589" v="5602" actId="1076"/>
          <ac:spMkLst>
            <pc:docMk/>
            <pc:sldMk cId="2428787537" sldId="506"/>
            <ac:spMk id="259" creationId="{CEA58774-5A67-446B-8B77-4FEF29006095}"/>
          </ac:spMkLst>
        </pc:spChg>
        <pc:spChg chg="add del mod topLvl">
          <ac:chgData name="" userId="454f4556cc29186e" providerId="LiveId" clId="{D41EF87C-502B-45BD-A055-8ACA7F8CD387}" dt="2022-08-09T16:03:51.589" v="5602" actId="1076"/>
          <ac:spMkLst>
            <pc:docMk/>
            <pc:sldMk cId="2428787537" sldId="506"/>
            <ac:spMk id="260" creationId="{BA88F87B-8545-44B1-BD7F-E4FA82D09FE0}"/>
          </ac:spMkLst>
        </pc:spChg>
        <pc:spChg chg="add del mod">
          <ac:chgData name="" userId="454f4556cc29186e" providerId="LiveId" clId="{D41EF87C-502B-45BD-A055-8ACA7F8CD387}" dt="2022-08-09T15:40:19.896" v="5110" actId="478"/>
          <ac:spMkLst>
            <pc:docMk/>
            <pc:sldMk cId="2428787537" sldId="506"/>
            <ac:spMk id="261" creationId="{907F24C8-BC98-42E6-BC74-7E0F63FDB1A4}"/>
          </ac:spMkLst>
        </pc:spChg>
        <pc:spChg chg="mod">
          <ac:chgData name="" userId="454f4556cc29186e" providerId="LiveId" clId="{D41EF87C-502B-45BD-A055-8ACA7F8CD387}" dt="2022-08-09T15:31:54.563" v="4956" actId="403"/>
          <ac:spMkLst>
            <pc:docMk/>
            <pc:sldMk cId="2428787537" sldId="506"/>
            <ac:spMk id="263" creationId="{FE3BB266-35C5-4059-A3BF-24C2DFE39FC6}"/>
          </ac:spMkLst>
        </pc:spChg>
        <pc:spChg chg="mod">
          <ac:chgData name="" userId="454f4556cc29186e" providerId="LiveId" clId="{D41EF87C-502B-45BD-A055-8ACA7F8CD387}" dt="2022-08-09T15:31:54.563" v="4956" actId="403"/>
          <ac:spMkLst>
            <pc:docMk/>
            <pc:sldMk cId="2428787537" sldId="506"/>
            <ac:spMk id="264" creationId="{12FDDC8C-DF6F-41D4-947C-CE2D3B7B1C06}"/>
          </ac:spMkLst>
        </pc:spChg>
        <pc:spChg chg="mod">
          <ac:chgData name="" userId="454f4556cc29186e" providerId="LiveId" clId="{D41EF87C-502B-45BD-A055-8ACA7F8CD387}" dt="2022-08-09T15:31:54.563" v="4956" actId="403"/>
          <ac:spMkLst>
            <pc:docMk/>
            <pc:sldMk cId="2428787537" sldId="506"/>
            <ac:spMk id="265" creationId="{1802043F-3A74-499E-BC8E-79963078AEBF}"/>
          </ac:spMkLst>
        </pc:spChg>
        <pc:spChg chg="add mod">
          <ac:chgData name="" userId="454f4556cc29186e" providerId="LiveId" clId="{D41EF87C-502B-45BD-A055-8ACA7F8CD387}" dt="2022-08-09T16:01:35.641" v="5576" actId="1076"/>
          <ac:spMkLst>
            <pc:docMk/>
            <pc:sldMk cId="2428787537" sldId="506"/>
            <ac:spMk id="266" creationId="{67F236B9-D493-4697-9C67-76F18EFBC66B}"/>
          </ac:spMkLst>
        </pc:spChg>
        <pc:spChg chg="add del mod">
          <ac:chgData name="" userId="454f4556cc29186e" providerId="LiveId" clId="{D41EF87C-502B-45BD-A055-8ACA7F8CD387}" dt="2022-08-09T15:32:51.715" v="4975" actId="478"/>
          <ac:spMkLst>
            <pc:docMk/>
            <pc:sldMk cId="2428787537" sldId="506"/>
            <ac:spMk id="267" creationId="{0D0A7FC1-915F-4A7A-8C43-EEAAEA4B61B8}"/>
          </ac:spMkLst>
        </pc:spChg>
        <pc:spChg chg="add del">
          <ac:chgData name="" userId="454f4556cc29186e" providerId="LiveId" clId="{D41EF87C-502B-45BD-A055-8ACA7F8CD387}" dt="2022-08-09T15:32:50.163" v="4974" actId="478"/>
          <ac:spMkLst>
            <pc:docMk/>
            <pc:sldMk cId="2428787537" sldId="506"/>
            <ac:spMk id="268" creationId="{2093EBF2-A43A-446A-9202-99A93883AD90}"/>
          </ac:spMkLst>
        </pc:spChg>
        <pc:spChg chg="add mod">
          <ac:chgData name="" userId="454f4556cc29186e" providerId="LiveId" clId="{D41EF87C-502B-45BD-A055-8ACA7F8CD387}" dt="2022-08-10T15:39:34.879" v="6029" actId="207"/>
          <ac:spMkLst>
            <pc:docMk/>
            <pc:sldMk cId="2428787537" sldId="506"/>
            <ac:spMk id="269" creationId="{4F5957A6-A5D5-4EB6-B44B-7865ABAFBD5B}"/>
          </ac:spMkLst>
        </pc:spChg>
        <pc:spChg chg="mod">
          <ac:chgData name="" userId="454f4556cc29186e" providerId="LiveId" clId="{D41EF87C-502B-45BD-A055-8ACA7F8CD387}" dt="2022-08-09T15:34:51.898" v="5016" actId="688"/>
          <ac:spMkLst>
            <pc:docMk/>
            <pc:sldMk cId="2428787537" sldId="506"/>
            <ac:spMk id="272" creationId="{C57A9089-27C5-4D2F-94EB-5E02EF1D212A}"/>
          </ac:spMkLst>
        </pc:spChg>
        <pc:spChg chg="add del mod">
          <ac:chgData name="" userId="454f4556cc29186e" providerId="LiveId" clId="{D41EF87C-502B-45BD-A055-8ACA7F8CD387}" dt="2022-08-09T15:42:37.211" v="5152" actId="478"/>
          <ac:spMkLst>
            <pc:docMk/>
            <pc:sldMk cId="2428787537" sldId="506"/>
            <ac:spMk id="300" creationId="{6F0BE0BF-783E-44B7-8F29-3E61BAA9D1BF}"/>
          </ac:spMkLst>
        </pc:spChg>
        <pc:spChg chg="add del mod">
          <ac:chgData name="" userId="454f4556cc29186e" providerId="LiveId" clId="{D41EF87C-502B-45BD-A055-8ACA7F8CD387}" dt="2022-08-09T16:03:08.315" v="5597"/>
          <ac:spMkLst>
            <pc:docMk/>
            <pc:sldMk cId="2428787537" sldId="506"/>
            <ac:spMk id="301" creationId="{B4DE0F28-2E17-41FD-8C4E-440BA84A5A9B}"/>
          </ac:spMkLst>
        </pc:spChg>
        <pc:grpChg chg="del mod">
          <ac:chgData name="" userId="454f4556cc29186e" providerId="LiveId" clId="{D41EF87C-502B-45BD-A055-8ACA7F8CD387}" dt="2022-08-09T14:42:15.129" v="4016" actId="165"/>
          <ac:grpSpMkLst>
            <pc:docMk/>
            <pc:sldMk cId="2428787537" sldId="506"/>
            <ac:grpSpMk id="2" creationId="{69828E8C-AA57-42A0-A9A5-D4A85E4D4DE8}"/>
          </ac:grpSpMkLst>
        </pc:grpChg>
        <pc:grpChg chg="add del mod">
          <ac:chgData name="" userId="454f4556cc29186e" providerId="LiveId" clId="{D41EF87C-502B-45BD-A055-8ACA7F8CD387}" dt="2022-08-07T16:09:40.969" v="412" actId="165"/>
          <ac:grpSpMkLst>
            <pc:docMk/>
            <pc:sldMk cId="2428787537" sldId="506"/>
            <ac:grpSpMk id="3" creationId="{2DB73618-6151-4F91-B55C-395C898A1B80}"/>
          </ac:grpSpMkLst>
        </pc:grpChg>
        <pc:grpChg chg="add del mod">
          <ac:chgData name="" userId="454f4556cc29186e" providerId="LiveId" clId="{D41EF87C-502B-45BD-A055-8ACA7F8CD387}" dt="2022-08-09T14:42:08.268" v="4013"/>
          <ac:grpSpMkLst>
            <pc:docMk/>
            <pc:sldMk cId="2428787537" sldId="506"/>
            <ac:grpSpMk id="3" creationId="{789C9863-C29A-4FD6-BB6A-1C58EA8D027E}"/>
          </ac:grpSpMkLst>
        </pc:grpChg>
        <pc:grpChg chg="add del mod">
          <ac:chgData name="" userId="454f4556cc29186e" providerId="LiveId" clId="{D41EF87C-502B-45BD-A055-8ACA7F8CD387}" dt="2022-08-07T16:10:32.298" v="420" actId="165"/>
          <ac:grpSpMkLst>
            <pc:docMk/>
            <pc:sldMk cId="2428787537" sldId="506"/>
            <ac:grpSpMk id="6" creationId="{5AAB6722-E76D-4D05-B638-67B714475BF9}"/>
          </ac:grpSpMkLst>
        </pc:grpChg>
        <pc:grpChg chg="add del mod">
          <ac:chgData name="" userId="454f4556cc29186e" providerId="LiveId" clId="{D41EF87C-502B-45BD-A055-8ACA7F8CD387}" dt="2022-08-09T14:07:40.457" v="3578" actId="164"/>
          <ac:grpSpMkLst>
            <pc:docMk/>
            <pc:sldMk cId="2428787537" sldId="506"/>
            <ac:grpSpMk id="7" creationId="{5D3BB871-6DC8-4839-836A-C7E8CBD9EA04}"/>
          </ac:grpSpMkLst>
        </pc:grpChg>
        <pc:grpChg chg="add del mod">
          <ac:chgData name="" userId="454f4556cc29186e" providerId="LiveId" clId="{D41EF87C-502B-45BD-A055-8ACA7F8CD387}" dt="2022-08-09T14:07:40.457" v="3578" actId="164"/>
          <ac:grpSpMkLst>
            <pc:docMk/>
            <pc:sldMk cId="2428787537" sldId="506"/>
            <ac:grpSpMk id="8" creationId="{AB4B1251-0298-499D-9CE4-F5E76828DAA6}"/>
          </ac:grpSpMkLst>
        </pc:grpChg>
        <pc:grpChg chg="add del mod">
          <ac:chgData name="" userId="454f4556cc29186e" providerId="LiveId" clId="{D41EF87C-502B-45BD-A055-8ACA7F8CD387}" dt="2022-08-09T14:07:40.457" v="3578" actId="164"/>
          <ac:grpSpMkLst>
            <pc:docMk/>
            <pc:sldMk cId="2428787537" sldId="506"/>
            <ac:grpSpMk id="9" creationId="{5225EA10-9B8F-4AE0-91E8-2D09763965D9}"/>
          </ac:grpSpMkLst>
        </pc:grpChg>
        <pc:grpChg chg="add del mod topLvl">
          <ac:chgData name="" userId="454f4556cc29186e" providerId="LiveId" clId="{D41EF87C-502B-45BD-A055-8ACA7F8CD387}" dt="2022-08-09T15:09:15.173" v="4485" actId="165"/>
          <ac:grpSpMkLst>
            <pc:docMk/>
            <pc:sldMk cId="2428787537" sldId="506"/>
            <ac:grpSpMk id="11" creationId="{0EED7C3D-0002-428D-86D7-547EA5629A24}"/>
          </ac:grpSpMkLst>
        </pc:grpChg>
        <pc:grpChg chg="add mod">
          <ac:chgData name="" userId="454f4556cc29186e" providerId="LiveId" clId="{D41EF87C-502B-45BD-A055-8ACA7F8CD387}" dt="2022-08-07T16:10:46.379" v="423" actId="164"/>
          <ac:grpSpMkLst>
            <pc:docMk/>
            <pc:sldMk cId="2428787537" sldId="506"/>
            <ac:grpSpMk id="11" creationId="{F07F7FDF-5155-4610-9C3F-325019B55CBC}"/>
          </ac:grpSpMkLst>
        </pc:grpChg>
        <pc:grpChg chg="add del mod">
          <ac:chgData name="" userId="454f4556cc29186e" providerId="LiveId" clId="{D41EF87C-502B-45BD-A055-8ACA7F8CD387}" dt="2022-08-09T14:07:40.457" v="3578" actId="164"/>
          <ac:grpSpMkLst>
            <pc:docMk/>
            <pc:sldMk cId="2428787537" sldId="506"/>
            <ac:grpSpMk id="12" creationId="{7597D510-41A2-4B2C-BF2F-3945016EA43A}"/>
          </ac:grpSpMkLst>
        </pc:grpChg>
        <pc:grpChg chg="add del mod topLvl">
          <ac:chgData name="" userId="454f4556cc29186e" providerId="LiveId" clId="{D41EF87C-502B-45BD-A055-8ACA7F8CD387}" dt="2022-08-09T15:09:03.679" v="4480" actId="165"/>
          <ac:grpSpMkLst>
            <pc:docMk/>
            <pc:sldMk cId="2428787537" sldId="506"/>
            <ac:grpSpMk id="14" creationId="{27E8BDFE-5A7B-4D70-AF30-04D16553064A}"/>
          </ac:grpSpMkLst>
        </pc:grpChg>
        <pc:grpChg chg="add mod">
          <ac:chgData name="" userId="454f4556cc29186e" providerId="LiveId" clId="{D41EF87C-502B-45BD-A055-8ACA7F8CD387}" dt="2022-08-07T16:11:07.553" v="427" actId="164"/>
          <ac:grpSpMkLst>
            <pc:docMk/>
            <pc:sldMk cId="2428787537" sldId="506"/>
            <ac:grpSpMk id="14" creationId="{D68386AD-26CB-4903-A21C-0992B7E57228}"/>
          </ac:grpSpMkLst>
        </pc:grpChg>
        <pc:grpChg chg="mod">
          <ac:chgData name="" userId="454f4556cc29186e" providerId="LiveId" clId="{D41EF87C-502B-45BD-A055-8ACA7F8CD387}" dt="2022-08-10T15:38:48.087" v="6024" actId="1076"/>
          <ac:grpSpMkLst>
            <pc:docMk/>
            <pc:sldMk cId="2428787537" sldId="506"/>
            <ac:grpSpMk id="14" creationId="{E780BE8C-3DF2-44B7-8804-C5B31DA2C634}"/>
          </ac:grpSpMkLst>
        </pc:grpChg>
        <pc:grpChg chg="add del mod topLvl">
          <ac:chgData name="" userId="454f4556cc29186e" providerId="LiveId" clId="{D41EF87C-502B-45BD-A055-8ACA7F8CD387}" dt="2022-08-09T15:09:21.415" v="4488" actId="165"/>
          <ac:grpSpMkLst>
            <pc:docMk/>
            <pc:sldMk cId="2428787537" sldId="506"/>
            <ac:grpSpMk id="15" creationId="{EB03D61E-E3D3-4E52-B016-B97AC1847F74}"/>
          </ac:grpSpMkLst>
        </pc:grpChg>
        <pc:grpChg chg="add mod topLvl">
          <ac:chgData name="" userId="454f4556cc29186e" providerId="LiveId" clId="{D41EF87C-502B-45BD-A055-8ACA7F8CD387}" dt="2022-08-09T16:03:51.589" v="5602" actId="1076"/>
          <ac:grpSpMkLst>
            <pc:docMk/>
            <pc:sldMk cId="2428787537" sldId="506"/>
            <ac:grpSpMk id="17" creationId="{AFD301B8-D725-4F46-AC7F-E18FD81AB5FA}"/>
          </ac:grpSpMkLst>
        </pc:grpChg>
        <pc:grpChg chg="add del mod">
          <ac:chgData name="" userId="454f4556cc29186e" providerId="LiveId" clId="{D41EF87C-502B-45BD-A055-8ACA7F8CD387}" dt="2022-08-09T15:14:46.072" v="4599" actId="165"/>
          <ac:grpSpMkLst>
            <pc:docMk/>
            <pc:sldMk cId="2428787537" sldId="506"/>
            <ac:grpSpMk id="19" creationId="{1718875B-36FE-4CCE-9AF0-058FAB889CF9}"/>
          </ac:grpSpMkLst>
        </pc:grpChg>
        <pc:grpChg chg="add del mod">
          <ac:chgData name="" userId="454f4556cc29186e" providerId="LiveId" clId="{D41EF87C-502B-45BD-A055-8ACA7F8CD387}" dt="2022-08-09T15:03:53.945" v="4462" actId="165"/>
          <ac:grpSpMkLst>
            <pc:docMk/>
            <pc:sldMk cId="2428787537" sldId="506"/>
            <ac:grpSpMk id="20" creationId="{57684645-911A-429B-BD2D-342E6B376048}"/>
          </ac:grpSpMkLst>
        </pc:grpChg>
        <pc:grpChg chg="add del mod">
          <ac:chgData name="" userId="454f4556cc29186e" providerId="LiveId" clId="{D41EF87C-502B-45BD-A055-8ACA7F8CD387}" dt="2022-08-09T15:21:49.739" v="4768" actId="165"/>
          <ac:grpSpMkLst>
            <pc:docMk/>
            <pc:sldMk cId="2428787537" sldId="506"/>
            <ac:grpSpMk id="21" creationId="{2146727F-FF9A-467F-8275-6212B45395BB}"/>
          </ac:grpSpMkLst>
        </pc:grpChg>
        <pc:grpChg chg="add del mod">
          <ac:chgData name="" userId="454f4556cc29186e" providerId="LiveId" clId="{D41EF87C-502B-45BD-A055-8ACA7F8CD387}" dt="2022-08-09T16:00:31.241" v="5562" actId="165"/>
          <ac:grpSpMkLst>
            <pc:docMk/>
            <pc:sldMk cId="2428787537" sldId="506"/>
            <ac:grpSpMk id="22" creationId="{AB721BE7-57DE-4317-8747-7819848361AF}"/>
          </ac:grpSpMkLst>
        </pc:grpChg>
        <pc:grpChg chg="add del mod topLvl">
          <ac:chgData name="" userId="454f4556cc29186e" providerId="LiveId" clId="{D41EF87C-502B-45BD-A055-8ACA7F8CD387}" dt="2022-08-09T14:07:40.457" v="3578" actId="164"/>
          <ac:grpSpMkLst>
            <pc:docMk/>
            <pc:sldMk cId="2428787537" sldId="506"/>
            <ac:grpSpMk id="28" creationId="{DE42EB15-359E-4D8F-87F0-B1DFB41B90AD}"/>
          </ac:grpSpMkLst>
        </pc:grpChg>
        <pc:grpChg chg="add del mod">
          <ac:chgData name="" userId="454f4556cc29186e" providerId="LiveId" clId="{D41EF87C-502B-45BD-A055-8ACA7F8CD387}" dt="2022-08-10T15:43:45.095" v="6108"/>
          <ac:grpSpMkLst>
            <pc:docMk/>
            <pc:sldMk cId="2428787537" sldId="506"/>
            <ac:grpSpMk id="46" creationId="{57FC770A-45FD-4014-B544-71326C8BCBD8}"/>
          </ac:grpSpMkLst>
        </pc:grpChg>
        <pc:grpChg chg="add del">
          <ac:chgData name="" userId="454f4556cc29186e" providerId="LiveId" clId="{D41EF87C-502B-45BD-A055-8ACA7F8CD387}" dt="2022-08-09T14:46:55.780" v="4125"/>
          <ac:grpSpMkLst>
            <pc:docMk/>
            <pc:sldMk cId="2428787537" sldId="506"/>
            <ac:grpSpMk id="75" creationId="{3F1ADA6F-571C-4B17-841D-E1D9B754ABD8}"/>
          </ac:grpSpMkLst>
        </pc:grpChg>
        <pc:grpChg chg="add del">
          <ac:chgData name="" userId="454f4556cc29186e" providerId="LiveId" clId="{D41EF87C-502B-45BD-A055-8ACA7F8CD387}" dt="2022-08-09T14:46:55.780" v="4125"/>
          <ac:grpSpMkLst>
            <pc:docMk/>
            <pc:sldMk cId="2428787537" sldId="506"/>
            <ac:grpSpMk id="78" creationId="{869BD057-C8AC-4BC7-9366-76566D6A88FD}"/>
          </ac:grpSpMkLst>
        </pc:grpChg>
        <pc:grpChg chg="add del">
          <ac:chgData name="" userId="454f4556cc29186e" providerId="LiveId" clId="{D41EF87C-502B-45BD-A055-8ACA7F8CD387}" dt="2022-08-09T14:51:28.138" v="4157"/>
          <ac:grpSpMkLst>
            <pc:docMk/>
            <pc:sldMk cId="2428787537" sldId="506"/>
            <ac:grpSpMk id="81" creationId="{1CA48557-F706-4A35-9460-F825C9A47F00}"/>
          </ac:grpSpMkLst>
        </pc:grpChg>
        <pc:grpChg chg="add del mod">
          <ac:chgData name="" userId="454f4556cc29186e" providerId="LiveId" clId="{D41EF87C-502B-45BD-A055-8ACA7F8CD387}" dt="2022-08-10T15:44:36.087" v="6122"/>
          <ac:grpSpMkLst>
            <pc:docMk/>
            <pc:sldMk cId="2428787537" sldId="506"/>
            <ac:grpSpMk id="102" creationId="{D1198108-02E1-4339-9B11-FC318EC87575}"/>
          </ac:grpSpMkLst>
        </pc:grpChg>
        <pc:grpChg chg="add del">
          <ac:chgData name="" userId="454f4556cc29186e" providerId="LiveId" clId="{D41EF87C-502B-45BD-A055-8ACA7F8CD387}" dt="2022-08-09T14:51:28.138" v="4157"/>
          <ac:grpSpMkLst>
            <pc:docMk/>
            <pc:sldMk cId="2428787537" sldId="506"/>
            <ac:grpSpMk id="144" creationId="{3CCD8E05-F4C3-4104-8C52-1A062DC1D04F}"/>
          </ac:grpSpMkLst>
        </pc:grpChg>
        <pc:grpChg chg="add del">
          <ac:chgData name="" userId="454f4556cc29186e" providerId="LiveId" clId="{D41EF87C-502B-45BD-A055-8ACA7F8CD387}" dt="2022-08-09T14:51:28.138" v="4157"/>
          <ac:grpSpMkLst>
            <pc:docMk/>
            <pc:sldMk cId="2428787537" sldId="506"/>
            <ac:grpSpMk id="171" creationId="{4FF7AB22-6787-4BBC-8518-8728BCC254A1}"/>
          </ac:grpSpMkLst>
        </pc:grpChg>
        <pc:grpChg chg="add del">
          <ac:chgData name="" userId="454f4556cc29186e" providerId="LiveId" clId="{D41EF87C-502B-45BD-A055-8ACA7F8CD387}" dt="2022-08-09T14:51:28.138" v="4157"/>
          <ac:grpSpMkLst>
            <pc:docMk/>
            <pc:sldMk cId="2428787537" sldId="506"/>
            <ac:grpSpMk id="175" creationId="{7C9C24F4-AB3E-40E0-B898-2AABD3EB02DD}"/>
          </ac:grpSpMkLst>
        </pc:grpChg>
        <pc:grpChg chg="add del">
          <ac:chgData name="" userId="454f4556cc29186e" providerId="LiveId" clId="{D41EF87C-502B-45BD-A055-8ACA7F8CD387}" dt="2022-08-09T14:51:28.138" v="4157"/>
          <ac:grpSpMkLst>
            <pc:docMk/>
            <pc:sldMk cId="2428787537" sldId="506"/>
            <ac:grpSpMk id="178" creationId="{5EA57F36-06D9-4DE6-9793-50465EAFEEC0}"/>
          </ac:grpSpMkLst>
        </pc:grpChg>
        <pc:grpChg chg="add del mod">
          <ac:chgData name="" userId="454f4556cc29186e" providerId="LiveId" clId="{D41EF87C-502B-45BD-A055-8ACA7F8CD387}" dt="2022-08-09T14:53:29.422" v="4189" actId="478"/>
          <ac:grpSpMkLst>
            <pc:docMk/>
            <pc:sldMk cId="2428787537" sldId="506"/>
            <ac:grpSpMk id="206" creationId="{40E554C6-B9B8-4396-9E6F-067FF826CA1D}"/>
          </ac:grpSpMkLst>
        </pc:grpChg>
        <pc:grpChg chg="add del mod">
          <ac:chgData name="" userId="454f4556cc29186e" providerId="LiveId" clId="{D41EF87C-502B-45BD-A055-8ACA7F8CD387}" dt="2022-08-09T14:58:26.020" v="4263" actId="165"/>
          <ac:grpSpMkLst>
            <pc:docMk/>
            <pc:sldMk cId="2428787537" sldId="506"/>
            <ac:grpSpMk id="209" creationId="{9A7DE2B2-1AAD-4BDB-A681-1DFD648A2FD8}"/>
          </ac:grpSpMkLst>
        </pc:grpChg>
        <pc:grpChg chg="add mod topLvl">
          <ac:chgData name="" userId="454f4556cc29186e" providerId="LiveId" clId="{D41EF87C-502B-45BD-A055-8ACA7F8CD387}" dt="2022-08-09T16:03:51.589" v="5602" actId="1076"/>
          <ac:grpSpMkLst>
            <pc:docMk/>
            <pc:sldMk cId="2428787537" sldId="506"/>
            <ac:grpSpMk id="224" creationId="{11CF742F-AE02-46AC-91D2-08DBB2ED8EC1}"/>
          </ac:grpSpMkLst>
        </pc:grpChg>
        <pc:grpChg chg="add mod topLvl">
          <ac:chgData name="" userId="454f4556cc29186e" providerId="LiveId" clId="{D41EF87C-502B-45BD-A055-8ACA7F8CD387}" dt="2022-08-09T16:03:51.589" v="5602" actId="1076"/>
          <ac:grpSpMkLst>
            <pc:docMk/>
            <pc:sldMk cId="2428787537" sldId="506"/>
            <ac:grpSpMk id="232" creationId="{ADDDFBA5-0488-43DA-B87D-DD3F983105A9}"/>
          </ac:grpSpMkLst>
        </pc:grpChg>
        <pc:grpChg chg="add del mod">
          <ac:chgData name="" userId="454f4556cc29186e" providerId="LiveId" clId="{D41EF87C-502B-45BD-A055-8ACA7F8CD387}" dt="2022-08-09T15:24:08.945" v="4808"/>
          <ac:grpSpMkLst>
            <pc:docMk/>
            <pc:sldMk cId="2428787537" sldId="506"/>
            <ac:grpSpMk id="252" creationId="{4551FDFD-90E2-4536-8EE8-060450FB5545}"/>
          </ac:grpSpMkLst>
        </pc:grpChg>
        <pc:grpChg chg="add del mod">
          <ac:chgData name="" userId="454f4556cc29186e" providerId="LiveId" clId="{D41EF87C-502B-45BD-A055-8ACA7F8CD387}" dt="2022-08-09T15:42:49.700" v="5154" actId="478"/>
          <ac:grpSpMkLst>
            <pc:docMk/>
            <pc:sldMk cId="2428787537" sldId="506"/>
            <ac:grpSpMk id="262" creationId="{361DEEC9-1FDC-4A65-8646-6FB468580B94}"/>
          </ac:grpSpMkLst>
        </pc:grpChg>
        <pc:grpChg chg="add del mod">
          <ac:chgData name="" userId="454f4556cc29186e" providerId="LiveId" clId="{D41EF87C-502B-45BD-A055-8ACA7F8CD387}" dt="2022-08-09T15:35:49.119" v="5024"/>
          <ac:grpSpMkLst>
            <pc:docMk/>
            <pc:sldMk cId="2428787537" sldId="506"/>
            <ac:grpSpMk id="270" creationId="{6DE40BF7-1CEE-49FF-8E92-B106D8D7FED9}"/>
          </ac:grpSpMkLst>
        </pc:grpChg>
        <pc:graphicFrameChg chg="mod">
          <ac:chgData name="" userId="454f4556cc29186e" providerId="LiveId" clId="{D41EF87C-502B-45BD-A055-8ACA7F8CD387}" dt="2022-08-10T15:38:48.087" v="6024" actId="1076"/>
          <ac:graphicFrameMkLst>
            <pc:docMk/>
            <pc:sldMk cId="2428787537" sldId="506"/>
            <ac:graphicFrameMk id="50" creationId="{1A331D56-F056-4E5D-9B65-FD7416234C74}"/>
          </ac:graphicFrameMkLst>
        </pc:graphicFrameChg>
        <pc:graphicFrameChg chg="mod">
          <ac:chgData name="" userId="454f4556cc29186e" providerId="LiveId" clId="{D41EF87C-502B-45BD-A055-8ACA7F8CD387}" dt="2022-08-10T15:38:48.087" v="6024" actId="1076"/>
          <ac:graphicFrameMkLst>
            <pc:docMk/>
            <pc:sldMk cId="2428787537" sldId="506"/>
            <ac:graphicFrameMk id="51" creationId="{AB4CAB5B-7A47-4B42-95AB-FDDB3EDFC052}"/>
          </ac:graphicFrameMkLst>
        </pc:graphicFrameChg>
        <pc:graphicFrameChg chg="mod">
          <ac:chgData name="" userId="454f4556cc29186e" providerId="LiveId" clId="{D41EF87C-502B-45BD-A055-8ACA7F8CD387}" dt="2022-08-10T15:38:48.087" v="6024" actId="1076"/>
          <ac:graphicFrameMkLst>
            <pc:docMk/>
            <pc:sldMk cId="2428787537" sldId="506"/>
            <ac:graphicFrameMk id="57" creationId="{B403F988-3D41-43FD-ACE0-D9831869F0DA}"/>
          </ac:graphicFrameMkLst>
        </pc:graphicFrameChg>
        <pc:graphicFrameChg chg="mod">
          <ac:chgData name="" userId="454f4556cc29186e" providerId="LiveId" clId="{D41EF87C-502B-45BD-A055-8ACA7F8CD387}" dt="2022-08-10T15:38:48.087" v="6024" actId="1076"/>
          <ac:graphicFrameMkLst>
            <pc:docMk/>
            <pc:sldMk cId="2428787537" sldId="506"/>
            <ac:graphicFrameMk id="59" creationId="{36005819-36C5-4FD6-9C6E-5F3E1BEC649A}"/>
          </ac:graphicFrameMkLst>
        </pc:graphicFrameChg>
        <pc:graphicFrameChg chg="mod">
          <ac:chgData name="" userId="454f4556cc29186e" providerId="LiveId" clId="{D41EF87C-502B-45BD-A055-8ACA7F8CD387}" dt="2022-08-10T15:38:48.087" v="6024" actId="1076"/>
          <ac:graphicFrameMkLst>
            <pc:docMk/>
            <pc:sldMk cId="2428787537" sldId="506"/>
            <ac:graphicFrameMk id="60" creationId="{CF0B2F0D-435D-4A6A-9933-96E55D82BAE6}"/>
          </ac:graphicFrameMkLst>
        </pc:graphicFrameChg>
        <pc:graphicFrameChg chg="mod">
          <ac:chgData name="" userId="454f4556cc29186e" providerId="LiveId" clId="{D41EF87C-502B-45BD-A055-8ACA7F8CD387}" dt="2022-08-10T15:38:48.087" v="6024" actId="1076"/>
          <ac:graphicFrameMkLst>
            <pc:docMk/>
            <pc:sldMk cId="2428787537" sldId="506"/>
            <ac:graphicFrameMk id="61" creationId="{91B84D2A-2060-4276-AFB3-782A587C90F6}"/>
          </ac:graphicFrameMkLst>
        </pc:graphicFrameChg>
        <pc:picChg chg="add del">
          <ac:chgData name="" userId="454f4556cc29186e" providerId="LiveId" clId="{D41EF87C-502B-45BD-A055-8ACA7F8CD387}" dt="2022-08-09T14:44:23.603" v="4069"/>
          <ac:picMkLst>
            <pc:docMk/>
            <pc:sldMk cId="2428787537" sldId="506"/>
            <ac:picMk id="6" creationId="{CD5C6C60-5180-4811-80CC-21CB969C9F26}"/>
          </ac:picMkLst>
        </pc:picChg>
        <pc:picChg chg="add del mod ord">
          <ac:chgData name="" userId="454f4556cc29186e" providerId="LiveId" clId="{D41EF87C-502B-45BD-A055-8ACA7F8CD387}" dt="2022-08-10T15:48:28.960" v="6144" actId="478"/>
          <ac:picMkLst>
            <pc:docMk/>
            <pc:sldMk cId="2428787537" sldId="506"/>
            <ac:picMk id="23" creationId="{F11923E8-2F06-4A3B-956A-C7759221243A}"/>
          </ac:picMkLst>
        </pc:picChg>
        <pc:picChg chg="add del">
          <ac:chgData name="" userId="454f4556cc29186e" providerId="LiveId" clId="{D41EF87C-502B-45BD-A055-8ACA7F8CD387}" dt="2022-08-09T15:36:10.551" v="5035"/>
          <ac:picMkLst>
            <pc:docMk/>
            <pc:sldMk cId="2428787537" sldId="506"/>
            <ac:picMk id="24" creationId="{2029D6E3-D08B-48F5-98BF-F2095FAD38B4}"/>
          </ac:picMkLst>
        </pc:picChg>
        <pc:picChg chg="mod">
          <ac:chgData name="" userId="454f4556cc29186e" providerId="LiveId" clId="{D41EF87C-502B-45BD-A055-8ACA7F8CD387}" dt="2022-08-10T15:38:52.888" v="6025" actId="1076"/>
          <ac:picMkLst>
            <pc:docMk/>
            <pc:sldMk cId="2428787537" sldId="506"/>
            <ac:picMk id="25" creationId="{33FCB296-3B49-4B3F-BFD9-4D0A55F76E5D}"/>
          </ac:picMkLst>
        </pc:picChg>
        <pc:picChg chg="add del mod">
          <ac:chgData name="" userId="454f4556cc29186e" providerId="LiveId" clId="{D41EF87C-502B-45BD-A055-8ACA7F8CD387}" dt="2022-08-09T15:37:35.338" v="5057"/>
          <ac:picMkLst>
            <pc:docMk/>
            <pc:sldMk cId="2428787537" sldId="506"/>
            <ac:picMk id="29" creationId="{B44A5904-8C8C-41F5-A0A0-35F0B05E4D9D}"/>
          </ac:picMkLst>
        </pc:picChg>
        <pc:picChg chg="mod topLvl">
          <ac:chgData name="" userId="454f4556cc29186e" providerId="LiveId" clId="{D41EF87C-502B-45BD-A055-8ACA7F8CD387}" dt="2022-08-09T15:58:22.685" v="5542" actId="1076"/>
          <ac:picMkLst>
            <pc:docMk/>
            <pc:sldMk cId="2428787537" sldId="506"/>
            <ac:picMk id="58" creationId="{CB987120-8141-4EB9-B85A-24D9025E4559}"/>
          </ac:picMkLst>
        </pc:picChg>
        <pc:picChg chg="add">
          <ac:chgData name="" userId="454f4556cc29186e" providerId="LiveId" clId="{D41EF87C-502B-45BD-A055-8ACA7F8CD387}" dt="2022-08-10T15:48:29.251" v="6145"/>
          <ac:picMkLst>
            <pc:docMk/>
            <pc:sldMk cId="2428787537" sldId="506"/>
            <ac:picMk id="134" creationId="{14985F6F-4FC9-4004-8387-6388F53B5CCE}"/>
          </ac:picMkLst>
        </pc:picChg>
        <pc:picChg chg="mod">
          <ac:chgData name="" userId="454f4556cc29186e" providerId="LiveId" clId="{D41EF87C-502B-45BD-A055-8ACA7F8CD387}" dt="2022-08-09T15:34:44.559" v="5013" actId="1076"/>
          <ac:picMkLst>
            <pc:docMk/>
            <pc:sldMk cId="2428787537" sldId="506"/>
            <ac:picMk id="274" creationId="{022C7EE4-D477-4ED0-A02D-B43F84F2A8CD}"/>
          </ac:picMkLst>
        </pc:picChg>
        <pc:cxnChg chg="mod">
          <ac:chgData name="" userId="454f4556cc29186e" providerId="LiveId" clId="{D41EF87C-502B-45BD-A055-8ACA7F8CD387}" dt="2022-08-10T15:39:06.930" v="6028" actId="1076"/>
          <ac:cxnSpMkLst>
            <pc:docMk/>
            <pc:sldMk cId="2428787537" sldId="506"/>
            <ac:cxnSpMk id="6" creationId="{87124BCA-5D8C-4D7C-96D9-685F72DE4A7B}"/>
          </ac:cxnSpMkLst>
        </pc:cxnChg>
        <pc:cxnChg chg="mod topLvl">
          <ac:chgData name="" userId="454f4556cc29186e" providerId="LiveId" clId="{D41EF87C-502B-45BD-A055-8ACA7F8CD387}" dt="2022-08-07T16:09:47.697" v="413" actId="164"/>
          <ac:cxnSpMkLst>
            <pc:docMk/>
            <pc:sldMk cId="2428787537" sldId="506"/>
            <ac:cxnSpMk id="18" creationId="{659FDE66-FDAC-46BF-83DD-DA37F5EDB734}"/>
          </ac:cxnSpMkLst>
        </pc:cxnChg>
        <pc:cxnChg chg="mod">
          <ac:chgData name="" userId="454f4556cc29186e" providerId="LiveId" clId="{D41EF87C-502B-45BD-A055-8ACA7F8CD387}" dt="2022-08-10T15:38:48.087" v="6024" actId="1076"/>
          <ac:cxnSpMkLst>
            <pc:docMk/>
            <pc:sldMk cId="2428787537" sldId="506"/>
            <ac:cxnSpMk id="55" creationId="{78014B55-A146-4BA8-87E7-D8CD178384C6}"/>
          </ac:cxnSpMkLst>
        </pc:cxnChg>
        <pc:cxnChg chg="mod">
          <ac:chgData name="" userId="454f4556cc29186e" providerId="LiveId" clId="{D41EF87C-502B-45BD-A055-8ACA7F8CD387}" dt="2022-08-10T15:38:48.087" v="6024" actId="1076"/>
          <ac:cxnSpMkLst>
            <pc:docMk/>
            <pc:sldMk cId="2428787537" sldId="506"/>
            <ac:cxnSpMk id="89" creationId="{524BEBB0-85E6-4DF9-A697-065FF6D9A5E8}"/>
          </ac:cxnSpMkLst>
        </pc:cxnChg>
      </pc:sldChg>
      <pc:sldChg chg="addSp delSp modSp modAnim">
        <pc:chgData name="" userId="454f4556cc29186e" providerId="LiveId" clId="{D41EF87C-502B-45BD-A055-8ACA7F8CD387}" dt="2022-08-09T15:42:21.642" v="5145"/>
        <pc:sldMkLst>
          <pc:docMk/>
          <pc:sldMk cId="2819938274" sldId="508"/>
        </pc:sldMkLst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2" creationId="{03694B53-38C7-45F8-A30E-15DA0D5B9808}"/>
          </ac:spMkLst>
        </pc:spChg>
        <pc:spChg chg="mod">
          <ac:chgData name="" userId="454f4556cc29186e" providerId="LiveId" clId="{D41EF87C-502B-45BD-A055-8ACA7F8CD387}" dt="2022-08-07T16:12:48.363" v="432" actId="1076"/>
          <ac:spMkLst>
            <pc:docMk/>
            <pc:sldMk cId="2819938274" sldId="508"/>
            <ac:spMk id="3" creationId="{31891737-A49A-4A63-A8A7-9E5BF91B522A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7" creationId="{79C592EB-E5F9-4ACB-BD51-0E8D59ADBDAB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21" creationId="{F3526BD5-93C9-4282-8FDF-06EAD64861FC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27" creationId="{59CDCFCB-F098-4D0F-B0B5-C1754DB7F058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61" creationId="{9753F6D2-BEFB-4B88-BB56-C4A7CC8A8A83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62" creationId="{92DBEE30-CD69-4544-BD30-1BD1E6954028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63" creationId="{9475B394-CE52-416E-B752-F19366C3D720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65" creationId="{EAC5129A-4E72-426C-B2A7-40BCCFCDDFC9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66" creationId="{2AD2AF95-1649-4572-B02A-340323CCE89C}"/>
          </ac:spMkLst>
        </pc:spChg>
        <pc:spChg chg="del">
          <ac:chgData name="" userId="454f4556cc29186e" providerId="LiveId" clId="{D41EF87C-502B-45BD-A055-8ACA7F8CD387}" dt="2022-08-09T15:42:21.642" v="5145"/>
          <ac:spMkLst>
            <pc:docMk/>
            <pc:sldMk cId="2819938274" sldId="508"/>
            <ac:spMk id="67" creationId="{13476080-D265-4260-B18D-63C99B8D6A0F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68" creationId="{62069323-3FFB-4515-88A1-8D7699EB1EC6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69" creationId="{A03A37B5-572E-4DEF-9A49-44B89037F4C3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70" creationId="{C5A3340D-E883-4376-8725-5694B0B40B3D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71" creationId="{C16F065B-598D-4309-8087-6BCA45CD34E7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72" creationId="{79ED4AC0-C30C-428E-BD54-59BAABF52557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74" creationId="{C83E2E88-7398-4E17-96E7-ED0CDBF14FED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75" creationId="{EBE327E7-5BDD-48C7-91FD-F54146C2E2F8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76" creationId="{9872E2C9-1096-41E4-940E-EC8B1004C772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78" creationId="{C07E7563-4729-4C91-973E-4C9C67C9F639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80" creationId="{E2EFECBC-18D2-4010-A5C7-C117F3C7ACC3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81" creationId="{38E6E26D-46EE-4F19-B99B-DCE962FF04AC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82" creationId="{87FB914C-72C8-4EC5-BE9C-44F3D7B3D8B4}"/>
          </ac:spMkLst>
        </pc:spChg>
        <pc:spChg chg="mod topLvl">
          <ac:chgData name="" userId="454f4556cc29186e" providerId="LiveId" clId="{D41EF87C-502B-45BD-A055-8ACA7F8CD387}" dt="2022-08-09T14:51:51.084" v="4159" actId="165"/>
          <ac:spMkLst>
            <pc:docMk/>
            <pc:sldMk cId="2819938274" sldId="508"/>
            <ac:spMk id="83" creationId="{65579F15-1867-40F2-9B02-22B40195CCE2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94" creationId="{97D20B55-A8C0-469D-A3F8-E0358E267F50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96" creationId="{9FA29763-D976-4C19-9BEB-98FFEA064494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97" creationId="{2380A080-7224-49E1-8FD6-1D72F34B88F1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100" creationId="{47D2BDF3-B189-44AE-A1DC-4E4F4FCB9650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101" creationId="{0C152CCC-AE5E-4CD7-809F-E019891C70D2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102" creationId="{8B42B78B-D19A-4017-A288-92646A32B880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103" creationId="{4122C9CD-535A-4783-A814-C5313B0C5042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104" creationId="{612C81D0-0AD8-40AD-9F46-24FDD95F0F35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132" creationId="{AE313050-8879-46A3-8B37-459B3579D9C8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133" creationId="{262A59DC-BC29-433F-8A29-09010372A3E4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156" creationId="{A85E0607-87F6-4248-8612-5B7D05061178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158" creationId="{F3D6E0FD-448C-40A9-AA23-5E7530B5F298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166" creationId="{42FF8DC5-1224-4687-A5B1-03DABDF9A82F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218" creationId="{CD2687F2-E703-4A98-BCB7-C0424A9E109A}"/>
          </ac:spMkLst>
        </pc:spChg>
        <pc:spChg chg="mod topLvl">
          <ac:chgData name="" userId="454f4556cc29186e" providerId="LiveId" clId="{D41EF87C-502B-45BD-A055-8ACA7F8CD387}" dt="2022-08-09T14:51:37.646" v="4158" actId="165"/>
          <ac:spMkLst>
            <pc:docMk/>
            <pc:sldMk cId="2819938274" sldId="508"/>
            <ac:spMk id="219" creationId="{A4EB900D-0B28-44B9-8794-CFDE9E86476D}"/>
          </ac:spMkLst>
        </pc:spChg>
        <pc:grpChg chg="add mod">
          <ac:chgData name="" userId="454f4556cc29186e" providerId="LiveId" clId="{D41EF87C-502B-45BD-A055-8ACA7F8CD387}" dt="2022-08-07T16:13:04.405" v="435" actId="164"/>
          <ac:grpSpMkLst>
            <pc:docMk/>
            <pc:sldMk cId="2819938274" sldId="508"/>
            <ac:grpSpMk id="6" creationId="{A4A27E4A-206F-4A0B-9DF1-C0401A31DA64}"/>
          </ac:grpSpMkLst>
        </pc:grpChg>
        <pc:grpChg chg="add del mod topLvl">
          <ac:chgData name="" userId="454f4556cc29186e" providerId="LiveId" clId="{D41EF87C-502B-45BD-A055-8ACA7F8CD387}" dt="2022-08-09T14:51:51.084" v="4159" actId="165"/>
          <ac:grpSpMkLst>
            <pc:docMk/>
            <pc:sldMk cId="2819938274" sldId="508"/>
            <ac:grpSpMk id="8" creationId="{62329A15-ACDA-49E7-AAB2-416920B526AC}"/>
          </ac:grpSpMkLst>
        </pc:grpChg>
        <pc:grpChg chg="add del mod">
          <ac:chgData name="" userId="454f4556cc29186e" providerId="LiveId" clId="{D41EF87C-502B-45BD-A055-8ACA7F8CD387}" dt="2022-08-08T00:46:05.545" v="3495" actId="165"/>
          <ac:grpSpMkLst>
            <pc:docMk/>
            <pc:sldMk cId="2819938274" sldId="508"/>
            <ac:grpSpMk id="9" creationId="{05D56C72-B105-464C-865F-D397C6A979C7}"/>
          </ac:grpSpMkLst>
        </pc:grpChg>
        <pc:grpChg chg="add mod ord">
          <ac:chgData name="" userId="454f4556cc29186e" providerId="LiveId" clId="{D41EF87C-502B-45BD-A055-8ACA7F8CD387}" dt="2022-08-07T16:14:05.538" v="441" actId="164"/>
          <ac:grpSpMkLst>
            <pc:docMk/>
            <pc:sldMk cId="2819938274" sldId="508"/>
            <ac:grpSpMk id="11" creationId="{36EBA603-AB28-47D2-9462-4A984C0FB11B}"/>
          </ac:grpSpMkLst>
        </pc:grpChg>
        <pc:grpChg chg="add del mod">
          <ac:chgData name="" userId="454f4556cc29186e" providerId="LiveId" clId="{D41EF87C-502B-45BD-A055-8ACA7F8CD387}" dt="2022-08-09T14:51:37.646" v="4158" actId="165"/>
          <ac:grpSpMkLst>
            <pc:docMk/>
            <pc:sldMk cId="2819938274" sldId="508"/>
            <ac:grpSpMk id="11" creationId="{D657B00B-25C1-445C-9B43-F662EF078B69}"/>
          </ac:grpSpMkLst>
        </pc:grpChg>
        <pc:grpChg chg="add del mod ord">
          <ac:chgData name="" userId="454f4556cc29186e" providerId="LiveId" clId="{D41EF87C-502B-45BD-A055-8ACA7F8CD387}" dt="2022-08-09T14:51:37.646" v="4158" actId="165"/>
          <ac:grpSpMkLst>
            <pc:docMk/>
            <pc:sldMk cId="2819938274" sldId="508"/>
            <ac:grpSpMk id="12" creationId="{3ACFC724-6FD6-46AD-B14A-96C45B76463A}"/>
          </ac:grpSpMkLst>
        </pc:grpChg>
        <pc:grpChg chg="add del mod">
          <ac:chgData name="" userId="454f4556cc29186e" providerId="LiveId" clId="{D41EF87C-502B-45BD-A055-8ACA7F8CD387}" dt="2022-08-09T14:51:37.646" v="4158" actId="165"/>
          <ac:grpSpMkLst>
            <pc:docMk/>
            <pc:sldMk cId="2819938274" sldId="508"/>
            <ac:grpSpMk id="13" creationId="{4792F946-5158-458D-90A7-A5534A877FAD}"/>
          </ac:grpSpMkLst>
        </pc:grpChg>
        <pc:grpChg chg="add mod">
          <ac:chgData name="" userId="454f4556cc29186e" providerId="LiveId" clId="{D41EF87C-502B-45BD-A055-8ACA7F8CD387}" dt="2022-08-07T16:17:09.103" v="452" actId="338"/>
          <ac:grpSpMkLst>
            <pc:docMk/>
            <pc:sldMk cId="2819938274" sldId="508"/>
            <ac:grpSpMk id="13" creationId="{79995218-1D85-46B1-8468-DE54B54572A1}"/>
          </ac:grpSpMkLst>
        </pc:grpChg>
        <pc:grpChg chg="del mod topLvl">
          <ac:chgData name="" userId="454f4556cc29186e" providerId="LiveId" clId="{D41EF87C-502B-45BD-A055-8ACA7F8CD387}" dt="2022-08-09T14:51:37.646" v="4158" actId="165"/>
          <ac:grpSpMkLst>
            <pc:docMk/>
            <pc:sldMk cId="2819938274" sldId="508"/>
            <ac:grpSpMk id="17" creationId="{23FB2352-9A7F-4354-85D0-C3C75DE71C6B}"/>
          </ac:grpSpMkLst>
        </pc:grpChg>
        <pc:grpChg chg="mod topLvl">
          <ac:chgData name="" userId="454f4556cc29186e" providerId="LiveId" clId="{D41EF87C-502B-45BD-A055-8ACA7F8CD387}" dt="2022-08-09T14:51:37.646" v="4158" actId="165"/>
          <ac:grpSpMkLst>
            <pc:docMk/>
            <pc:sldMk cId="2819938274" sldId="508"/>
            <ac:grpSpMk id="18" creationId="{AE8EE399-FF49-4C7A-A51F-0337DDBB9CD8}"/>
          </ac:grpSpMkLst>
        </pc:grpChg>
        <pc:grpChg chg="del mod topLvl">
          <ac:chgData name="" userId="454f4556cc29186e" providerId="LiveId" clId="{D41EF87C-502B-45BD-A055-8ACA7F8CD387}" dt="2022-08-09T14:51:37.646" v="4158" actId="165"/>
          <ac:grpSpMkLst>
            <pc:docMk/>
            <pc:sldMk cId="2819938274" sldId="508"/>
            <ac:grpSpMk id="19" creationId="{ED889DE0-760A-4B4E-B32F-1560513F3CDE}"/>
          </ac:grpSpMkLst>
        </pc:grpChg>
        <pc:grpChg chg="mod topLvl">
          <ac:chgData name="" userId="454f4556cc29186e" providerId="LiveId" clId="{D41EF87C-502B-45BD-A055-8ACA7F8CD387}" dt="2022-08-09T14:51:37.646" v="4158" actId="165"/>
          <ac:grpSpMkLst>
            <pc:docMk/>
            <pc:sldMk cId="2819938274" sldId="508"/>
            <ac:grpSpMk id="30" creationId="{9290CE1F-1C6F-4C45-82D1-1D2222F57A47}"/>
          </ac:grpSpMkLst>
        </pc:grpChg>
        <pc:grpChg chg="mod topLvl">
          <ac:chgData name="" userId="454f4556cc29186e" providerId="LiveId" clId="{D41EF87C-502B-45BD-A055-8ACA7F8CD387}" dt="2022-08-09T14:51:51.084" v="4159" actId="165"/>
          <ac:grpSpMkLst>
            <pc:docMk/>
            <pc:sldMk cId="2819938274" sldId="508"/>
            <ac:grpSpMk id="31" creationId="{B09A34B1-946B-4428-A5E7-051DA6B68B4C}"/>
          </ac:grpSpMkLst>
        </pc:grpChg>
        <pc:grpChg chg="mod topLvl">
          <ac:chgData name="" userId="454f4556cc29186e" providerId="LiveId" clId="{D41EF87C-502B-45BD-A055-8ACA7F8CD387}" dt="2022-08-09T14:51:37.646" v="4158" actId="165"/>
          <ac:grpSpMkLst>
            <pc:docMk/>
            <pc:sldMk cId="2819938274" sldId="508"/>
            <ac:grpSpMk id="32" creationId="{F3A164D1-A780-42B3-85B2-03D7567CAD9D}"/>
          </ac:grpSpMkLst>
        </pc:grpChg>
        <pc:grpChg chg="del mod">
          <ac:chgData name="" userId="454f4556cc29186e" providerId="LiveId" clId="{D41EF87C-502B-45BD-A055-8ACA7F8CD387}" dt="2022-08-07T16:16:40.897" v="450" actId="165"/>
          <ac:grpSpMkLst>
            <pc:docMk/>
            <pc:sldMk cId="2819938274" sldId="508"/>
            <ac:grpSpMk id="34" creationId="{05EF0F41-6453-458B-8636-16F011715B02}"/>
          </ac:grpSpMkLst>
        </pc:grpChg>
        <pc:grpChg chg="mod topLvl">
          <ac:chgData name="" userId="454f4556cc29186e" providerId="LiveId" clId="{D41EF87C-502B-45BD-A055-8ACA7F8CD387}" dt="2022-08-09T14:51:37.646" v="4158" actId="165"/>
          <ac:grpSpMkLst>
            <pc:docMk/>
            <pc:sldMk cId="2819938274" sldId="508"/>
            <ac:grpSpMk id="220" creationId="{F91156B5-BCA9-4319-94BE-459751AA8D7B}"/>
          </ac:grpSpMkLst>
        </pc:grpChg>
        <pc:cxnChg chg="mod topLvl">
          <ac:chgData name="" userId="454f4556cc29186e" providerId="LiveId" clId="{D41EF87C-502B-45BD-A055-8ACA7F8CD387}" dt="2022-08-09T14:51:51.084" v="4159" actId="165"/>
          <ac:cxnSpMkLst>
            <pc:docMk/>
            <pc:sldMk cId="2819938274" sldId="508"/>
            <ac:cxnSpMk id="10" creationId="{D61CCF64-B84A-4BFE-B476-3F7FE59E7926}"/>
          </ac:cxnSpMkLst>
        </pc:cxnChg>
        <pc:cxnChg chg="mod ord topLvl">
          <ac:chgData name="" userId="454f4556cc29186e" providerId="LiveId" clId="{D41EF87C-502B-45BD-A055-8ACA7F8CD387}" dt="2022-08-09T14:51:51.084" v="4159" actId="165"/>
          <ac:cxnSpMkLst>
            <pc:docMk/>
            <pc:sldMk cId="2819938274" sldId="508"/>
            <ac:cxnSpMk id="14" creationId="{9D334057-E6B2-4145-95F3-E089C6D27390}"/>
          </ac:cxnSpMkLst>
        </pc:cxnChg>
        <pc:cxnChg chg="mod topLvl">
          <ac:chgData name="" userId="454f4556cc29186e" providerId="LiveId" clId="{D41EF87C-502B-45BD-A055-8ACA7F8CD387}" dt="2022-08-09T14:51:37.646" v="4158" actId="165"/>
          <ac:cxnSpMkLst>
            <pc:docMk/>
            <pc:sldMk cId="2819938274" sldId="508"/>
            <ac:cxnSpMk id="92" creationId="{AEB5F8CB-6C38-47FB-9875-D4FB23EF770A}"/>
          </ac:cxnSpMkLst>
        </pc:cxnChg>
        <pc:cxnChg chg="mod topLvl">
          <ac:chgData name="" userId="454f4556cc29186e" providerId="LiveId" clId="{D41EF87C-502B-45BD-A055-8ACA7F8CD387}" dt="2022-08-09T14:51:37.646" v="4158" actId="165"/>
          <ac:cxnSpMkLst>
            <pc:docMk/>
            <pc:sldMk cId="2819938274" sldId="508"/>
            <ac:cxnSpMk id="149" creationId="{FBF73124-5874-4039-AEB2-838D7956CC57}"/>
          </ac:cxnSpMkLst>
        </pc:cxnChg>
        <pc:cxnChg chg="mod topLvl">
          <ac:chgData name="" userId="454f4556cc29186e" providerId="LiveId" clId="{D41EF87C-502B-45BD-A055-8ACA7F8CD387}" dt="2022-08-09T14:51:37.646" v="4158" actId="165"/>
          <ac:cxnSpMkLst>
            <pc:docMk/>
            <pc:sldMk cId="2819938274" sldId="508"/>
            <ac:cxnSpMk id="152" creationId="{6F0A71D7-3A54-46A1-8BE6-95682E8D52F1}"/>
          </ac:cxnSpMkLst>
        </pc:cxnChg>
        <pc:cxnChg chg="mod topLvl">
          <ac:chgData name="" userId="454f4556cc29186e" providerId="LiveId" clId="{D41EF87C-502B-45BD-A055-8ACA7F8CD387}" dt="2022-08-09T14:51:37.646" v="4158" actId="165"/>
          <ac:cxnSpMkLst>
            <pc:docMk/>
            <pc:sldMk cId="2819938274" sldId="508"/>
            <ac:cxnSpMk id="153" creationId="{AF0CD2A2-3A2B-4C3E-9552-073992FF0342}"/>
          </ac:cxnSpMkLst>
        </pc:cxnChg>
        <pc:cxnChg chg="mod topLvl">
          <ac:chgData name="" userId="454f4556cc29186e" providerId="LiveId" clId="{D41EF87C-502B-45BD-A055-8ACA7F8CD387}" dt="2022-08-09T14:51:37.646" v="4158" actId="165"/>
          <ac:cxnSpMkLst>
            <pc:docMk/>
            <pc:sldMk cId="2819938274" sldId="508"/>
            <ac:cxnSpMk id="154" creationId="{0DD35C52-AF88-4177-B77B-0D65D560E72E}"/>
          </ac:cxnSpMkLst>
        </pc:cxnChg>
        <pc:cxnChg chg="mod topLvl">
          <ac:chgData name="" userId="454f4556cc29186e" providerId="LiveId" clId="{D41EF87C-502B-45BD-A055-8ACA7F8CD387}" dt="2022-08-09T14:51:37.646" v="4158" actId="165"/>
          <ac:cxnSpMkLst>
            <pc:docMk/>
            <pc:sldMk cId="2819938274" sldId="508"/>
            <ac:cxnSpMk id="155" creationId="{BECBCFD3-8104-42A0-B72F-C5A9943864EE}"/>
          </ac:cxnSpMkLst>
        </pc:cxnChg>
        <pc:cxnChg chg="mod topLvl">
          <ac:chgData name="" userId="454f4556cc29186e" providerId="LiveId" clId="{D41EF87C-502B-45BD-A055-8ACA7F8CD387}" dt="2022-08-09T14:51:37.646" v="4158" actId="165"/>
          <ac:cxnSpMkLst>
            <pc:docMk/>
            <pc:sldMk cId="2819938274" sldId="508"/>
            <ac:cxnSpMk id="157" creationId="{D62E4554-2DAF-401E-9826-260C90E0B134}"/>
          </ac:cxnSpMkLst>
        </pc:cxnChg>
        <pc:cxnChg chg="mod topLvl">
          <ac:chgData name="" userId="454f4556cc29186e" providerId="LiveId" clId="{D41EF87C-502B-45BD-A055-8ACA7F8CD387}" dt="2022-08-09T14:51:51.084" v="4159" actId="165"/>
          <ac:cxnSpMkLst>
            <pc:docMk/>
            <pc:sldMk cId="2819938274" sldId="508"/>
            <ac:cxnSpMk id="178" creationId="{D1FD306C-2463-406E-8205-2C462E28B66A}"/>
          </ac:cxnSpMkLst>
        </pc:cxnChg>
        <pc:cxnChg chg="mod topLvl">
          <ac:chgData name="" userId="454f4556cc29186e" providerId="LiveId" clId="{D41EF87C-502B-45BD-A055-8ACA7F8CD387}" dt="2022-08-09T14:51:51.084" v="4159" actId="165"/>
          <ac:cxnSpMkLst>
            <pc:docMk/>
            <pc:sldMk cId="2819938274" sldId="508"/>
            <ac:cxnSpMk id="179" creationId="{AB0EB772-9E4D-4D18-9465-37A63B95D0BF}"/>
          </ac:cxnSpMkLst>
        </pc:cxnChg>
        <pc:cxnChg chg="mod topLvl">
          <ac:chgData name="" userId="454f4556cc29186e" providerId="LiveId" clId="{D41EF87C-502B-45BD-A055-8ACA7F8CD387}" dt="2022-08-09T14:51:37.646" v="4158" actId="165"/>
          <ac:cxnSpMkLst>
            <pc:docMk/>
            <pc:sldMk cId="2819938274" sldId="508"/>
            <ac:cxnSpMk id="184" creationId="{172A9C64-E3AF-4668-84A2-D5FC6C3CC8C1}"/>
          </ac:cxnSpMkLst>
        </pc:cxnChg>
      </pc:sldChg>
      <pc:sldChg chg="modSp modAnim">
        <pc:chgData name="" userId="454f4556cc29186e" providerId="LiveId" clId="{D41EF87C-502B-45BD-A055-8ACA7F8CD387}" dt="2022-08-07T16:21:14.816" v="488" actId="14100"/>
        <pc:sldMkLst>
          <pc:docMk/>
          <pc:sldMk cId="679950430" sldId="509"/>
        </pc:sldMkLst>
        <pc:spChg chg="mod">
          <ac:chgData name="" userId="454f4556cc29186e" providerId="LiveId" clId="{D41EF87C-502B-45BD-A055-8ACA7F8CD387}" dt="2022-08-07T16:21:14.816" v="488" actId="14100"/>
          <ac:spMkLst>
            <pc:docMk/>
            <pc:sldMk cId="679950430" sldId="509"/>
            <ac:spMk id="8" creationId="{7A16A112-19C4-4A2C-94FA-945084CCCFDD}"/>
          </ac:spMkLst>
        </pc:spChg>
        <pc:cxnChg chg="mod">
          <ac:chgData name="" userId="454f4556cc29186e" providerId="LiveId" clId="{D41EF87C-502B-45BD-A055-8ACA7F8CD387}" dt="2022-08-07T16:18:39.311" v="464" actId="1582"/>
          <ac:cxnSpMkLst>
            <pc:docMk/>
            <pc:sldMk cId="679950430" sldId="509"/>
            <ac:cxnSpMk id="113" creationId="{8FDAD146-E4B2-43B9-AD56-38BD3E6C8067}"/>
          </ac:cxnSpMkLst>
        </pc:cxnChg>
        <pc:cxnChg chg="mod">
          <ac:chgData name="" userId="454f4556cc29186e" providerId="LiveId" clId="{D41EF87C-502B-45BD-A055-8ACA7F8CD387}" dt="2022-08-07T16:18:39.311" v="464" actId="1582"/>
          <ac:cxnSpMkLst>
            <pc:docMk/>
            <pc:sldMk cId="679950430" sldId="509"/>
            <ac:cxnSpMk id="122" creationId="{CF8A7A1C-F92F-4617-AAB2-219EE574E224}"/>
          </ac:cxnSpMkLst>
        </pc:cxnChg>
      </pc:sldChg>
      <pc:sldChg chg="addSp delSp modSp ord modAnim">
        <pc:chgData name="" userId="454f4556cc29186e" providerId="LiveId" clId="{D41EF87C-502B-45BD-A055-8ACA7F8CD387}" dt="2022-08-10T15:56:56.642" v="6218" actId="1076"/>
        <pc:sldMkLst>
          <pc:docMk/>
          <pc:sldMk cId="4176299829" sldId="510"/>
        </pc:sldMkLst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10" creationId="{AAE0A995-798A-4D16-9BCD-D56286F82257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11" creationId="{5E70A7BE-C10E-4A75-8160-CE6F095EDB4B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12" creationId="{9278E68D-0E7E-4F5B-9564-69065B18E06B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13" creationId="{E643E8AA-B8F9-4B4B-80CE-E0472E5918AC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14" creationId="{51EAAA5C-DBB7-4733-A0AB-8C562CC4AF94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15" creationId="{94040F0B-558D-47E2-B8AD-AD1461016A00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16" creationId="{D8165C2D-04C1-47DF-B245-450D3C7E375F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17" creationId="{364712B6-17F3-4294-AC46-7D05F0662A10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18" creationId="{5AC5EEB5-B057-453C-BF35-B3D2A3F97F7E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19" creationId="{D9E40F2F-5719-4062-9B0F-C9616E8ABEF4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20" creationId="{C0B603DA-52CB-4851-B9BC-FDBFA95BDB76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21" creationId="{2B596756-D0ED-408A-8ADF-C4A6443A763C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22" creationId="{323DB48B-19E8-4B56-812D-A3FFCF61C508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23" creationId="{ADE22CF5-F927-4104-A8BC-0AF907E0A93B}"/>
          </ac:spMkLst>
        </pc:spChg>
        <pc:spChg chg="mod">
          <ac:chgData name="" userId="454f4556cc29186e" providerId="LiveId" clId="{D41EF87C-502B-45BD-A055-8ACA7F8CD387}" dt="2022-08-07T17:56:21.568" v="1857" actId="1076"/>
          <ac:spMkLst>
            <pc:docMk/>
            <pc:sldMk cId="4176299829" sldId="510"/>
            <ac:spMk id="24" creationId="{99AEEA26-40BB-4F4B-B4EE-C852F129C5EC}"/>
          </ac:spMkLst>
        </pc:spChg>
        <pc:spChg chg="mod">
          <ac:chgData name="" userId="454f4556cc29186e" providerId="LiveId" clId="{D41EF87C-502B-45BD-A055-8ACA7F8CD387}" dt="2022-08-07T17:56:21.568" v="1857" actId="1076"/>
          <ac:spMkLst>
            <pc:docMk/>
            <pc:sldMk cId="4176299829" sldId="510"/>
            <ac:spMk id="26" creationId="{2E2289DE-4A00-4EEE-B0DF-FC931C4E9F1A}"/>
          </ac:spMkLst>
        </pc:spChg>
        <pc:spChg chg="mod">
          <ac:chgData name="" userId="454f4556cc29186e" providerId="LiveId" clId="{D41EF87C-502B-45BD-A055-8ACA7F8CD387}" dt="2022-08-07T17:56:21.568" v="1857" actId="1076"/>
          <ac:spMkLst>
            <pc:docMk/>
            <pc:sldMk cId="4176299829" sldId="510"/>
            <ac:spMk id="27" creationId="{F97C5258-D8AF-4450-8C6B-2E6CFD078154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57" creationId="{76AC3420-B6F4-43BD-99A7-7013D468A5DF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58" creationId="{6A4A29E0-A4F2-4226-9BF5-F263C30ECBA4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59" creationId="{6AA79097-DFBD-44E0-B90B-903E7252BE0B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60" creationId="{0F674E1F-0638-40F2-B560-6C3F5C2E124B}"/>
          </ac:spMkLst>
        </pc:spChg>
        <pc:spChg chg="mod">
          <ac:chgData name="" userId="454f4556cc29186e" providerId="LiveId" clId="{D41EF87C-502B-45BD-A055-8ACA7F8CD387}" dt="2022-08-10T15:56:52.141" v="6217" actId="1076"/>
          <ac:spMkLst>
            <pc:docMk/>
            <pc:sldMk cId="4176299829" sldId="510"/>
            <ac:spMk id="62" creationId="{CFDE70A9-1F2C-4F4F-B280-C47D93341429}"/>
          </ac:spMkLst>
        </pc:spChg>
        <pc:spChg chg="add del">
          <ac:chgData name="" userId="454f4556cc29186e" providerId="LiveId" clId="{D41EF87C-502B-45BD-A055-8ACA7F8CD387}" dt="2022-08-10T15:56:37.704" v="6211"/>
          <ac:spMkLst>
            <pc:docMk/>
            <pc:sldMk cId="4176299829" sldId="510"/>
            <ac:spMk id="63" creationId="{0EFC7E4F-58F8-40A4-AF7C-424D96B92BA3}"/>
          </ac:spMkLst>
        </pc:spChg>
        <pc:spChg chg="add mod">
          <ac:chgData name="" userId="454f4556cc29186e" providerId="LiveId" clId="{D41EF87C-502B-45BD-A055-8ACA7F8CD387}" dt="2022-08-10T15:56:42.126" v="6214"/>
          <ac:spMkLst>
            <pc:docMk/>
            <pc:sldMk cId="4176299829" sldId="510"/>
            <ac:spMk id="64" creationId="{E3ED0D08-A1B2-41D0-8E74-B5329CAC2616}"/>
          </ac:spMkLst>
        </pc:spChg>
        <pc:spChg chg="del mod">
          <ac:chgData name="" userId="454f4556cc29186e" providerId="LiveId" clId="{D41EF87C-502B-45BD-A055-8ACA7F8CD387}" dt="2022-08-10T15:56:46.122" v="6216" actId="478"/>
          <ac:spMkLst>
            <pc:docMk/>
            <pc:sldMk cId="4176299829" sldId="510"/>
            <ac:spMk id="133" creationId="{F727AC3F-760A-4FCD-A3C0-3EFF282E6054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150" creationId="{2754752A-89A8-475E-87C1-B295B96DED2E}"/>
          </ac:spMkLst>
        </pc:spChg>
        <pc:spChg chg="mod">
          <ac:chgData name="" userId="454f4556cc29186e" providerId="LiveId" clId="{D41EF87C-502B-45BD-A055-8ACA7F8CD387}" dt="2022-08-07T16:54:51.107" v="841" actId="164"/>
          <ac:spMkLst>
            <pc:docMk/>
            <pc:sldMk cId="4176299829" sldId="510"/>
            <ac:spMk id="152" creationId="{F561CB72-3705-4A1C-BFE7-4C237E2F6469}"/>
          </ac:spMkLst>
        </pc:spChg>
        <pc:spChg chg="mod">
          <ac:chgData name="" userId="454f4556cc29186e" providerId="LiveId" clId="{D41EF87C-502B-45BD-A055-8ACA7F8CD387}" dt="2022-08-07T17:56:10.087" v="1855" actId="207"/>
          <ac:spMkLst>
            <pc:docMk/>
            <pc:sldMk cId="4176299829" sldId="510"/>
            <ac:spMk id="157" creationId="{76A15A46-CCBE-484D-A27D-F0ED32FBF812}"/>
          </ac:spMkLst>
        </pc:spChg>
        <pc:spChg chg="mod">
          <ac:chgData name="" userId="454f4556cc29186e" providerId="LiveId" clId="{D41EF87C-502B-45BD-A055-8ACA7F8CD387}" dt="2022-08-07T17:56:14.402" v="1856" actId="207"/>
          <ac:spMkLst>
            <pc:docMk/>
            <pc:sldMk cId="4176299829" sldId="510"/>
            <ac:spMk id="159" creationId="{7270CA10-2E77-4FDC-936F-C673949384AD}"/>
          </ac:spMkLst>
        </pc:spChg>
        <pc:spChg chg="mod">
          <ac:chgData name="" userId="454f4556cc29186e" providerId="LiveId" clId="{D41EF87C-502B-45BD-A055-8ACA7F8CD387}" dt="2022-08-07T17:56:05.557" v="1854" actId="207"/>
          <ac:spMkLst>
            <pc:docMk/>
            <pc:sldMk cId="4176299829" sldId="510"/>
            <ac:spMk id="160" creationId="{16E9729E-2C7A-4167-B6B0-8BDE20AD772C}"/>
          </ac:spMkLst>
        </pc:spChg>
        <pc:grpChg chg="add mod">
          <ac:chgData name="" userId="454f4556cc29186e" providerId="LiveId" clId="{D41EF87C-502B-45BD-A055-8ACA7F8CD387}" dt="2022-08-10T15:56:56.642" v="6218" actId="1076"/>
          <ac:grpSpMkLst>
            <pc:docMk/>
            <pc:sldMk cId="4176299829" sldId="510"/>
            <ac:grpSpMk id="2" creationId="{A727E7C1-F379-48BF-9944-76D5796E497D}"/>
          </ac:grpSpMkLst>
        </pc:grpChg>
        <pc:grpChg chg="mod">
          <ac:chgData name="" userId="454f4556cc29186e" providerId="LiveId" clId="{D41EF87C-502B-45BD-A055-8ACA7F8CD387}" dt="2022-08-07T16:54:51.107" v="841" actId="164"/>
          <ac:grpSpMkLst>
            <pc:docMk/>
            <pc:sldMk cId="4176299829" sldId="510"/>
            <ac:grpSpMk id="29" creationId="{D0CBEF5F-D937-4D55-9101-615999AD9BD9}"/>
          </ac:grpSpMkLst>
        </pc:grpChg>
        <pc:grpChg chg="mod">
          <ac:chgData name="" userId="454f4556cc29186e" providerId="LiveId" clId="{D41EF87C-502B-45BD-A055-8ACA7F8CD387}" dt="2022-08-07T16:54:51.107" v="841" actId="164"/>
          <ac:grpSpMkLst>
            <pc:docMk/>
            <pc:sldMk cId="4176299829" sldId="510"/>
            <ac:grpSpMk id="40" creationId="{19625A9D-0457-48D6-BEF1-D600656F7C51}"/>
          </ac:grpSpMkLst>
        </pc:grp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35" creationId="{10D1631A-4DB1-4162-BBC7-571476605A75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36" creationId="{1E18CE0E-63F5-4256-A055-65E6CC714D22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37" creationId="{1F7551F2-6BA8-4E18-8DB2-B97DDB0B5974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38" creationId="{21636C7E-E3D5-46AD-B8D3-2932C094300C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39" creationId="{03226F7C-52BD-474E-87D6-825472BA3C41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48" creationId="{E308915D-4555-475C-9EEA-EF6214F115F8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49" creationId="{34593A48-8E2D-4D68-9BE5-F337C3202B74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50" creationId="{34B69446-0A2D-4698-904A-0A3E500D313A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51" creationId="{38D69BA2-3BD7-4746-83AA-207B8F76F4E9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52" creationId="{C21C9FFF-2CC5-4945-B3A5-D95337A2D908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53" creationId="{B82789CE-C74A-4ADD-AF0C-44C7D0522A07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54" creationId="{05F0AAAB-3EC5-49F1-8077-330705C86032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55" creationId="{D6BD5FFE-6B25-46CE-9101-E198F8E607EA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56" creationId="{2D7ECE72-93A2-4EB2-9C05-99DE6FB69423}"/>
          </ac:cxnSpMkLst>
        </pc:cxnChg>
        <pc:cxnChg chg="mod">
          <ac:chgData name="" userId="454f4556cc29186e" providerId="LiveId" clId="{D41EF87C-502B-45BD-A055-8ACA7F8CD387}" dt="2022-08-07T16:54:51.107" v="841" actId="164"/>
          <ac:cxnSpMkLst>
            <pc:docMk/>
            <pc:sldMk cId="4176299829" sldId="510"/>
            <ac:cxnSpMk id="61" creationId="{6280591B-E984-4368-8F07-A21923A8CD65}"/>
          </ac:cxnSpMkLst>
        </pc:cxnChg>
      </pc:sldChg>
      <pc:sldChg chg="addSp modSp modAnim">
        <pc:chgData name="" userId="454f4556cc29186e" providerId="LiveId" clId="{D41EF87C-502B-45BD-A055-8ACA7F8CD387}" dt="2022-08-10T15:51:53.759" v="6170" actId="164"/>
        <pc:sldMkLst>
          <pc:docMk/>
          <pc:sldMk cId="152640487" sldId="525"/>
        </pc:sldMkLst>
        <pc:spChg chg="mod">
          <ac:chgData name="" userId="454f4556cc29186e" providerId="LiveId" clId="{D41EF87C-502B-45BD-A055-8ACA7F8CD387}" dt="2022-08-07T16:25:21.547" v="493" actId="164"/>
          <ac:spMkLst>
            <pc:docMk/>
            <pc:sldMk cId="152640487" sldId="525"/>
            <ac:spMk id="27" creationId="{3F673C23-BF99-4ED4-8917-FC99844C2461}"/>
          </ac:spMkLst>
        </pc:spChg>
        <pc:spChg chg="mod">
          <ac:chgData name="" userId="454f4556cc29186e" providerId="LiveId" clId="{D41EF87C-502B-45BD-A055-8ACA7F8CD387}" dt="2022-08-07T16:25:21.547" v="493" actId="164"/>
          <ac:spMkLst>
            <pc:docMk/>
            <pc:sldMk cId="152640487" sldId="525"/>
            <ac:spMk id="28" creationId="{D5451232-2BC7-4DEB-A99D-7B221D412DD2}"/>
          </ac:spMkLst>
        </pc:spChg>
        <pc:spChg chg="mod">
          <ac:chgData name="" userId="454f4556cc29186e" providerId="LiveId" clId="{D41EF87C-502B-45BD-A055-8ACA7F8CD387}" dt="2022-08-07T16:25:21.547" v="493" actId="164"/>
          <ac:spMkLst>
            <pc:docMk/>
            <pc:sldMk cId="152640487" sldId="525"/>
            <ac:spMk id="29" creationId="{D6F97974-80CB-4144-B6C4-A01EC8B79041}"/>
          </ac:spMkLst>
        </pc:spChg>
        <pc:spChg chg="mod">
          <ac:chgData name="" userId="454f4556cc29186e" providerId="LiveId" clId="{D41EF87C-502B-45BD-A055-8ACA7F8CD387}" dt="2022-08-07T16:25:21.547" v="493" actId="164"/>
          <ac:spMkLst>
            <pc:docMk/>
            <pc:sldMk cId="152640487" sldId="525"/>
            <ac:spMk id="30" creationId="{509EC43C-8A54-4EEF-901E-E0E0EBF3401C}"/>
          </ac:spMkLst>
        </pc:spChg>
        <pc:spChg chg="mod">
          <ac:chgData name="" userId="454f4556cc29186e" providerId="LiveId" clId="{D41EF87C-502B-45BD-A055-8ACA7F8CD387}" dt="2022-08-07T16:25:21.547" v="493" actId="164"/>
          <ac:spMkLst>
            <pc:docMk/>
            <pc:sldMk cId="152640487" sldId="525"/>
            <ac:spMk id="31" creationId="{1CA85701-1F2E-4D6F-A22A-D375D5F30082}"/>
          </ac:spMkLst>
        </pc:spChg>
        <pc:spChg chg="add mod">
          <ac:chgData name="" userId="454f4556cc29186e" providerId="LiveId" clId="{D41EF87C-502B-45BD-A055-8ACA7F8CD387}" dt="2022-08-07T16:25:56.291" v="496" actId="571"/>
          <ac:spMkLst>
            <pc:docMk/>
            <pc:sldMk cId="152640487" sldId="525"/>
            <ac:spMk id="48" creationId="{F3DAAD04-B6C1-4C5B-A863-15632D6104F5}"/>
          </ac:spMkLst>
        </pc:spChg>
        <pc:spChg chg="add mod">
          <ac:chgData name="" userId="454f4556cc29186e" providerId="LiveId" clId="{D41EF87C-502B-45BD-A055-8ACA7F8CD387}" dt="2022-08-07T16:25:56.291" v="496" actId="571"/>
          <ac:spMkLst>
            <pc:docMk/>
            <pc:sldMk cId="152640487" sldId="525"/>
            <ac:spMk id="49" creationId="{4DB6BC0C-8560-49F4-958C-56341E38C9FC}"/>
          </ac:spMkLst>
        </pc:spChg>
        <pc:spChg chg="add mod">
          <ac:chgData name="" userId="454f4556cc29186e" providerId="LiveId" clId="{D41EF87C-502B-45BD-A055-8ACA7F8CD387}" dt="2022-08-07T16:25:56.291" v="496" actId="571"/>
          <ac:spMkLst>
            <pc:docMk/>
            <pc:sldMk cId="152640487" sldId="525"/>
            <ac:spMk id="50" creationId="{50BA56A4-C136-4A0F-8BDF-C642FA41F17F}"/>
          </ac:spMkLst>
        </pc:spChg>
        <pc:spChg chg="add mod">
          <ac:chgData name="" userId="454f4556cc29186e" providerId="LiveId" clId="{D41EF87C-502B-45BD-A055-8ACA7F8CD387}" dt="2022-08-07T16:25:56.291" v="496" actId="571"/>
          <ac:spMkLst>
            <pc:docMk/>
            <pc:sldMk cId="152640487" sldId="525"/>
            <ac:spMk id="51" creationId="{9D2016F1-E357-46A3-8DC7-F3085B35D9A8}"/>
          </ac:spMkLst>
        </pc:spChg>
        <pc:spChg chg="add mod">
          <ac:chgData name="" userId="454f4556cc29186e" providerId="LiveId" clId="{D41EF87C-502B-45BD-A055-8ACA7F8CD387}" dt="2022-08-07T16:25:56.291" v="496" actId="571"/>
          <ac:spMkLst>
            <pc:docMk/>
            <pc:sldMk cId="152640487" sldId="525"/>
            <ac:spMk id="52" creationId="{D64936C4-15C1-40D6-8ABD-94C764EC4DFF}"/>
          </ac:spMkLst>
        </pc:spChg>
        <pc:spChg chg="add mod">
          <ac:chgData name="" userId="454f4556cc29186e" providerId="LiveId" clId="{D41EF87C-502B-45BD-A055-8ACA7F8CD387}" dt="2022-08-07T16:25:56.291" v="496" actId="571"/>
          <ac:spMkLst>
            <pc:docMk/>
            <pc:sldMk cId="152640487" sldId="525"/>
            <ac:spMk id="53" creationId="{BD26038A-8478-4F8F-A00A-E65D96428537}"/>
          </ac:spMkLst>
        </pc:spChg>
        <pc:spChg chg="add mod">
          <ac:chgData name="" userId="454f4556cc29186e" providerId="LiveId" clId="{D41EF87C-502B-45BD-A055-8ACA7F8CD387}" dt="2022-08-07T16:25:56.291" v="496" actId="571"/>
          <ac:spMkLst>
            <pc:docMk/>
            <pc:sldMk cId="152640487" sldId="525"/>
            <ac:spMk id="54" creationId="{7FCEEA28-8A00-433C-B5F0-92D5A2863BEE}"/>
          </ac:spMkLst>
        </pc:spChg>
        <pc:spChg chg="add mod">
          <ac:chgData name="" userId="454f4556cc29186e" providerId="LiveId" clId="{D41EF87C-502B-45BD-A055-8ACA7F8CD387}" dt="2022-08-07T16:25:56.291" v="496" actId="571"/>
          <ac:spMkLst>
            <pc:docMk/>
            <pc:sldMk cId="152640487" sldId="525"/>
            <ac:spMk id="55" creationId="{D87EB4B7-13C4-439B-B87F-B3F798E4076F}"/>
          </ac:spMkLst>
        </pc:spChg>
        <pc:spChg chg="add mod">
          <ac:chgData name="" userId="454f4556cc29186e" providerId="LiveId" clId="{D41EF87C-502B-45BD-A055-8ACA7F8CD387}" dt="2022-08-07T16:25:56.291" v="496" actId="571"/>
          <ac:spMkLst>
            <pc:docMk/>
            <pc:sldMk cId="152640487" sldId="525"/>
            <ac:spMk id="56" creationId="{C9DF5589-2303-49A9-904A-E95C1A37E1F6}"/>
          </ac:spMkLst>
        </pc:spChg>
        <pc:spChg chg="add mod">
          <ac:chgData name="" userId="454f4556cc29186e" providerId="LiveId" clId="{D41EF87C-502B-45BD-A055-8ACA7F8CD387}" dt="2022-08-07T16:25:56.291" v="496" actId="571"/>
          <ac:spMkLst>
            <pc:docMk/>
            <pc:sldMk cId="152640487" sldId="525"/>
            <ac:spMk id="57" creationId="{581FE46C-A64E-48B6-8687-8E02442A01C3}"/>
          </ac:spMkLst>
        </pc:spChg>
        <pc:spChg chg="mod">
          <ac:chgData name="" userId="454f4556cc29186e" providerId="LiveId" clId="{D41EF87C-502B-45BD-A055-8ACA7F8CD387}" dt="2022-08-07T16:25:21.547" v="493" actId="164"/>
          <ac:spMkLst>
            <pc:docMk/>
            <pc:sldMk cId="152640487" sldId="525"/>
            <ac:spMk id="73" creationId="{DC3DF40E-4323-4AA5-96D5-CEBAB03F28D2}"/>
          </ac:spMkLst>
        </pc:spChg>
        <pc:spChg chg="mod">
          <ac:chgData name="" userId="454f4556cc29186e" providerId="LiveId" clId="{D41EF87C-502B-45BD-A055-8ACA7F8CD387}" dt="2022-08-07T16:25:21.547" v="493" actId="164"/>
          <ac:spMkLst>
            <pc:docMk/>
            <pc:sldMk cId="152640487" sldId="525"/>
            <ac:spMk id="74" creationId="{FE684A90-A25E-4055-BE51-E45217F93AB5}"/>
          </ac:spMkLst>
        </pc:spChg>
        <pc:spChg chg="mod">
          <ac:chgData name="" userId="454f4556cc29186e" providerId="LiveId" clId="{D41EF87C-502B-45BD-A055-8ACA7F8CD387}" dt="2022-08-07T16:25:21.547" v="493" actId="164"/>
          <ac:spMkLst>
            <pc:docMk/>
            <pc:sldMk cId="152640487" sldId="525"/>
            <ac:spMk id="75" creationId="{9FEA9973-F5EB-4EFF-B636-E94830157D6D}"/>
          </ac:spMkLst>
        </pc:spChg>
        <pc:spChg chg="mod">
          <ac:chgData name="" userId="454f4556cc29186e" providerId="LiveId" clId="{D41EF87C-502B-45BD-A055-8ACA7F8CD387}" dt="2022-08-07T16:25:21.547" v="493" actId="164"/>
          <ac:spMkLst>
            <pc:docMk/>
            <pc:sldMk cId="152640487" sldId="525"/>
            <ac:spMk id="76" creationId="{5C96635F-8AE3-4EC7-8FDF-EAD7A72BFE1A}"/>
          </ac:spMkLst>
        </pc:spChg>
        <pc:spChg chg="mod">
          <ac:chgData name="" userId="454f4556cc29186e" providerId="LiveId" clId="{D41EF87C-502B-45BD-A055-8ACA7F8CD387}" dt="2022-08-07T16:25:21.547" v="493" actId="164"/>
          <ac:spMkLst>
            <pc:docMk/>
            <pc:sldMk cId="152640487" sldId="525"/>
            <ac:spMk id="77" creationId="{8F380A50-54DE-4036-A89E-51F3E1424173}"/>
          </ac:spMkLst>
        </pc:spChg>
        <pc:spChg chg="mod">
          <ac:chgData name="" userId="454f4556cc29186e" providerId="LiveId" clId="{D41EF87C-502B-45BD-A055-8ACA7F8CD387}" dt="2022-08-07T16:25:21.547" v="493" actId="164"/>
          <ac:spMkLst>
            <pc:docMk/>
            <pc:sldMk cId="152640487" sldId="525"/>
            <ac:spMk id="78" creationId="{C0533DD4-9206-42F5-A9D7-67A3A10B7062}"/>
          </ac:spMkLst>
        </pc:spChg>
        <pc:spChg chg="mod">
          <ac:chgData name="" userId="454f4556cc29186e" providerId="LiveId" clId="{D41EF87C-502B-45BD-A055-8ACA7F8CD387}" dt="2022-08-07T16:26:08.538" v="497" actId="164"/>
          <ac:spMkLst>
            <pc:docMk/>
            <pc:sldMk cId="152640487" sldId="525"/>
            <ac:spMk id="79" creationId="{CF297537-8D0A-4240-9722-30F1565FDFC0}"/>
          </ac:spMkLst>
        </pc:spChg>
        <pc:spChg chg="mod">
          <ac:chgData name="" userId="454f4556cc29186e" providerId="LiveId" clId="{D41EF87C-502B-45BD-A055-8ACA7F8CD387}" dt="2022-08-07T16:26:08.538" v="497" actId="164"/>
          <ac:spMkLst>
            <pc:docMk/>
            <pc:sldMk cId="152640487" sldId="525"/>
            <ac:spMk id="80" creationId="{2363C9BD-FE4A-4255-B126-62BB809F3615}"/>
          </ac:spMkLst>
        </pc:spChg>
        <pc:spChg chg="mod">
          <ac:chgData name="" userId="454f4556cc29186e" providerId="LiveId" clId="{D41EF87C-502B-45BD-A055-8ACA7F8CD387}" dt="2022-08-07T16:26:08.538" v="497" actId="164"/>
          <ac:spMkLst>
            <pc:docMk/>
            <pc:sldMk cId="152640487" sldId="525"/>
            <ac:spMk id="81" creationId="{74B8AFCD-9A89-433E-8ABA-7D4339B22D7F}"/>
          </ac:spMkLst>
        </pc:spChg>
        <pc:spChg chg="mod">
          <ac:chgData name="" userId="454f4556cc29186e" providerId="LiveId" clId="{D41EF87C-502B-45BD-A055-8ACA7F8CD387}" dt="2022-08-07T16:26:08.538" v="497" actId="164"/>
          <ac:spMkLst>
            <pc:docMk/>
            <pc:sldMk cId="152640487" sldId="525"/>
            <ac:spMk id="82" creationId="{BFBD5947-EDC9-4168-809B-65DD3BC6787C}"/>
          </ac:spMkLst>
        </pc:spChg>
        <pc:spChg chg="mod">
          <ac:chgData name="" userId="454f4556cc29186e" providerId="LiveId" clId="{D41EF87C-502B-45BD-A055-8ACA7F8CD387}" dt="2022-08-07T16:26:08.538" v="497" actId="164"/>
          <ac:spMkLst>
            <pc:docMk/>
            <pc:sldMk cId="152640487" sldId="525"/>
            <ac:spMk id="83" creationId="{ACA79FFD-AE34-4B83-A6D8-9DFEACBE40D4}"/>
          </ac:spMkLst>
        </pc:spChg>
        <pc:spChg chg="mod">
          <ac:chgData name="" userId="454f4556cc29186e" providerId="LiveId" clId="{D41EF87C-502B-45BD-A055-8ACA7F8CD387}" dt="2022-08-07T16:26:08.538" v="497" actId="164"/>
          <ac:spMkLst>
            <pc:docMk/>
            <pc:sldMk cId="152640487" sldId="525"/>
            <ac:spMk id="84" creationId="{0A41D6BA-B8A1-4B69-B4E5-8FCDD8EA4326}"/>
          </ac:spMkLst>
        </pc:spChg>
        <pc:spChg chg="mod">
          <ac:chgData name="" userId="454f4556cc29186e" providerId="LiveId" clId="{D41EF87C-502B-45BD-A055-8ACA7F8CD387}" dt="2022-08-07T16:26:08.538" v="497" actId="164"/>
          <ac:spMkLst>
            <pc:docMk/>
            <pc:sldMk cId="152640487" sldId="525"/>
            <ac:spMk id="85" creationId="{4CC34F08-D7EA-4D51-A34A-E040EF50BBF3}"/>
          </ac:spMkLst>
        </pc:spChg>
        <pc:spChg chg="mod">
          <ac:chgData name="" userId="454f4556cc29186e" providerId="LiveId" clId="{D41EF87C-502B-45BD-A055-8ACA7F8CD387}" dt="2022-08-10T15:51:53.759" v="6170" actId="164"/>
          <ac:spMkLst>
            <pc:docMk/>
            <pc:sldMk cId="152640487" sldId="525"/>
            <ac:spMk id="89" creationId="{769CFB93-B5E7-4261-BE27-8C21A4C6FDD5}"/>
          </ac:spMkLst>
        </pc:spChg>
        <pc:spChg chg="mod">
          <ac:chgData name="" userId="454f4556cc29186e" providerId="LiveId" clId="{D41EF87C-502B-45BD-A055-8ACA7F8CD387}" dt="2022-08-07T16:26:08.538" v="497" actId="164"/>
          <ac:spMkLst>
            <pc:docMk/>
            <pc:sldMk cId="152640487" sldId="525"/>
            <ac:spMk id="93" creationId="{86829A2F-CF3F-4EB2-9A47-3E6CAB8EA1BC}"/>
          </ac:spMkLst>
        </pc:spChg>
        <pc:spChg chg="mod">
          <ac:chgData name="" userId="454f4556cc29186e" providerId="LiveId" clId="{D41EF87C-502B-45BD-A055-8ACA7F8CD387}" dt="2022-08-07T16:25:21.547" v="493" actId="164"/>
          <ac:spMkLst>
            <pc:docMk/>
            <pc:sldMk cId="152640487" sldId="525"/>
            <ac:spMk id="118" creationId="{B29A7BA5-B02C-4C83-99B5-EE179751ACEA}"/>
          </ac:spMkLst>
        </pc:spChg>
        <pc:spChg chg="mod">
          <ac:chgData name="" userId="454f4556cc29186e" providerId="LiveId" clId="{D41EF87C-502B-45BD-A055-8ACA7F8CD387}" dt="2022-08-07T16:26:08.538" v="497" actId="164"/>
          <ac:spMkLst>
            <pc:docMk/>
            <pc:sldMk cId="152640487" sldId="525"/>
            <ac:spMk id="129" creationId="{764D2EF9-ECBC-411E-A8AA-896C6630C1CE}"/>
          </ac:spMkLst>
        </pc:spChg>
        <pc:grpChg chg="add mod">
          <ac:chgData name="" userId="454f4556cc29186e" providerId="LiveId" clId="{D41EF87C-502B-45BD-A055-8ACA7F8CD387}" dt="2022-08-07T16:25:21.547" v="493" actId="164"/>
          <ac:grpSpMkLst>
            <pc:docMk/>
            <pc:sldMk cId="152640487" sldId="525"/>
            <ac:grpSpMk id="2" creationId="{197D24E4-5501-4B6E-8A39-3B641ECD4E26}"/>
          </ac:grpSpMkLst>
        </pc:grpChg>
        <pc:grpChg chg="add mod">
          <ac:chgData name="" userId="454f4556cc29186e" providerId="LiveId" clId="{D41EF87C-502B-45BD-A055-8ACA7F8CD387}" dt="2022-08-07T16:26:08.538" v="497" actId="164"/>
          <ac:grpSpMkLst>
            <pc:docMk/>
            <pc:sldMk cId="152640487" sldId="525"/>
            <ac:grpSpMk id="6" creationId="{D2472681-2421-4D43-9574-95016C8F2395}"/>
          </ac:grpSpMkLst>
        </pc:grpChg>
        <pc:grpChg chg="add mod">
          <ac:chgData name="" userId="454f4556cc29186e" providerId="LiveId" clId="{D41EF87C-502B-45BD-A055-8ACA7F8CD387}" dt="2022-08-10T15:51:53.759" v="6170" actId="164"/>
          <ac:grpSpMkLst>
            <pc:docMk/>
            <pc:sldMk cId="152640487" sldId="525"/>
            <ac:grpSpMk id="7" creationId="{1DF10C40-764F-4871-84E6-1F3B8ECD52B4}"/>
          </ac:grpSpMkLst>
        </pc:grpChg>
        <pc:grpChg chg="mod">
          <ac:chgData name="" userId="454f4556cc29186e" providerId="LiveId" clId="{D41EF87C-502B-45BD-A055-8ACA7F8CD387}" dt="2022-08-10T15:51:53.759" v="6170" actId="164"/>
          <ac:grpSpMkLst>
            <pc:docMk/>
            <pc:sldMk cId="152640487" sldId="525"/>
            <ac:grpSpMk id="18" creationId="{4962F688-485A-442F-8CCA-395E50A4DE2E}"/>
          </ac:grpSpMkLst>
        </pc:grpChg>
        <pc:cxnChg chg="mod">
          <ac:chgData name="" userId="454f4556cc29186e" providerId="LiveId" clId="{D41EF87C-502B-45BD-A055-8ACA7F8CD387}" dt="2022-08-07T16:25:21.547" v="493" actId="164"/>
          <ac:cxnSpMkLst>
            <pc:docMk/>
            <pc:sldMk cId="152640487" sldId="525"/>
            <ac:cxnSpMk id="25" creationId="{0C0E30FF-12D7-4C67-ABB9-E4803B373406}"/>
          </ac:cxnSpMkLst>
        </pc:cxnChg>
        <pc:cxnChg chg="add mod">
          <ac:chgData name="" userId="454f4556cc29186e" providerId="LiveId" clId="{D41EF87C-502B-45BD-A055-8ACA7F8CD387}" dt="2022-08-07T16:25:56.291" v="496" actId="571"/>
          <ac:cxnSpMkLst>
            <pc:docMk/>
            <pc:sldMk cId="152640487" sldId="525"/>
            <ac:cxnSpMk id="58" creationId="{20126658-DF8B-48E1-B8D1-974829BAAA05}"/>
          </ac:cxnSpMkLst>
        </pc:cxnChg>
        <pc:cxnChg chg="mod">
          <ac:chgData name="" userId="454f4556cc29186e" providerId="LiveId" clId="{D41EF87C-502B-45BD-A055-8ACA7F8CD387}" dt="2022-08-07T16:25:21.547" v="493" actId="164"/>
          <ac:cxnSpMkLst>
            <pc:docMk/>
            <pc:sldMk cId="152640487" sldId="525"/>
            <ac:cxnSpMk id="72" creationId="{8C511037-2FF2-4133-A58A-2B2AF5AFF554}"/>
          </ac:cxnSpMkLst>
        </pc:cxnChg>
        <pc:cxnChg chg="mod">
          <ac:chgData name="" userId="454f4556cc29186e" providerId="LiveId" clId="{D41EF87C-502B-45BD-A055-8ACA7F8CD387}" dt="2022-08-07T16:25:21.547" v="493" actId="164"/>
          <ac:cxnSpMkLst>
            <pc:docMk/>
            <pc:sldMk cId="152640487" sldId="525"/>
            <ac:cxnSpMk id="86" creationId="{CC3EF494-D79E-4EA6-B82E-DFAFDA2AB2AB}"/>
          </ac:cxnSpMkLst>
        </pc:cxnChg>
        <pc:cxnChg chg="mod">
          <ac:chgData name="" userId="454f4556cc29186e" providerId="LiveId" clId="{D41EF87C-502B-45BD-A055-8ACA7F8CD387}" dt="2022-08-07T16:25:21.547" v="493" actId="164"/>
          <ac:cxnSpMkLst>
            <pc:docMk/>
            <pc:sldMk cId="152640487" sldId="525"/>
            <ac:cxnSpMk id="87" creationId="{A7717582-EC73-4AE2-95C8-3D9E40587D0C}"/>
          </ac:cxnSpMkLst>
        </pc:cxnChg>
        <pc:cxnChg chg="mod">
          <ac:chgData name="" userId="454f4556cc29186e" providerId="LiveId" clId="{D41EF87C-502B-45BD-A055-8ACA7F8CD387}" dt="2022-08-07T16:26:08.538" v="497" actId="164"/>
          <ac:cxnSpMkLst>
            <pc:docMk/>
            <pc:sldMk cId="152640487" sldId="525"/>
            <ac:cxnSpMk id="92" creationId="{A6E42000-7203-4FF3-B9BF-0EA421EBF862}"/>
          </ac:cxnSpMkLst>
        </pc:cxnChg>
        <pc:cxnChg chg="mod">
          <ac:chgData name="" userId="454f4556cc29186e" providerId="LiveId" clId="{D41EF87C-502B-45BD-A055-8ACA7F8CD387}" dt="2022-08-07T16:25:21.547" v="493" actId="164"/>
          <ac:cxnSpMkLst>
            <pc:docMk/>
            <pc:sldMk cId="152640487" sldId="525"/>
            <ac:cxnSpMk id="117" creationId="{091C1CC1-C6F6-4CD4-A5B0-AE1876EDF9B4}"/>
          </ac:cxnSpMkLst>
        </pc:cxnChg>
        <pc:cxnChg chg="mod">
          <ac:chgData name="" userId="454f4556cc29186e" providerId="LiveId" clId="{D41EF87C-502B-45BD-A055-8ACA7F8CD387}" dt="2022-08-07T16:26:08.538" v="497" actId="164"/>
          <ac:cxnSpMkLst>
            <pc:docMk/>
            <pc:sldMk cId="152640487" sldId="525"/>
            <ac:cxnSpMk id="130" creationId="{DC2B4C0E-25F6-47D3-9965-224B9E8AFD92}"/>
          </ac:cxnSpMkLst>
        </pc:cxnChg>
      </pc:sldChg>
      <pc:sldChg chg="addSp delSp modSp ord modAnim">
        <pc:chgData name="" userId="454f4556cc29186e" providerId="LiveId" clId="{D41EF87C-502B-45BD-A055-8ACA7F8CD387}" dt="2022-08-10T15:56:36.264" v="6209"/>
        <pc:sldMkLst>
          <pc:docMk/>
          <pc:sldMk cId="1660909157" sldId="526"/>
        </pc:sldMkLst>
        <pc:spChg chg="mod">
          <ac:chgData name="" userId="454f4556cc29186e" providerId="LiveId" clId="{D41EF87C-502B-45BD-A055-8ACA7F8CD387}" dt="2022-08-10T15:56:31.078" v="6207" actId="1076"/>
          <ac:spMkLst>
            <pc:docMk/>
            <pc:sldMk cId="1660909157" sldId="526"/>
            <ac:spMk id="60" creationId="{2BD642CF-0F77-4994-BDA9-47DCA047A102}"/>
          </ac:spMkLst>
        </pc:spChg>
        <pc:spChg chg="add del">
          <ac:chgData name="" userId="454f4556cc29186e" providerId="LiveId" clId="{D41EF87C-502B-45BD-A055-8ACA7F8CD387}" dt="2022-08-10T15:56:14.780" v="6200"/>
          <ac:spMkLst>
            <pc:docMk/>
            <pc:sldMk cId="1660909157" sldId="526"/>
            <ac:spMk id="61" creationId="{C116BC2F-64DB-45EF-86AF-0C15262B6007}"/>
          </ac:spMkLst>
        </pc:spChg>
        <pc:spChg chg="del mod">
          <ac:chgData name="" userId="454f4556cc29186e" providerId="LiveId" clId="{D41EF87C-502B-45BD-A055-8ACA7F8CD387}" dt="2022-08-10T15:56:23.237" v="6206" actId="478"/>
          <ac:spMkLst>
            <pc:docMk/>
            <pc:sldMk cId="1660909157" sldId="526"/>
            <ac:spMk id="62" creationId="{CFDE70A9-1F2C-4F4F-B280-C47D93341429}"/>
          </ac:spMkLst>
        </pc:spChg>
        <pc:spChg chg="add del">
          <ac:chgData name="" userId="454f4556cc29186e" providerId="LiveId" clId="{D41EF87C-502B-45BD-A055-8ACA7F8CD387}" dt="2022-08-10T15:56:17.148" v="6202"/>
          <ac:spMkLst>
            <pc:docMk/>
            <pc:sldMk cId="1660909157" sldId="526"/>
            <ac:spMk id="63" creationId="{789CD54D-9705-48C7-AC84-CB0D5CC725B7}"/>
          </ac:spMkLst>
        </pc:spChg>
        <pc:spChg chg="mod">
          <ac:chgData name="" userId="454f4556cc29186e" providerId="LiveId" clId="{D41EF87C-502B-45BD-A055-8ACA7F8CD387}" dt="2022-08-10T15:56:31.078" v="6207" actId="1076"/>
          <ac:spMkLst>
            <pc:docMk/>
            <pc:sldMk cId="1660909157" sldId="526"/>
            <ac:spMk id="80" creationId="{AEC017C8-DE42-4F59-AEEE-9C1822166931}"/>
          </ac:spMkLst>
        </pc:spChg>
        <pc:spChg chg="add mod">
          <ac:chgData name="" userId="454f4556cc29186e" providerId="LiveId" clId="{D41EF87C-502B-45BD-A055-8ACA7F8CD387}" dt="2022-08-10T15:56:21.236" v="6205"/>
          <ac:spMkLst>
            <pc:docMk/>
            <pc:sldMk cId="1660909157" sldId="526"/>
            <ac:spMk id="81" creationId="{1869AAC5-5BDB-4170-BD0E-B2E80F5E893D}"/>
          </ac:spMkLst>
        </pc:spChg>
        <pc:spChg chg="add del">
          <ac:chgData name="" userId="454f4556cc29186e" providerId="LiveId" clId="{D41EF87C-502B-45BD-A055-8ACA7F8CD387}" dt="2022-08-10T15:56:36.264" v="6209"/>
          <ac:spMkLst>
            <pc:docMk/>
            <pc:sldMk cId="1660909157" sldId="526"/>
            <ac:spMk id="83" creationId="{3C40D0F7-0A40-4323-8023-6682F6BDBDBB}"/>
          </ac:spMkLst>
        </pc:spChg>
        <pc:spChg chg="mod">
          <ac:chgData name="" userId="454f4556cc29186e" providerId="LiveId" clId="{D41EF87C-502B-45BD-A055-8ACA7F8CD387}" dt="2022-08-07T17:54:48.059" v="1846" actId="164"/>
          <ac:spMkLst>
            <pc:docMk/>
            <pc:sldMk cId="1660909157" sldId="526"/>
            <ac:spMk id="96" creationId="{925FBF93-2427-4BDB-B741-C3B5EA9D58F2}"/>
          </ac:spMkLst>
        </pc:spChg>
        <pc:spChg chg="mod">
          <ac:chgData name="" userId="454f4556cc29186e" providerId="LiveId" clId="{D41EF87C-502B-45BD-A055-8ACA7F8CD387}" dt="2022-08-07T16:31:38.716" v="502" actId="164"/>
          <ac:spMkLst>
            <pc:docMk/>
            <pc:sldMk cId="1660909157" sldId="526"/>
            <ac:spMk id="117" creationId="{93A3BBD2-1189-4DCB-9109-C45FD8A8032B}"/>
          </ac:spMkLst>
        </pc:spChg>
        <pc:spChg chg="mod">
          <ac:chgData name="" userId="454f4556cc29186e" providerId="LiveId" clId="{D41EF87C-502B-45BD-A055-8ACA7F8CD387}" dt="2022-08-07T16:31:38.716" v="502" actId="164"/>
          <ac:spMkLst>
            <pc:docMk/>
            <pc:sldMk cId="1660909157" sldId="526"/>
            <ac:spMk id="118" creationId="{8ED179D8-7033-4BE7-A557-4676865E10BA}"/>
          </ac:spMkLst>
        </pc:spChg>
        <pc:grpChg chg="add mod">
          <ac:chgData name="" userId="454f4556cc29186e" providerId="LiveId" clId="{D41EF87C-502B-45BD-A055-8ACA7F8CD387}" dt="2022-08-10T15:56:31.078" v="6207" actId="1076"/>
          <ac:grpSpMkLst>
            <pc:docMk/>
            <pc:sldMk cId="1660909157" sldId="526"/>
            <ac:grpSpMk id="2" creationId="{D7735369-8367-48B6-B5C5-B53F5B4534CF}"/>
          </ac:grpSpMkLst>
        </pc:grpChg>
        <pc:grpChg chg="add mod">
          <ac:chgData name="" userId="454f4556cc29186e" providerId="LiveId" clId="{D41EF87C-502B-45BD-A055-8ACA7F8CD387}" dt="2022-08-10T15:56:31.078" v="6207" actId="1076"/>
          <ac:grpSpMkLst>
            <pc:docMk/>
            <pc:sldMk cId="1660909157" sldId="526"/>
            <ac:grpSpMk id="6" creationId="{9B82F7CF-5551-47B0-84AC-D96DA99BB9CE}"/>
          </ac:grpSpMkLst>
        </pc:grpChg>
        <pc:grpChg chg="mod">
          <ac:chgData name="" userId="454f4556cc29186e" providerId="LiveId" clId="{D41EF87C-502B-45BD-A055-8ACA7F8CD387}" dt="2022-08-10T15:56:31.078" v="6207" actId="1076"/>
          <ac:grpSpMkLst>
            <pc:docMk/>
            <pc:sldMk cId="1660909157" sldId="526"/>
            <ac:grpSpMk id="73" creationId="{50CA9BC7-C949-40FD-A1DF-27011C0AE748}"/>
          </ac:grpSpMkLst>
        </pc:grpChg>
        <pc:grpChg chg="mod">
          <ac:chgData name="" userId="454f4556cc29186e" providerId="LiveId" clId="{D41EF87C-502B-45BD-A055-8ACA7F8CD387}" dt="2022-08-07T16:31:38.716" v="502" actId="164"/>
          <ac:grpSpMkLst>
            <pc:docMk/>
            <pc:sldMk cId="1660909157" sldId="526"/>
            <ac:grpSpMk id="87" creationId="{C3F61224-9497-4EC6-B989-DD070DB89E71}"/>
          </ac:grpSpMkLst>
        </pc:grpChg>
        <pc:grpChg chg="mod">
          <ac:chgData name="" userId="454f4556cc29186e" providerId="LiveId" clId="{D41EF87C-502B-45BD-A055-8ACA7F8CD387}" dt="2022-08-10T15:56:31.078" v="6207" actId="1076"/>
          <ac:grpSpMkLst>
            <pc:docMk/>
            <pc:sldMk cId="1660909157" sldId="526"/>
            <ac:grpSpMk id="124" creationId="{F778A29F-9656-4BA5-A24D-58828BA91998}"/>
          </ac:grpSpMkLst>
        </pc:grpChg>
        <pc:grpChg chg="mod">
          <ac:chgData name="" userId="454f4556cc29186e" providerId="LiveId" clId="{D41EF87C-502B-45BD-A055-8ACA7F8CD387}" dt="2022-08-10T15:56:31.078" v="6207" actId="1076"/>
          <ac:grpSpMkLst>
            <pc:docMk/>
            <pc:sldMk cId="1660909157" sldId="526"/>
            <ac:grpSpMk id="127" creationId="{2E13EB09-0D97-4448-8A4D-36A23C4A74D7}"/>
          </ac:grpSpMkLst>
        </pc:grpChg>
        <pc:cxnChg chg="mod">
          <ac:chgData name="" userId="454f4556cc29186e" providerId="LiveId" clId="{D41EF87C-502B-45BD-A055-8ACA7F8CD387}" dt="2022-08-10T15:56:31.078" v="6207" actId="1076"/>
          <ac:cxnSpMkLst>
            <pc:docMk/>
            <pc:sldMk cId="1660909157" sldId="526"/>
            <ac:cxnSpMk id="67" creationId="{8A4AD688-3577-4415-8A29-75808BAF4DAD}"/>
          </ac:cxnSpMkLst>
        </pc:cxnChg>
        <pc:cxnChg chg="mod">
          <ac:chgData name="" userId="454f4556cc29186e" providerId="LiveId" clId="{D41EF87C-502B-45BD-A055-8ACA7F8CD387}" dt="2022-08-10T15:56:31.078" v="6207" actId="1076"/>
          <ac:cxnSpMkLst>
            <pc:docMk/>
            <pc:sldMk cId="1660909157" sldId="526"/>
            <ac:cxnSpMk id="68" creationId="{D27FF4E8-7EB8-4F34-A48D-483AA04100E4}"/>
          </ac:cxnSpMkLst>
        </pc:cxnChg>
        <pc:cxnChg chg="mod">
          <ac:chgData name="" userId="454f4556cc29186e" providerId="LiveId" clId="{D41EF87C-502B-45BD-A055-8ACA7F8CD387}" dt="2022-08-10T15:56:31.078" v="6207" actId="1076"/>
          <ac:cxnSpMkLst>
            <pc:docMk/>
            <pc:sldMk cId="1660909157" sldId="526"/>
            <ac:cxnSpMk id="69" creationId="{57344E4E-B12F-416E-9F40-E8D8026AD6C3}"/>
          </ac:cxnSpMkLst>
        </pc:cxnChg>
        <pc:cxnChg chg="mod">
          <ac:chgData name="" userId="454f4556cc29186e" providerId="LiveId" clId="{D41EF87C-502B-45BD-A055-8ACA7F8CD387}" dt="2022-08-10T15:56:31.078" v="6207" actId="1076"/>
          <ac:cxnSpMkLst>
            <pc:docMk/>
            <pc:sldMk cId="1660909157" sldId="526"/>
            <ac:cxnSpMk id="70" creationId="{95F4C1A9-61C4-4AAF-A7DB-9A4566D14E2C}"/>
          </ac:cxnSpMkLst>
        </pc:cxnChg>
        <pc:cxnChg chg="mod">
          <ac:chgData name="" userId="454f4556cc29186e" providerId="LiveId" clId="{D41EF87C-502B-45BD-A055-8ACA7F8CD387}" dt="2022-08-10T15:56:31.078" v="6207" actId="1076"/>
          <ac:cxnSpMkLst>
            <pc:docMk/>
            <pc:sldMk cId="1660909157" sldId="526"/>
            <ac:cxnSpMk id="71" creationId="{E58F8DAD-85B4-477F-BD47-53F43587BE73}"/>
          </ac:cxnSpMkLst>
        </pc:cxnChg>
        <pc:cxnChg chg="mod">
          <ac:chgData name="" userId="454f4556cc29186e" providerId="LiveId" clId="{D41EF87C-502B-45BD-A055-8ACA7F8CD387}" dt="2022-08-10T15:56:31.078" v="6207" actId="1076"/>
          <ac:cxnSpMkLst>
            <pc:docMk/>
            <pc:sldMk cId="1660909157" sldId="526"/>
            <ac:cxnSpMk id="94" creationId="{41FBCF03-E169-4638-90C2-288A0ABFC527}"/>
          </ac:cxnSpMkLst>
        </pc:cxnChg>
        <pc:cxnChg chg="mod">
          <ac:chgData name="" userId="454f4556cc29186e" providerId="LiveId" clId="{D41EF87C-502B-45BD-A055-8ACA7F8CD387}" dt="2022-08-07T17:54:48.059" v="1846" actId="164"/>
          <ac:cxnSpMkLst>
            <pc:docMk/>
            <pc:sldMk cId="1660909157" sldId="526"/>
            <ac:cxnSpMk id="98" creationId="{F68F0BE0-FFEE-415B-81DF-435FF48A875B}"/>
          </ac:cxnSpMkLst>
        </pc:cxnChg>
      </pc:sldChg>
      <pc:sldChg chg="modSp ord">
        <pc:chgData name="" userId="454f4556cc29186e" providerId="LiveId" clId="{D41EF87C-502B-45BD-A055-8ACA7F8CD387}" dt="2022-08-07T18:18:02.393" v="1915"/>
        <pc:sldMkLst>
          <pc:docMk/>
          <pc:sldMk cId="2960504352" sldId="530"/>
        </pc:sldMkLst>
        <pc:spChg chg="mod">
          <ac:chgData name="" userId="454f4556cc29186e" providerId="LiveId" clId="{D41EF87C-502B-45BD-A055-8ACA7F8CD387}" dt="2022-08-07T17:40:33.565" v="1558" actId="113"/>
          <ac:spMkLst>
            <pc:docMk/>
            <pc:sldMk cId="2960504352" sldId="530"/>
            <ac:spMk id="65" creationId="{3C6B3611-E8F7-485F-A296-47C73C422D51}"/>
          </ac:spMkLst>
        </pc:spChg>
        <pc:spChg chg="mod">
          <ac:chgData name="" userId="454f4556cc29186e" providerId="LiveId" clId="{D41EF87C-502B-45BD-A055-8ACA7F8CD387}" dt="2022-08-07T17:40:34.709" v="1559" actId="113"/>
          <ac:spMkLst>
            <pc:docMk/>
            <pc:sldMk cId="2960504352" sldId="530"/>
            <ac:spMk id="66" creationId="{47F314A7-8B96-4342-96CF-9EE09C348018}"/>
          </ac:spMkLst>
        </pc:spChg>
      </pc:sldChg>
      <pc:sldChg chg="addSp delSp modSp add modTransition modAnim">
        <pc:chgData name="" userId="454f4556cc29186e" providerId="LiveId" clId="{D41EF87C-502B-45BD-A055-8ACA7F8CD387}" dt="2022-08-10T14:52:24.262" v="5643" actId="1076"/>
        <pc:sldMkLst>
          <pc:docMk/>
          <pc:sldMk cId="1603945414" sldId="534"/>
        </pc:sldMkLst>
        <pc:spChg chg="add mod">
          <ac:chgData name="" userId="454f4556cc29186e" providerId="LiveId" clId="{D41EF87C-502B-45BD-A055-8ACA7F8CD387}" dt="2022-08-10T14:52:05.550" v="5636"/>
          <ac:spMkLst>
            <pc:docMk/>
            <pc:sldMk cId="1603945414" sldId="534"/>
            <ac:spMk id="8" creationId="{5F1F8183-3284-4A86-9278-8FF9618BDA93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79" creationId="{A397A704-8662-4AA0-85CB-FD6FCF3DA566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80" creationId="{89695B7E-B78D-4C58-B56F-328C29001C66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81" creationId="{E1B98DCC-7B2F-473C-88F9-727167D9768A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90" creationId="{DBDA7B90-BE65-4858-BF1C-7910CE925083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122" creationId="{B75833F2-F3F6-4786-B9C6-A543914FA8B8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124" creationId="{E1E31990-115A-4A7F-BD43-8E213762C88A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125" creationId="{1CB9D08C-5CA3-4231-A9D1-08EF4A4E204C}"/>
          </ac:spMkLst>
        </pc:spChg>
        <pc:spChg chg="add 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126" creationId="{6E736669-29CF-410B-8A2A-AC752C0FCCC5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129" creationId="{DF1D9C0F-E48E-4584-9AE6-49A7BDD58C74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130" creationId="{57819C4F-5BC5-4A9B-9BB4-8804FBB19F1D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134" creationId="{D5171F7A-6A07-40DC-8829-8EE4B489101F}"/>
          </ac:spMkLst>
        </pc:spChg>
        <pc:spChg chg="add mod">
          <ac:chgData name="" userId="454f4556cc29186e" providerId="LiveId" clId="{D41EF87C-502B-45BD-A055-8ACA7F8CD387}" dt="2022-08-07T16:03:09.542" v="371" actId="1076"/>
          <ac:spMkLst>
            <pc:docMk/>
            <pc:sldMk cId="1603945414" sldId="534"/>
            <ac:spMk id="135" creationId="{166027F4-56A6-46FD-9C16-0C30814F77A2}"/>
          </ac:spMkLst>
        </pc:spChg>
        <pc:spChg chg="del">
          <ac:chgData name="" userId="454f4556cc29186e" providerId="LiveId" clId="{D41EF87C-502B-45BD-A055-8ACA7F8CD387}" dt="2022-08-10T14:52:04.124" v="5635" actId="478"/>
          <ac:spMkLst>
            <pc:docMk/>
            <pc:sldMk cId="1603945414" sldId="534"/>
            <ac:spMk id="136" creationId="{F8B07CFD-E3E9-4B46-9981-7E3B7E8386F9}"/>
          </ac:spMkLst>
        </pc:spChg>
        <pc:spChg chg="add del">
          <ac:chgData name="" userId="454f4556cc29186e" providerId="LiveId" clId="{D41EF87C-502B-45BD-A055-8ACA7F8CD387}" dt="2022-08-10T14:52:11.452" v="5638"/>
          <ac:spMkLst>
            <pc:docMk/>
            <pc:sldMk cId="1603945414" sldId="534"/>
            <ac:spMk id="137" creationId="{B0E7CBBC-61B6-462F-9132-6F5D7826971F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138" creationId="{429F33F4-4284-4699-BDED-316FEF48B5CF}"/>
          </ac:spMkLst>
        </pc:spChg>
        <pc:spChg chg="add mod">
          <ac:chgData name="" userId="454f4556cc29186e" providerId="LiveId" clId="{D41EF87C-502B-45BD-A055-8ACA7F8CD387}" dt="2022-08-10T14:52:15.234" v="5641"/>
          <ac:spMkLst>
            <pc:docMk/>
            <pc:sldMk cId="1603945414" sldId="534"/>
            <ac:spMk id="139" creationId="{3F31DA2B-B328-4CC6-9C32-1D7CB508A408}"/>
          </ac:spMkLst>
        </pc:spChg>
        <pc:spChg chg="del mod">
          <ac:chgData name="" userId="454f4556cc29186e" providerId="LiveId" clId="{D41EF87C-502B-45BD-A055-8ACA7F8CD387}" dt="2022-08-10T14:52:17.021" v="5642" actId="478"/>
          <ac:spMkLst>
            <pc:docMk/>
            <pc:sldMk cId="1603945414" sldId="534"/>
            <ac:spMk id="141" creationId="{72B58E2E-7A76-4560-A2DC-537C63755821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144" creationId="{22B2CBDA-DB35-46B8-AD25-9DB89951FCE9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165" creationId="{4E5E5053-AFCF-49F9-B0CD-2084EC509304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197" creationId="{50D6A92C-6716-4F1D-A285-A3E5F59894BC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200" creationId="{6DBCC636-2643-4260-83DB-188DE6E8E82A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201" creationId="{9ACA430D-0A01-4C9A-9EC7-5DD3D4F2F1C1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227" creationId="{2E019090-ED3A-415D-945E-AC150F7C23A9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232" creationId="{69BEB15A-FC60-4ABE-AB8C-D3FBCD4DD502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235" creationId="{2E37BEC8-867E-451A-83EB-E264B2159F65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236" creationId="{4E8F351F-C32F-42B7-8169-4F64AC701EF0}"/>
          </ac:spMkLst>
        </pc:spChg>
        <pc:spChg chg="mod">
          <ac:chgData name="" userId="454f4556cc29186e" providerId="LiveId" clId="{D41EF87C-502B-45BD-A055-8ACA7F8CD387}" dt="2022-08-10T14:52:24.262" v="5643" actId="1076"/>
          <ac:spMkLst>
            <pc:docMk/>
            <pc:sldMk cId="1603945414" sldId="534"/>
            <ac:spMk id="238" creationId="{AEDF9163-71E8-4554-981A-4B14CAD6370E}"/>
          </ac:spMkLst>
        </pc:spChg>
        <pc:grpChg chg="mod">
          <ac:chgData name="" userId="454f4556cc29186e" providerId="LiveId" clId="{D41EF87C-502B-45BD-A055-8ACA7F8CD387}" dt="2022-08-10T14:52:24.262" v="5643" actId="1076"/>
          <ac:grpSpMkLst>
            <pc:docMk/>
            <pc:sldMk cId="1603945414" sldId="534"/>
            <ac:grpSpMk id="2" creationId="{7CD0775B-9A12-49EE-B807-3E2E46E6C934}"/>
          </ac:grpSpMkLst>
        </pc:grpChg>
        <pc:grpChg chg="mod">
          <ac:chgData name="" userId="454f4556cc29186e" providerId="LiveId" clId="{D41EF87C-502B-45BD-A055-8ACA7F8CD387}" dt="2022-08-10T14:52:24.262" v="5643" actId="1076"/>
          <ac:grpSpMkLst>
            <pc:docMk/>
            <pc:sldMk cId="1603945414" sldId="534"/>
            <ac:grpSpMk id="6" creationId="{4CC5605A-B8F0-451A-BD13-52E76FD87877}"/>
          </ac:grpSpMkLst>
        </pc:grpChg>
        <pc:grpChg chg="mod">
          <ac:chgData name="" userId="454f4556cc29186e" providerId="LiveId" clId="{D41EF87C-502B-45BD-A055-8ACA7F8CD387}" dt="2022-08-10T14:52:24.262" v="5643" actId="1076"/>
          <ac:grpSpMkLst>
            <pc:docMk/>
            <pc:sldMk cId="1603945414" sldId="534"/>
            <ac:grpSpMk id="12" creationId="{539938DB-AB80-4422-BFF1-1CA726323CE4}"/>
          </ac:grpSpMkLst>
        </pc:grpChg>
        <pc:grpChg chg="mod">
          <ac:chgData name="" userId="454f4556cc29186e" providerId="LiveId" clId="{D41EF87C-502B-45BD-A055-8ACA7F8CD387}" dt="2022-08-10T14:52:24.262" v="5643" actId="1076"/>
          <ac:grpSpMkLst>
            <pc:docMk/>
            <pc:sldMk cId="1603945414" sldId="534"/>
            <ac:grpSpMk id="150" creationId="{BB812E2C-C156-4FEF-80AD-604A8D5660E3}"/>
          </ac:grpSpMkLst>
        </pc:grpChg>
        <pc:grpChg chg="mod">
          <ac:chgData name="" userId="454f4556cc29186e" providerId="LiveId" clId="{D41EF87C-502B-45BD-A055-8ACA7F8CD387}" dt="2022-08-10T14:52:24.262" v="5643" actId="1076"/>
          <ac:grpSpMkLst>
            <pc:docMk/>
            <pc:sldMk cId="1603945414" sldId="534"/>
            <ac:grpSpMk id="161" creationId="{54CEBA8C-9F9B-4ECF-8EA5-57A040F7056B}"/>
          </ac:grpSpMkLst>
        </pc:grpChg>
        <pc:grpChg chg="mod">
          <ac:chgData name="" userId="454f4556cc29186e" providerId="LiveId" clId="{D41EF87C-502B-45BD-A055-8ACA7F8CD387}" dt="2022-08-10T14:52:24.262" v="5643" actId="1076"/>
          <ac:grpSpMkLst>
            <pc:docMk/>
            <pc:sldMk cId="1603945414" sldId="534"/>
            <ac:grpSpMk id="196" creationId="{1A79B6E9-8B08-4F8F-82FA-61F68CCC461D}"/>
          </ac:grpSpMkLst>
        </pc:grpChg>
        <pc:graphicFrameChg chg="mod">
          <ac:chgData name="" userId="454f4556cc29186e" providerId="LiveId" clId="{D41EF87C-502B-45BD-A055-8ACA7F8CD387}" dt="2022-08-10T14:52:24.262" v="5643" actId="1076"/>
          <ac:graphicFrameMkLst>
            <pc:docMk/>
            <pc:sldMk cId="1603945414" sldId="534"/>
            <ac:graphicFrameMk id="71" creationId="{2F9A831D-A603-4669-9A41-39FA52620D4A}"/>
          </ac:graphicFrameMkLst>
        </pc:graphicFrameChg>
        <pc:graphicFrameChg chg="mod">
          <ac:chgData name="" userId="454f4556cc29186e" providerId="LiveId" clId="{D41EF87C-502B-45BD-A055-8ACA7F8CD387}" dt="2022-08-10T14:52:24.262" v="5643" actId="1076"/>
          <ac:graphicFrameMkLst>
            <pc:docMk/>
            <pc:sldMk cId="1603945414" sldId="534"/>
            <ac:graphicFrameMk id="82" creationId="{48B19C12-AAED-4A6D-AF9B-EFD551AF24DD}"/>
          </ac:graphicFrameMkLst>
        </pc:graphicFrameChg>
        <pc:graphicFrameChg chg="mod">
          <ac:chgData name="" userId="454f4556cc29186e" providerId="LiveId" clId="{D41EF87C-502B-45BD-A055-8ACA7F8CD387}" dt="2022-08-10T14:52:24.262" v="5643" actId="1076"/>
          <ac:graphicFrameMkLst>
            <pc:docMk/>
            <pc:sldMk cId="1603945414" sldId="534"/>
            <ac:graphicFrameMk id="86" creationId="{5DE8693C-DC36-4EA0-A623-B061606D5E78}"/>
          </ac:graphicFrameMkLst>
        </pc:graphicFrameChg>
        <pc:cxnChg chg="mod">
          <ac:chgData name="" userId="454f4556cc29186e" providerId="LiveId" clId="{D41EF87C-502B-45BD-A055-8ACA7F8CD387}" dt="2022-08-10T14:52:24.262" v="5643" actId="1076"/>
          <ac:cxnSpMkLst>
            <pc:docMk/>
            <pc:sldMk cId="1603945414" sldId="534"/>
            <ac:cxnSpMk id="3" creationId="{966C83DE-6F6E-4F18-BB0D-5B45856107B7}"/>
          </ac:cxnSpMkLst>
        </pc:cxnChg>
        <pc:cxnChg chg="mod">
          <ac:chgData name="" userId="454f4556cc29186e" providerId="LiveId" clId="{D41EF87C-502B-45BD-A055-8ACA7F8CD387}" dt="2022-08-10T14:52:24.262" v="5643" actId="1076"/>
          <ac:cxnSpMkLst>
            <pc:docMk/>
            <pc:sldMk cId="1603945414" sldId="534"/>
            <ac:cxnSpMk id="160" creationId="{963B3E25-DCBC-4E30-8B1A-C79EEA14DCD1}"/>
          </ac:cxnSpMkLst>
        </pc:cxnChg>
        <pc:cxnChg chg="mod">
          <ac:chgData name="" userId="454f4556cc29186e" providerId="LiveId" clId="{D41EF87C-502B-45BD-A055-8ACA7F8CD387}" dt="2022-08-10T14:52:24.262" v="5643" actId="1076"/>
          <ac:cxnSpMkLst>
            <pc:docMk/>
            <pc:sldMk cId="1603945414" sldId="534"/>
            <ac:cxnSpMk id="162" creationId="{56B5EEA6-7E05-4605-90C5-676342D6E630}"/>
          </ac:cxnSpMkLst>
        </pc:cxnChg>
        <pc:cxnChg chg="mod">
          <ac:chgData name="" userId="454f4556cc29186e" providerId="LiveId" clId="{D41EF87C-502B-45BD-A055-8ACA7F8CD387}" dt="2022-08-10T14:52:24.262" v="5643" actId="1076"/>
          <ac:cxnSpMkLst>
            <pc:docMk/>
            <pc:sldMk cId="1603945414" sldId="534"/>
            <ac:cxnSpMk id="164" creationId="{A6D61275-F6FD-4403-A0BD-E43FEC7059E1}"/>
          </ac:cxnSpMkLst>
        </pc:cxnChg>
      </pc:sldChg>
      <pc:sldChg chg="addSp delSp modSp add modNotesTx">
        <pc:chgData name="" userId="454f4556cc29186e" providerId="LiveId" clId="{D41EF87C-502B-45BD-A055-8ACA7F8CD387}" dt="2022-08-12T16:48:43.417" v="9374" actId="20577"/>
        <pc:sldMkLst>
          <pc:docMk/>
          <pc:sldMk cId="647778073" sldId="535"/>
        </pc:sldMkLst>
        <pc:spChg chg="del">
          <ac:chgData name="" userId="454f4556cc29186e" providerId="LiveId" clId="{D41EF87C-502B-45BD-A055-8ACA7F8CD387}" dt="2022-08-07T16:20:22.996" v="479" actId="478"/>
          <ac:spMkLst>
            <pc:docMk/>
            <pc:sldMk cId="647778073" sldId="535"/>
            <ac:spMk id="8" creationId="{7A16A112-19C4-4A2C-94FA-945084CCCFDD}"/>
          </ac:spMkLst>
        </pc:spChg>
        <pc:spChg chg="add del">
          <ac:chgData name="" userId="454f4556cc29186e" providerId="LiveId" clId="{D41EF87C-502B-45BD-A055-8ACA7F8CD387}" dt="2022-08-10T15:56:08.483" v="6198"/>
          <ac:spMkLst>
            <pc:docMk/>
            <pc:sldMk cId="647778073" sldId="535"/>
            <ac:spMk id="41" creationId="{81655CB8-5568-4915-8322-4976329325D0}"/>
          </ac:spMkLst>
        </pc:spChg>
        <pc:spChg chg="mod">
          <ac:chgData name="" userId="454f4556cc29186e" providerId="LiveId" clId="{D41EF87C-502B-45BD-A055-8ACA7F8CD387}" dt="2022-08-07T16:19:34.036" v="473" actId="207"/>
          <ac:spMkLst>
            <pc:docMk/>
            <pc:sldMk cId="647778073" sldId="535"/>
            <ac:spMk id="44" creationId="{B272A078-1351-451F-B572-09126E9CFEEB}"/>
          </ac:spMkLst>
        </pc:spChg>
        <pc:spChg chg="mod">
          <ac:chgData name="" userId="454f4556cc29186e" providerId="LiveId" clId="{D41EF87C-502B-45BD-A055-8ACA7F8CD387}" dt="2022-08-07T16:19:11.980" v="467" actId="207"/>
          <ac:spMkLst>
            <pc:docMk/>
            <pc:sldMk cId="647778073" sldId="535"/>
            <ac:spMk id="51" creationId="{85DEA67C-BED9-4752-B497-CAF0F3A5D4A2}"/>
          </ac:spMkLst>
        </pc:spChg>
        <pc:spChg chg="mod">
          <ac:chgData name="" userId="454f4556cc29186e" providerId="LiveId" clId="{D41EF87C-502B-45BD-A055-8ACA7F8CD387}" dt="2022-08-07T16:19:47.850" v="474" actId="555"/>
          <ac:spMkLst>
            <pc:docMk/>
            <pc:sldMk cId="647778073" sldId="535"/>
            <ac:spMk id="54" creationId="{5FD924D8-423F-4F65-B381-56CB2B17CEB2}"/>
          </ac:spMkLst>
        </pc:spChg>
        <pc:spChg chg="mod">
          <ac:chgData name="" userId="454f4556cc29186e" providerId="LiveId" clId="{D41EF87C-502B-45BD-A055-8ACA7F8CD387}" dt="2022-08-07T16:19:47.850" v="474" actId="555"/>
          <ac:spMkLst>
            <pc:docMk/>
            <pc:sldMk cId="647778073" sldId="535"/>
            <ac:spMk id="55" creationId="{F82B83C9-4896-474D-A28D-882CD4EFAB2B}"/>
          </ac:spMkLst>
        </pc:spChg>
        <pc:spChg chg="mod">
          <ac:chgData name="" userId="454f4556cc29186e" providerId="LiveId" clId="{D41EF87C-502B-45BD-A055-8ACA7F8CD387}" dt="2022-08-07T16:19:47.850" v="474" actId="555"/>
          <ac:spMkLst>
            <pc:docMk/>
            <pc:sldMk cId="647778073" sldId="535"/>
            <ac:spMk id="57" creationId="{D814EF9D-E2D6-46C2-A471-AD289B93F9E2}"/>
          </ac:spMkLst>
        </pc:spChg>
        <pc:spChg chg="del">
          <ac:chgData name="" userId="454f4556cc29186e" providerId="LiveId" clId="{D41EF87C-502B-45BD-A055-8ACA7F8CD387}" dt="2022-08-07T16:20:28.436" v="480" actId="478"/>
          <ac:spMkLst>
            <pc:docMk/>
            <pc:sldMk cId="647778073" sldId="535"/>
            <ac:spMk id="58" creationId="{928A061E-1828-421B-9EEE-EF71484BEC9D}"/>
          </ac:spMkLst>
        </pc:spChg>
        <pc:spChg chg="mod">
          <ac:chgData name="" userId="454f4556cc29186e" providerId="LiveId" clId="{D41EF87C-502B-45BD-A055-8ACA7F8CD387}" dt="2022-08-07T16:20:12.131" v="478" actId="164"/>
          <ac:spMkLst>
            <pc:docMk/>
            <pc:sldMk cId="647778073" sldId="535"/>
            <ac:spMk id="99" creationId="{E4FFA3E5-2EAC-4F40-BCD3-ACA0E5DEF3F2}"/>
          </ac:spMkLst>
        </pc:spChg>
        <pc:spChg chg="mod">
          <ac:chgData name="" userId="454f4556cc29186e" providerId="LiveId" clId="{D41EF87C-502B-45BD-A055-8ACA7F8CD387}" dt="2022-08-07T16:20:11.667" v="477" actId="164"/>
          <ac:spMkLst>
            <pc:docMk/>
            <pc:sldMk cId="647778073" sldId="535"/>
            <ac:spMk id="101" creationId="{BEC4B3F6-593B-4F03-B340-BCC76944617A}"/>
          </ac:spMkLst>
        </pc:spChg>
        <pc:grpChg chg="add mod">
          <ac:chgData name="" userId="454f4556cc29186e" providerId="LiveId" clId="{D41EF87C-502B-45BD-A055-8ACA7F8CD387}" dt="2022-08-07T16:20:12.131" v="478" actId="164"/>
          <ac:grpSpMkLst>
            <pc:docMk/>
            <pc:sldMk cId="647778073" sldId="535"/>
            <ac:grpSpMk id="2" creationId="{8ED2A937-AFBC-4A14-B851-156011405134}"/>
          </ac:grpSpMkLst>
        </pc:grpChg>
        <pc:grpChg chg="add mod">
          <ac:chgData name="" userId="454f4556cc29186e" providerId="LiveId" clId="{D41EF87C-502B-45BD-A055-8ACA7F8CD387}" dt="2022-08-07T16:20:11.667" v="477" actId="164"/>
          <ac:grpSpMkLst>
            <pc:docMk/>
            <pc:sldMk cId="647778073" sldId="535"/>
            <ac:grpSpMk id="7" creationId="{9DBA9FA9-1B2C-4FE8-A154-843DD5D5D3DF}"/>
          </ac:grpSpMkLst>
        </pc:grpChg>
        <pc:cxnChg chg="mod">
          <ac:chgData name="" userId="454f4556cc29186e" providerId="LiveId" clId="{D41EF87C-502B-45BD-A055-8ACA7F8CD387}" dt="2022-08-07T16:20:12.131" v="478" actId="164"/>
          <ac:cxnSpMkLst>
            <pc:docMk/>
            <pc:sldMk cId="647778073" sldId="535"/>
            <ac:cxnSpMk id="97" creationId="{1B48E79F-1BC4-4653-ACBE-16E0D06BF2EC}"/>
          </ac:cxnSpMkLst>
        </pc:cxnChg>
        <pc:cxnChg chg="mod">
          <ac:chgData name="" userId="454f4556cc29186e" providerId="LiveId" clId="{D41EF87C-502B-45BD-A055-8ACA7F8CD387}" dt="2022-08-07T16:20:11.667" v="477" actId="164"/>
          <ac:cxnSpMkLst>
            <pc:docMk/>
            <pc:sldMk cId="647778073" sldId="535"/>
            <ac:cxnSpMk id="98" creationId="{10C378E9-81FB-477D-B216-9718C4A0B537}"/>
          </ac:cxnSpMkLst>
        </pc:cxnChg>
      </pc:sldChg>
      <pc:sldChg chg="addSp delSp modSp add delAnim modAnim">
        <pc:chgData name="" userId="454f4556cc29186e" providerId="LiveId" clId="{D41EF87C-502B-45BD-A055-8ACA7F8CD387}" dt="2022-08-10T15:59:30.367" v="6249" actId="1076"/>
        <pc:sldMkLst>
          <pc:docMk/>
          <pc:sldMk cId="1136725747" sldId="538"/>
        </pc:sldMkLst>
        <pc:spChg chg="del mod">
          <ac:chgData name="" userId="454f4556cc29186e" providerId="LiveId" clId="{D41EF87C-502B-45BD-A055-8ACA7F8CD387}" dt="2022-08-07T18:01:30.966" v="1906" actId="478"/>
          <ac:spMkLst>
            <pc:docMk/>
            <pc:sldMk cId="1136725747" sldId="538"/>
            <ac:spMk id="2" creationId="{EED26D9A-F26F-4543-B26A-4E970E4707C4}"/>
          </ac:spMkLst>
        </pc:spChg>
        <pc:spChg chg="del">
          <ac:chgData name="" userId="454f4556cc29186e" providerId="LiveId" clId="{D41EF87C-502B-45BD-A055-8ACA7F8CD387}" dt="2022-08-07T17:12:53.981" v="1155"/>
          <ac:spMkLst>
            <pc:docMk/>
            <pc:sldMk cId="1136725747" sldId="538"/>
            <ac:spMk id="9" creationId="{F7D76248-F97C-4382-99EE-DB48A308E461}"/>
          </ac:spMkLst>
        </pc:spChg>
        <pc:spChg chg="del">
          <ac:chgData name="" userId="454f4556cc29186e" providerId="LiveId" clId="{D41EF87C-502B-45BD-A055-8ACA7F8CD387}" dt="2022-08-07T17:12:53.981" v="1155"/>
          <ac:spMkLst>
            <pc:docMk/>
            <pc:sldMk cId="1136725747" sldId="538"/>
            <ac:spMk id="18" creationId="{C340C878-1E9D-41C8-BDFB-A61FA79C0E4D}"/>
          </ac:spMkLst>
        </pc:spChg>
        <pc:spChg chg="del">
          <ac:chgData name="" userId="454f4556cc29186e" providerId="LiveId" clId="{D41EF87C-502B-45BD-A055-8ACA7F8CD387}" dt="2022-08-07T17:12:53.981" v="1155"/>
          <ac:spMkLst>
            <pc:docMk/>
            <pc:sldMk cId="1136725747" sldId="538"/>
            <ac:spMk id="21" creationId="{272BBF1E-8198-42D4-ABDB-BA97042CC49F}"/>
          </ac:spMkLst>
        </pc:spChg>
        <pc:spChg chg="del">
          <ac:chgData name="" userId="454f4556cc29186e" providerId="LiveId" clId="{D41EF87C-502B-45BD-A055-8ACA7F8CD387}" dt="2022-08-07T17:12:53.981" v="1155"/>
          <ac:spMkLst>
            <pc:docMk/>
            <pc:sldMk cId="1136725747" sldId="538"/>
            <ac:spMk id="22" creationId="{422B6949-3408-4147-B23D-CA2DB449E8A1}"/>
          </ac:spMkLst>
        </pc:spChg>
        <pc:spChg chg="add mod">
          <ac:chgData name="" userId="454f4556cc29186e" providerId="LiveId" clId="{D41EF87C-502B-45BD-A055-8ACA7F8CD387}" dt="2022-08-10T15:58:33.760" v="6241"/>
          <ac:spMkLst>
            <pc:docMk/>
            <pc:sldMk cId="1136725747" sldId="538"/>
            <ac:spMk id="24" creationId="{D70C7907-CA6C-44A2-B070-2012F53F38A7}"/>
          </ac:spMkLst>
        </pc:spChg>
        <pc:spChg chg="del">
          <ac:chgData name="" userId="454f4556cc29186e" providerId="LiveId" clId="{D41EF87C-502B-45BD-A055-8ACA7F8CD387}" dt="2022-08-07T17:12:53.981" v="1155"/>
          <ac:spMkLst>
            <pc:docMk/>
            <pc:sldMk cId="1136725747" sldId="538"/>
            <ac:spMk id="25" creationId="{5E80D1F6-AD8D-4DFC-8EE1-93A0181FD037}"/>
          </ac:spMkLst>
        </pc:spChg>
        <pc:spChg chg="mod">
          <ac:chgData name="" userId="454f4556cc29186e" providerId="LiveId" clId="{D41EF87C-502B-45BD-A055-8ACA7F8CD387}" dt="2022-08-10T15:59:30.367" v="6249" actId="1076"/>
          <ac:spMkLst>
            <pc:docMk/>
            <pc:sldMk cId="1136725747" sldId="538"/>
            <ac:spMk id="25" creationId="{8D803DA8-3B29-4057-802F-C578E67677B8}"/>
          </ac:spMkLst>
        </pc:spChg>
        <pc:spChg chg="mod">
          <ac:chgData name="" userId="454f4556cc29186e" providerId="LiveId" clId="{D41EF87C-502B-45BD-A055-8ACA7F8CD387}" dt="2022-08-10T15:58:57.768" v="6247" actId="1076"/>
          <ac:spMkLst>
            <pc:docMk/>
            <pc:sldMk cId="1136725747" sldId="538"/>
            <ac:spMk id="26" creationId="{585FACF3-6450-4FD8-99EE-FA9738AC416A}"/>
          </ac:spMkLst>
        </pc:spChg>
        <pc:spChg chg="add mod">
          <ac:chgData name="" userId="454f4556cc29186e" providerId="LiveId" clId="{D41EF87C-502B-45BD-A055-8ACA7F8CD387}" dt="2022-08-07T18:01:50.504" v="1908" actId="164"/>
          <ac:spMkLst>
            <pc:docMk/>
            <pc:sldMk cId="1136725747" sldId="538"/>
            <ac:spMk id="27" creationId="{0F39EEAB-AA57-4A76-ACF1-2D4C35CECB0B}"/>
          </ac:spMkLst>
        </pc:spChg>
        <pc:spChg chg="add mod">
          <ac:chgData name="" userId="454f4556cc29186e" providerId="LiveId" clId="{D41EF87C-502B-45BD-A055-8ACA7F8CD387}" dt="2022-08-07T18:01:50.504" v="1908" actId="164"/>
          <ac:spMkLst>
            <pc:docMk/>
            <pc:sldMk cId="1136725747" sldId="538"/>
            <ac:spMk id="28" creationId="{7F3B72A4-A59B-4A77-A2AA-D566CD1E98A1}"/>
          </ac:spMkLst>
        </pc:spChg>
        <pc:spChg chg="del">
          <ac:chgData name="" userId="454f4556cc29186e" providerId="LiveId" clId="{D41EF87C-502B-45BD-A055-8ACA7F8CD387}" dt="2022-08-07T17:12:53.981" v="1155"/>
          <ac:spMkLst>
            <pc:docMk/>
            <pc:sldMk cId="1136725747" sldId="538"/>
            <ac:spMk id="33" creationId="{1F8B4C69-0953-4BBB-9423-D7A73EFF4DCB}"/>
          </ac:spMkLst>
        </pc:spChg>
        <pc:spChg chg="del mod">
          <ac:chgData name="" userId="454f4556cc29186e" providerId="LiveId" clId="{D41EF87C-502B-45BD-A055-8ACA7F8CD387}" dt="2022-08-10T15:58:36.373" v="6242" actId="478"/>
          <ac:spMkLst>
            <pc:docMk/>
            <pc:sldMk cId="1136725747" sldId="538"/>
            <ac:spMk id="36" creationId="{DBF0DF99-BE7F-44A3-A2AE-2C65AB7F744D}"/>
          </ac:spMkLst>
        </pc:spChg>
        <pc:spChg chg="mod">
          <ac:chgData name="" userId="454f4556cc29186e" providerId="LiveId" clId="{D41EF87C-502B-45BD-A055-8ACA7F8CD387}" dt="2022-08-10T15:58:57.768" v="6247" actId="1076"/>
          <ac:spMkLst>
            <pc:docMk/>
            <pc:sldMk cId="1136725747" sldId="538"/>
            <ac:spMk id="40" creationId="{E3924C2D-061E-4290-B11C-9AEDFAABDA43}"/>
          </ac:spMkLst>
        </pc:spChg>
        <pc:spChg chg="mod">
          <ac:chgData name="" userId="454f4556cc29186e" providerId="LiveId" clId="{D41EF87C-502B-45BD-A055-8ACA7F8CD387}" dt="2022-08-07T18:01:50.504" v="1908" actId="164"/>
          <ac:spMkLst>
            <pc:docMk/>
            <pc:sldMk cId="1136725747" sldId="538"/>
            <ac:spMk id="42" creationId="{3167E993-484B-468F-86C7-CA804E6CE38A}"/>
          </ac:spMkLst>
        </pc:spChg>
        <pc:spChg chg="mod">
          <ac:chgData name="" userId="454f4556cc29186e" providerId="LiveId" clId="{D41EF87C-502B-45BD-A055-8ACA7F8CD387}" dt="2022-08-10T15:58:57.768" v="6247" actId="1076"/>
          <ac:spMkLst>
            <pc:docMk/>
            <pc:sldMk cId="1136725747" sldId="538"/>
            <ac:spMk id="44" creationId="{6137E22F-7A9B-4856-9E08-91D14994F3A4}"/>
          </ac:spMkLst>
        </pc:spChg>
        <pc:spChg chg="del">
          <ac:chgData name="" userId="454f4556cc29186e" providerId="LiveId" clId="{D41EF87C-502B-45BD-A055-8ACA7F8CD387}" dt="2022-08-07T17:12:53.981" v="1155"/>
          <ac:spMkLst>
            <pc:docMk/>
            <pc:sldMk cId="1136725747" sldId="538"/>
            <ac:spMk id="44" creationId="{EFFAE06B-00FE-4227-9E44-3E8E02E9DEFD}"/>
          </ac:spMkLst>
        </pc:spChg>
        <pc:spChg chg="mod">
          <ac:chgData name="" userId="454f4556cc29186e" providerId="LiveId" clId="{D41EF87C-502B-45BD-A055-8ACA7F8CD387}" dt="2022-08-10T15:58:57.768" v="6247" actId="1076"/>
          <ac:spMkLst>
            <pc:docMk/>
            <pc:sldMk cId="1136725747" sldId="538"/>
            <ac:spMk id="45" creationId="{7EDC2690-C04C-4D72-BCAA-8546343711F1}"/>
          </ac:spMkLst>
        </pc:spChg>
        <pc:spChg chg="mod">
          <ac:chgData name="" userId="454f4556cc29186e" providerId="LiveId" clId="{D41EF87C-502B-45BD-A055-8ACA7F8CD387}" dt="2022-08-10T15:58:57.768" v="6247" actId="1076"/>
          <ac:spMkLst>
            <pc:docMk/>
            <pc:sldMk cId="1136725747" sldId="538"/>
            <ac:spMk id="46" creationId="{22CD6552-ACFF-40F2-8F96-A5286BDA1610}"/>
          </ac:spMkLst>
        </pc:spChg>
        <pc:spChg chg="mod">
          <ac:chgData name="" userId="454f4556cc29186e" providerId="LiveId" clId="{D41EF87C-502B-45BD-A055-8ACA7F8CD387}" dt="2022-08-10T15:58:57.768" v="6247" actId="1076"/>
          <ac:spMkLst>
            <pc:docMk/>
            <pc:sldMk cId="1136725747" sldId="538"/>
            <ac:spMk id="47" creationId="{3152C702-BD55-461B-A6DA-801EAB7529A0}"/>
          </ac:spMkLst>
        </pc:spChg>
        <pc:grpChg chg="add mod">
          <ac:chgData name="" userId="454f4556cc29186e" providerId="LiveId" clId="{D41EF87C-502B-45BD-A055-8ACA7F8CD387}" dt="2022-08-07T18:01:50.504" v="1908" actId="164"/>
          <ac:grpSpMkLst>
            <pc:docMk/>
            <pc:sldMk cId="1136725747" sldId="538"/>
            <ac:grpSpMk id="6" creationId="{9FD841B4-F859-4302-A6F4-BF085F7E24E0}"/>
          </ac:grpSpMkLst>
        </pc:grpChg>
        <pc:grpChg chg="del">
          <ac:chgData name="" userId="454f4556cc29186e" providerId="LiveId" clId="{D41EF87C-502B-45BD-A055-8ACA7F8CD387}" dt="2022-08-07T17:12:53.981" v="1155"/>
          <ac:grpSpMkLst>
            <pc:docMk/>
            <pc:sldMk cId="1136725747" sldId="538"/>
            <ac:grpSpMk id="10" creationId="{B4C8B892-5BF2-41D1-9657-75BCCFEA83E6}"/>
          </ac:grpSpMkLst>
        </pc:grpChg>
        <pc:grpChg chg="del">
          <ac:chgData name="" userId="454f4556cc29186e" providerId="LiveId" clId="{D41EF87C-502B-45BD-A055-8ACA7F8CD387}" dt="2022-08-07T17:12:53.981" v="1155"/>
          <ac:grpSpMkLst>
            <pc:docMk/>
            <pc:sldMk cId="1136725747" sldId="538"/>
            <ac:grpSpMk id="26" creationId="{57506802-E8E1-4964-8DF1-DAC52A10E7D0}"/>
          </ac:grpSpMkLst>
        </pc:grpChg>
        <pc:grpChg chg="mod">
          <ac:chgData name="" userId="454f4556cc29186e" providerId="LiveId" clId="{D41EF87C-502B-45BD-A055-8ACA7F8CD387}" dt="2022-08-10T15:58:57.768" v="6247" actId="1076"/>
          <ac:grpSpMkLst>
            <pc:docMk/>
            <pc:sldMk cId="1136725747" sldId="538"/>
            <ac:grpSpMk id="29" creationId="{ED552B42-9915-4BCD-8BA1-F74C5218B48A}"/>
          </ac:grpSpMkLst>
        </pc:grpChg>
        <pc:grpChg chg="mod">
          <ac:chgData name="" userId="454f4556cc29186e" providerId="LiveId" clId="{D41EF87C-502B-45BD-A055-8ACA7F8CD387}" dt="2022-08-10T15:58:57.768" v="6247" actId="1076"/>
          <ac:grpSpMkLst>
            <pc:docMk/>
            <pc:sldMk cId="1136725747" sldId="538"/>
            <ac:grpSpMk id="33" creationId="{2651A3F1-E571-48A6-9815-9C874F2BA49E}"/>
          </ac:grpSpMkLst>
        </pc:grpChg>
        <pc:graphicFrameChg chg="del">
          <ac:chgData name="" userId="454f4556cc29186e" providerId="LiveId" clId="{D41EF87C-502B-45BD-A055-8ACA7F8CD387}" dt="2022-08-07T17:12:53.981" v="1155"/>
          <ac:graphicFrameMkLst>
            <pc:docMk/>
            <pc:sldMk cId="1136725747" sldId="538"/>
            <ac:graphicFrameMk id="19" creationId="{52245996-8C7F-40FB-A06E-0596C4369229}"/>
          </ac:graphicFrameMkLst>
        </pc:graphicFrameChg>
        <pc:graphicFrameChg chg="mod">
          <ac:chgData name="" userId="454f4556cc29186e" providerId="LiveId" clId="{D41EF87C-502B-45BD-A055-8ACA7F8CD387}" dt="2022-08-10T15:58:57.768" v="6247" actId="1076"/>
          <ac:graphicFrameMkLst>
            <pc:docMk/>
            <pc:sldMk cId="1136725747" sldId="538"/>
            <ac:graphicFrameMk id="41" creationId="{7C7FF503-4821-4938-8346-8DD954FCA9EA}"/>
          </ac:graphicFrameMkLst>
        </pc:graphicFrameChg>
      </pc:sldChg>
      <pc:sldChg chg="delSp modSp add">
        <pc:chgData name="" userId="454f4556cc29186e" providerId="LiveId" clId="{D41EF87C-502B-45BD-A055-8ACA7F8CD387}" dt="2022-08-10T16:01:38.506" v="6297" actId="20577"/>
        <pc:sldMkLst>
          <pc:docMk/>
          <pc:sldMk cId="1405573226" sldId="545"/>
        </pc:sldMkLst>
        <pc:spChg chg="del">
          <ac:chgData name="" userId="454f4556cc29186e" providerId="LiveId" clId="{D41EF87C-502B-45BD-A055-8ACA7F8CD387}" dt="2022-08-08T00:31:33.394" v="3461" actId="478"/>
          <ac:spMkLst>
            <pc:docMk/>
            <pc:sldMk cId="1405573226" sldId="545"/>
            <ac:spMk id="2" creationId="{A01337BF-5F53-429D-A1FE-18020601E1CB}"/>
          </ac:spMkLst>
        </pc:spChg>
        <pc:spChg chg="mod">
          <ac:chgData name="" userId="454f4556cc29186e" providerId="LiveId" clId="{D41EF87C-502B-45BD-A055-8ACA7F8CD387}" dt="2022-08-10T16:01:38.506" v="6297" actId="20577"/>
          <ac:spMkLst>
            <pc:docMk/>
            <pc:sldMk cId="1405573226" sldId="545"/>
            <ac:spMk id="3" creationId="{346DF95E-3B35-4EA7-AF3F-43A54FCC7E8D}"/>
          </ac:spMkLst>
        </pc:spChg>
        <pc:spChg chg="mod">
          <ac:chgData name="" userId="454f4556cc29186e" providerId="LiveId" clId="{D41EF87C-502B-45BD-A055-8ACA7F8CD387}" dt="2022-08-08T00:32:48.115" v="3476" actId="207"/>
          <ac:spMkLst>
            <pc:docMk/>
            <pc:sldMk cId="1405573226" sldId="545"/>
            <ac:spMk id="13" creationId="{2A78C108-B6E8-4470-98EE-D388CFBB305B}"/>
          </ac:spMkLst>
        </pc:spChg>
        <pc:grpChg chg="del">
          <ac:chgData name="" userId="454f4556cc29186e" providerId="LiveId" clId="{D41EF87C-502B-45BD-A055-8ACA7F8CD387}" dt="2022-08-08T00:31:35.097" v="3462" actId="478"/>
          <ac:grpSpMkLst>
            <pc:docMk/>
            <pc:sldMk cId="1405573226" sldId="545"/>
            <ac:grpSpMk id="7" creationId="{D9F9E855-FACD-4223-85B0-51FD79B1AA6B}"/>
          </ac:grpSpMkLst>
        </pc:grpChg>
      </pc:sldChg>
      <pc:sldChg chg="addSp delSp modSp">
        <pc:chgData name="" userId="454f4556cc29186e" providerId="LiveId" clId="{D41EF87C-502B-45BD-A055-8ACA7F8CD387}" dt="2022-08-10T14:53:26.945" v="5657" actId="1076"/>
        <pc:sldMkLst>
          <pc:docMk/>
          <pc:sldMk cId="1050496924" sldId="546"/>
        </pc:sldMkLst>
        <pc:spChg chg="add mod">
          <ac:chgData name="" userId="454f4556cc29186e" providerId="LiveId" clId="{D41EF87C-502B-45BD-A055-8ACA7F8CD387}" dt="2022-08-10T14:52:40.498" v="5647"/>
          <ac:spMkLst>
            <pc:docMk/>
            <pc:sldMk cId="1050496924" sldId="546"/>
            <ac:spMk id="9" creationId="{B3786B76-145C-4243-9FE7-F3239B79496A}"/>
          </ac:spMkLst>
        </pc:spChg>
        <pc:spChg chg="add mod">
          <ac:chgData name="" userId="454f4556cc29186e" providerId="LiveId" clId="{D41EF87C-502B-45BD-A055-8ACA7F8CD387}" dt="2022-08-10T14:52:50.156" v="5650"/>
          <ac:spMkLst>
            <pc:docMk/>
            <pc:sldMk cId="1050496924" sldId="546"/>
            <ac:spMk id="178" creationId="{D9D6EC13-BF8E-40C5-8E7A-4C9A338A612D}"/>
          </ac:spMkLst>
        </pc:spChg>
        <pc:spChg chg="del mod">
          <ac:chgData name="" userId="454f4556cc29186e" providerId="LiveId" clId="{D41EF87C-502B-45BD-A055-8ACA7F8CD387}" dt="2022-08-10T14:52:39.182" v="5646" actId="478"/>
          <ac:spMkLst>
            <pc:docMk/>
            <pc:sldMk cId="1050496924" sldId="546"/>
            <ac:spMk id="179" creationId="{8B203B37-63E8-4513-A1D8-E7D3642A380C}"/>
          </ac:spMkLst>
        </pc:spChg>
        <pc:spChg chg="del mod">
          <ac:chgData name="" userId="454f4556cc29186e" providerId="LiveId" clId="{D41EF87C-502B-45BD-A055-8ACA7F8CD387}" dt="2022-08-10T14:52:51.768" v="5651" actId="478"/>
          <ac:spMkLst>
            <pc:docMk/>
            <pc:sldMk cId="1050496924" sldId="546"/>
            <ac:spMk id="183" creationId="{4AFDD81C-B713-4EFD-801F-C0E2694BE3BE}"/>
          </ac:spMkLst>
        </pc:spChg>
        <pc:grpChg chg="mod">
          <ac:chgData name="" userId="454f4556cc29186e" providerId="LiveId" clId="{D41EF87C-502B-45BD-A055-8ACA7F8CD387}" dt="2022-08-10T14:53:26.945" v="5657" actId="1076"/>
          <ac:grpSpMkLst>
            <pc:docMk/>
            <pc:sldMk cId="1050496924" sldId="546"/>
            <ac:grpSpMk id="2" creationId="{57D5E6F9-067C-48E7-88E8-C253A36D781C}"/>
          </ac:grpSpMkLst>
        </pc:grpChg>
        <pc:grpChg chg="mod">
          <ac:chgData name="" userId="454f4556cc29186e" providerId="LiveId" clId="{D41EF87C-502B-45BD-A055-8ACA7F8CD387}" dt="2022-08-10T14:53:26.945" v="5657" actId="1076"/>
          <ac:grpSpMkLst>
            <pc:docMk/>
            <pc:sldMk cId="1050496924" sldId="546"/>
            <ac:grpSpMk id="6" creationId="{DC8658B6-A789-4CC1-AB95-A56E02F344C2}"/>
          </ac:grpSpMkLst>
        </pc:grpChg>
        <pc:grpChg chg="mod">
          <ac:chgData name="" userId="454f4556cc29186e" providerId="LiveId" clId="{D41EF87C-502B-45BD-A055-8ACA7F8CD387}" dt="2022-08-10T14:53:26.945" v="5657" actId="1076"/>
          <ac:grpSpMkLst>
            <pc:docMk/>
            <pc:sldMk cId="1050496924" sldId="546"/>
            <ac:grpSpMk id="10" creationId="{00938D38-90F3-4F13-8039-9CA7B7A3F591}"/>
          </ac:grpSpMkLst>
        </pc:grpChg>
        <pc:grpChg chg="mod">
          <ac:chgData name="" userId="454f4556cc29186e" providerId="LiveId" clId="{D41EF87C-502B-45BD-A055-8ACA7F8CD387}" dt="2022-08-10T14:53:26.945" v="5657" actId="1076"/>
          <ac:grpSpMkLst>
            <pc:docMk/>
            <pc:sldMk cId="1050496924" sldId="546"/>
            <ac:grpSpMk id="34" creationId="{8D23DA1B-C009-4D59-9F5C-6598586F5E4B}"/>
          </ac:grpSpMkLst>
        </pc:grpChg>
        <pc:grpChg chg="mod">
          <ac:chgData name="" userId="454f4556cc29186e" providerId="LiveId" clId="{D41EF87C-502B-45BD-A055-8ACA7F8CD387}" dt="2022-08-10T14:53:26.945" v="5657" actId="1076"/>
          <ac:grpSpMkLst>
            <pc:docMk/>
            <pc:sldMk cId="1050496924" sldId="546"/>
            <ac:grpSpMk id="60" creationId="{30191571-D42B-475A-9D40-6524A3E1EA6A}"/>
          </ac:grpSpMkLst>
        </pc:grpChg>
        <pc:grpChg chg="mod">
          <ac:chgData name="" userId="454f4556cc29186e" providerId="LiveId" clId="{D41EF87C-502B-45BD-A055-8ACA7F8CD387}" dt="2022-08-10T14:53:26.945" v="5657" actId="1076"/>
          <ac:grpSpMkLst>
            <pc:docMk/>
            <pc:sldMk cId="1050496924" sldId="546"/>
            <ac:grpSpMk id="86" creationId="{27B2483A-D571-4233-B720-26F38D7C5D8C}"/>
          </ac:grpSpMkLst>
        </pc:grpChg>
        <pc:grpChg chg="mod">
          <ac:chgData name="" userId="454f4556cc29186e" providerId="LiveId" clId="{D41EF87C-502B-45BD-A055-8ACA7F8CD387}" dt="2022-08-10T14:53:26.945" v="5657" actId="1076"/>
          <ac:grpSpMkLst>
            <pc:docMk/>
            <pc:sldMk cId="1050496924" sldId="546"/>
            <ac:grpSpMk id="118" creationId="{89253A24-4E9D-4DA7-9659-E14F47D480EF}"/>
          </ac:grpSpMkLst>
        </pc:grpChg>
        <pc:grpChg chg="mod">
          <ac:chgData name="" userId="454f4556cc29186e" providerId="LiveId" clId="{D41EF87C-502B-45BD-A055-8ACA7F8CD387}" dt="2022-08-10T14:53:26.945" v="5657" actId="1076"/>
          <ac:grpSpMkLst>
            <pc:docMk/>
            <pc:sldMk cId="1050496924" sldId="546"/>
            <ac:grpSpMk id="120" creationId="{F5ADAC99-3E94-4B78-88C9-5D6F20CC4E8C}"/>
          </ac:grpSpMkLst>
        </pc:grpChg>
        <pc:grpChg chg="mod">
          <ac:chgData name="" userId="454f4556cc29186e" providerId="LiveId" clId="{D41EF87C-502B-45BD-A055-8ACA7F8CD387}" dt="2022-08-10T14:53:26.945" v="5657" actId="1076"/>
          <ac:grpSpMkLst>
            <pc:docMk/>
            <pc:sldMk cId="1050496924" sldId="546"/>
            <ac:grpSpMk id="128" creationId="{D8F20EEB-932C-4570-96C6-0A4E51BB39A4}"/>
          </ac:grpSpMkLst>
        </pc:grpChg>
        <pc:cxnChg chg="mod">
          <ac:chgData name="" userId="454f4556cc29186e" providerId="LiveId" clId="{D41EF87C-502B-45BD-A055-8ACA7F8CD387}" dt="2022-08-10T14:53:26.945" v="5657" actId="1076"/>
          <ac:cxnSpMkLst>
            <pc:docMk/>
            <pc:sldMk cId="1050496924" sldId="546"/>
            <ac:cxnSpMk id="112" creationId="{1F91D401-A733-469A-B152-BB61E1CE7B07}"/>
          </ac:cxnSpMkLst>
        </pc:cxnChg>
        <pc:cxnChg chg="mod">
          <ac:chgData name="" userId="454f4556cc29186e" providerId="LiveId" clId="{D41EF87C-502B-45BD-A055-8ACA7F8CD387}" dt="2022-08-10T14:53:26.945" v="5657" actId="1076"/>
          <ac:cxnSpMkLst>
            <pc:docMk/>
            <pc:sldMk cId="1050496924" sldId="546"/>
            <ac:cxnSpMk id="113" creationId="{5911D13E-33EB-4E75-A56C-E52E71306C14}"/>
          </ac:cxnSpMkLst>
        </pc:cxnChg>
        <pc:cxnChg chg="mod">
          <ac:chgData name="" userId="454f4556cc29186e" providerId="LiveId" clId="{D41EF87C-502B-45BD-A055-8ACA7F8CD387}" dt="2022-08-10T14:53:26.945" v="5657" actId="1076"/>
          <ac:cxnSpMkLst>
            <pc:docMk/>
            <pc:sldMk cId="1050496924" sldId="546"/>
            <ac:cxnSpMk id="114" creationId="{1D806D5D-01A2-4F74-A85E-6C55BA8E2D61}"/>
          </ac:cxnSpMkLst>
        </pc:cxnChg>
        <pc:cxnChg chg="mod">
          <ac:chgData name="" userId="454f4556cc29186e" providerId="LiveId" clId="{D41EF87C-502B-45BD-A055-8ACA7F8CD387}" dt="2022-08-10T14:53:26.945" v="5657" actId="1076"/>
          <ac:cxnSpMkLst>
            <pc:docMk/>
            <pc:sldMk cId="1050496924" sldId="546"/>
            <ac:cxnSpMk id="115" creationId="{32DE89FA-8604-4722-B1A1-13391531AC8A}"/>
          </ac:cxnSpMkLst>
        </pc:cxnChg>
        <pc:cxnChg chg="mod">
          <ac:chgData name="" userId="454f4556cc29186e" providerId="LiveId" clId="{D41EF87C-502B-45BD-A055-8ACA7F8CD387}" dt="2022-08-10T14:53:26.945" v="5657" actId="1076"/>
          <ac:cxnSpMkLst>
            <pc:docMk/>
            <pc:sldMk cId="1050496924" sldId="546"/>
            <ac:cxnSpMk id="116" creationId="{9F5E4A98-7DB7-4E06-9E99-EC269634920C}"/>
          </ac:cxnSpMkLst>
        </pc:cxnChg>
      </pc:sldChg>
      <pc:sldChg chg="addSp delSp modSp delAnim modAnim">
        <pc:chgData name="" userId="454f4556cc29186e" providerId="LiveId" clId="{D41EF87C-502B-45BD-A055-8ACA7F8CD387}" dt="2022-08-10T14:54:27.131" v="5663"/>
        <pc:sldMkLst>
          <pc:docMk/>
          <pc:sldMk cId="3092991568" sldId="547"/>
        </pc:sldMkLst>
        <pc:spChg chg="mod">
          <ac:chgData name="" userId="454f4556cc29186e" providerId="LiveId" clId="{D41EF87C-502B-45BD-A055-8ACA7F8CD387}" dt="2022-08-09T14:50:04.070" v="4147" actId="1076"/>
          <ac:spMkLst>
            <pc:docMk/>
            <pc:sldMk cId="3092991568" sldId="547"/>
            <ac:spMk id="84" creationId="{0A8C6DBF-0373-4F0E-889E-1E6E04635C54}"/>
          </ac:spMkLst>
        </pc:spChg>
        <pc:spChg chg="add del">
          <ac:chgData name="" userId="454f4556cc29186e" providerId="LiveId" clId="{D41EF87C-502B-45BD-A055-8ACA7F8CD387}" dt="2022-08-10T14:54:27.131" v="5663"/>
          <ac:spMkLst>
            <pc:docMk/>
            <pc:sldMk cId="3092991568" sldId="547"/>
            <ac:spMk id="86" creationId="{22F86FEF-34CD-4B83-B184-E44584818F65}"/>
          </ac:spMkLst>
        </pc:spChg>
        <pc:grpChg chg="del">
          <ac:chgData name="" userId="454f4556cc29186e" providerId="LiveId" clId="{D41EF87C-502B-45BD-A055-8ACA7F8CD387}" dt="2022-08-09T14:49:36.864" v="4137" actId="478"/>
          <ac:grpSpMkLst>
            <pc:docMk/>
            <pc:sldMk cId="3092991568" sldId="547"/>
            <ac:grpSpMk id="2" creationId="{E43AB721-66E6-4328-A267-A16678DCC710}"/>
          </ac:grpSpMkLst>
        </pc:grpChg>
        <pc:grpChg chg="add">
          <ac:chgData name="" userId="454f4556cc29186e" providerId="LiveId" clId="{D41EF87C-502B-45BD-A055-8ACA7F8CD387}" dt="2022-08-09T14:49:37.346" v="4138"/>
          <ac:grpSpMkLst>
            <pc:docMk/>
            <pc:sldMk cId="3092991568" sldId="547"/>
            <ac:grpSpMk id="80" creationId="{AC98EA94-AD45-4E25-B49E-AF7CBAC3E4BA}"/>
          </ac:grpSpMkLst>
        </pc:grpChg>
      </pc:sldChg>
      <pc:sldChg chg="addSp delSp modSp modAnim modNotesTx">
        <pc:chgData name="" userId="454f4556cc29186e" providerId="LiveId" clId="{D41EF87C-502B-45BD-A055-8ACA7F8CD387}" dt="2022-08-12T16:30:06.266" v="8207" actId="20577"/>
        <pc:sldMkLst>
          <pc:docMk/>
          <pc:sldMk cId="3118801796" sldId="550"/>
        </pc:sldMkLst>
        <pc:spChg chg="add del mod">
          <ac:chgData name="" userId="454f4556cc29186e" providerId="LiveId" clId="{D41EF87C-502B-45BD-A055-8ACA7F8CD387}" dt="2022-08-10T15:36:46.401" v="6005" actId="478"/>
          <ac:spMkLst>
            <pc:docMk/>
            <pc:sldMk cId="3118801796" sldId="550"/>
            <ac:spMk id="12" creationId="{A81D8DFD-881C-456C-B759-2B0FB89D60DF}"/>
          </ac:spMkLst>
        </pc:spChg>
        <pc:spChg chg="mod">
          <ac:chgData name="" userId="454f4556cc29186e" providerId="LiveId" clId="{D41EF87C-502B-45BD-A055-8ACA7F8CD387}" dt="2022-08-10T15:33:48.784" v="5983" actId="1076"/>
          <ac:spMkLst>
            <pc:docMk/>
            <pc:sldMk cId="3118801796" sldId="550"/>
            <ac:spMk id="24" creationId="{6822C5C1-54FB-4B41-94DA-A28AF8F87244}"/>
          </ac:spMkLst>
        </pc:spChg>
        <pc:spChg chg="mod topLvl">
          <ac:chgData name="" userId="454f4556cc29186e" providerId="LiveId" clId="{D41EF87C-502B-45BD-A055-8ACA7F8CD387}" dt="2022-08-10T15:37:06.814" v="6010" actId="164"/>
          <ac:spMkLst>
            <pc:docMk/>
            <pc:sldMk cId="3118801796" sldId="550"/>
            <ac:spMk id="26" creationId="{D55878BD-0202-4D53-ABB5-64AFDBA39907}"/>
          </ac:spMkLst>
        </pc:spChg>
        <pc:spChg chg="mod topLvl">
          <ac:chgData name="" userId="454f4556cc29186e" providerId="LiveId" clId="{D41EF87C-502B-45BD-A055-8ACA7F8CD387}" dt="2022-08-10T15:37:06.814" v="6010" actId="164"/>
          <ac:spMkLst>
            <pc:docMk/>
            <pc:sldMk cId="3118801796" sldId="550"/>
            <ac:spMk id="28" creationId="{30F5518E-A8FF-4366-B891-12603A53D333}"/>
          </ac:spMkLst>
        </pc:spChg>
        <pc:grpChg chg="add del mod">
          <ac:chgData name="" userId="454f4556cc29186e" providerId="LiveId" clId="{D41EF87C-502B-45BD-A055-8ACA7F8CD387}" dt="2022-08-10T15:36:41.687" v="6003" actId="165"/>
          <ac:grpSpMkLst>
            <pc:docMk/>
            <pc:sldMk cId="3118801796" sldId="550"/>
            <ac:grpSpMk id="5" creationId="{65EB173D-D11D-4573-8FCA-1BDB601C16B8}"/>
          </ac:grpSpMkLst>
        </pc:grpChg>
        <pc:grpChg chg="add mod">
          <ac:chgData name="" userId="454f4556cc29186e" providerId="LiveId" clId="{D41EF87C-502B-45BD-A055-8ACA7F8CD387}" dt="2022-08-10T15:37:08.740" v="6011" actId="1076"/>
          <ac:grpSpMkLst>
            <pc:docMk/>
            <pc:sldMk cId="3118801796" sldId="550"/>
            <ac:grpSpMk id="7" creationId="{9DD2F7B6-3062-4BD0-AA65-CCC75FB0F50B}"/>
          </ac:grpSpMkLst>
        </pc:grpChg>
        <pc:grpChg chg="del mod">
          <ac:chgData name="" userId="454f4556cc29186e" providerId="LiveId" clId="{D41EF87C-502B-45BD-A055-8ACA7F8CD387}" dt="2022-08-10T15:30:24.239" v="5926" actId="165"/>
          <ac:grpSpMkLst>
            <pc:docMk/>
            <pc:sldMk cId="3118801796" sldId="550"/>
            <ac:grpSpMk id="8" creationId="{3C3739E3-3277-4F3E-9E88-521ACBCE5B84}"/>
          </ac:grpSpMkLst>
        </pc:grpChg>
        <pc:picChg chg="mod topLvl">
          <ac:chgData name="" userId="454f4556cc29186e" providerId="LiveId" clId="{D41EF87C-502B-45BD-A055-8ACA7F8CD387}" dt="2022-08-10T15:37:06.814" v="6010" actId="164"/>
          <ac:picMkLst>
            <pc:docMk/>
            <pc:sldMk cId="3118801796" sldId="550"/>
            <ac:picMk id="27" creationId="{C3767B4D-C32C-478C-A7BA-11A64208908F}"/>
          </ac:picMkLst>
        </pc:picChg>
      </pc:sldChg>
      <pc:sldChg chg="addSp delSp modSp modTransition modNotesTx">
        <pc:chgData name="" userId="454f4556cc29186e" providerId="LiveId" clId="{D41EF87C-502B-45BD-A055-8ACA7F8CD387}" dt="2022-08-12T16:33:44.627" v="8295" actId="20577"/>
        <pc:sldMkLst>
          <pc:docMk/>
          <pc:sldMk cId="1072272900" sldId="551"/>
        </pc:sldMkLst>
        <pc:spChg chg="mod">
          <ac:chgData name="" userId="454f4556cc29186e" providerId="LiveId" clId="{D41EF87C-502B-45BD-A055-8ACA7F8CD387}" dt="2022-08-09T15:45:08.033" v="5196" actId="14100"/>
          <ac:spMkLst>
            <pc:docMk/>
            <pc:sldMk cId="1072272900" sldId="551"/>
            <ac:spMk id="6" creationId="{26DBE46E-D3B1-4139-895B-85E7BFDCF4C1}"/>
          </ac:spMkLst>
        </pc:spChg>
        <pc:spChg chg="mod ord">
          <ac:chgData name="" userId="454f4556cc29186e" providerId="LiveId" clId="{D41EF87C-502B-45BD-A055-8ACA7F8CD387}" dt="2022-08-10T15:38:16.855" v="6023" actId="1076"/>
          <ac:spMkLst>
            <pc:docMk/>
            <pc:sldMk cId="1072272900" sldId="551"/>
            <ac:spMk id="12" creationId="{83A98802-45ED-49D0-BF1A-4F0726F99554}"/>
          </ac:spMkLst>
        </pc:spChg>
        <pc:spChg chg="mod ord">
          <ac:chgData name="" userId="454f4556cc29186e" providerId="LiveId" clId="{D41EF87C-502B-45BD-A055-8ACA7F8CD387}" dt="2022-08-10T15:38:16.855" v="6023" actId="1076"/>
          <ac:spMkLst>
            <pc:docMk/>
            <pc:sldMk cId="1072272900" sldId="551"/>
            <ac:spMk id="13" creationId="{4D3A7E88-3672-4956-9480-EB92E070515E}"/>
          </ac:spMkLst>
        </pc:spChg>
        <pc:spChg chg="mod">
          <ac:chgData name="" userId="454f4556cc29186e" providerId="LiveId" clId="{D41EF87C-502B-45BD-A055-8ACA7F8CD387}" dt="2022-08-10T15:38:16.855" v="6023" actId="1076"/>
          <ac:spMkLst>
            <pc:docMk/>
            <pc:sldMk cId="1072272900" sldId="551"/>
            <ac:spMk id="15" creationId="{E58697CC-D68C-4EA9-BF00-4C7D24850AB4}"/>
          </ac:spMkLst>
        </pc:spChg>
        <pc:spChg chg="mod topLvl">
          <ac:chgData name="" userId="454f4556cc29186e" providerId="LiveId" clId="{D41EF87C-502B-45BD-A055-8ACA7F8CD387}" dt="2022-08-10T15:38:16.855" v="6023" actId="1076"/>
          <ac:spMkLst>
            <pc:docMk/>
            <pc:sldMk cId="1072272900" sldId="551"/>
            <ac:spMk id="16" creationId="{6300E98D-B0F6-4AF7-AF05-0785160793E8}"/>
          </ac:spMkLst>
        </pc:spChg>
        <pc:spChg chg="mod">
          <ac:chgData name="" userId="454f4556cc29186e" providerId="LiveId" clId="{D41EF87C-502B-45BD-A055-8ACA7F8CD387}" dt="2022-08-10T15:38:16.855" v="6023" actId="1076"/>
          <ac:spMkLst>
            <pc:docMk/>
            <pc:sldMk cId="1072272900" sldId="551"/>
            <ac:spMk id="17" creationId="{969D89FF-DB59-49B5-AB43-F9C28897D41B}"/>
          </ac:spMkLst>
        </pc:spChg>
        <pc:spChg chg="add del">
          <ac:chgData name="" userId="454f4556cc29186e" providerId="LiveId" clId="{D41EF87C-502B-45BD-A055-8ACA7F8CD387}" dt="2022-08-10T15:41:07.136" v="6037"/>
          <ac:spMkLst>
            <pc:docMk/>
            <pc:sldMk cId="1072272900" sldId="551"/>
            <ac:spMk id="19" creationId="{7E8169C2-0015-40EC-8DE6-FAC26B183F43}"/>
          </ac:spMkLst>
        </pc:spChg>
        <pc:spChg chg="mod">
          <ac:chgData name="" userId="454f4556cc29186e" providerId="LiveId" clId="{D41EF87C-502B-45BD-A055-8ACA7F8CD387}" dt="2022-08-10T15:34:27.197" v="5990" actId="114"/>
          <ac:spMkLst>
            <pc:docMk/>
            <pc:sldMk cId="1072272900" sldId="551"/>
            <ac:spMk id="24" creationId="{6822C5C1-54FB-4B41-94DA-A28AF8F87244}"/>
          </ac:spMkLst>
        </pc:spChg>
        <pc:spChg chg="mod">
          <ac:chgData name="" userId="454f4556cc29186e" providerId="LiveId" clId="{D41EF87C-502B-45BD-A055-8ACA7F8CD387}" dt="2022-08-10T15:38:16.855" v="6023" actId="1076"/>
          <ac:spMkLst>
            <pc:docMk/>
            <pc:sldMk cId="1072272900" sldId="551"/>
            <ac:spMk id="30" creationId="{C359E807-96AB-413F-950C-DC98115CD7E1}"/>
          </ac:spMkLst>
        </pc:spChg>
        <pc:spChg chg="mod">
          <ac:chgData name="" userId="454f4556cc29186e" providerId="LiveId" clId="{D41EF87C-502B-45BD-A055-8ACA7F8CD387}" dt="2022-08-10T15:38:16.855" v="6023" actId="1076"/>
          <ac:spMkLst>
            <pc:docMk/>
            <pc:sldMk cId="1072272900" sldId="551"/>
            <ac:spMk id="31" creationId="{D659B8B6-BFFE-4174-A8A8-7793E68457CE}"/>
          </ac:spMkLst>
        </pc:spChg>
        <pc:spChg chg="del mod topLvl">
          <ac:chgData name="" userId="454f4556cc29186e" providerId="LiveId" clId="{D41EF87C-502B-45BD-A055-8ACA7F8CD387}" dt="2022-08-09T15:49:20.575" v="5311"/>
          <ac:spMkLst>
            <pc:docMk/>
            <pc:sldMk cId="1072272900" sldId="551"/>
            <ac:spMk id="49" creationId="{6E73A46B-CBFB-4FB5-83F0-7E2B26191E49}"/>
          </ac:spMkLst>
        </pc:spChg>
        <pc:spChg chg="del mod topLvl">
          <ac:chgData name="" userId="454f4556cc29186e" providerId="LiveId" clId="{D41EF87C-502B-45BD-A055-8ACA7F8CD387}" dt="2022-08-09T15:49:10.790" v="5308"/>
          <ac:spMkLst>
            <pc:docMk/>
            <pc:sldMk cId="1072272900" sldId="551"/>
            <ac:spMk id="51" creationId="{C42DA04F-2E1D-463C-9914-BA569F24DB86}"/>
          </ac:spMkLst>
        </pc:spChg>
        <pc:spChg chg="mod topLvl">
          <ac:chgData name="" userId="454f4556cc29186e" providerId="LiveId" clId="{D41EF87C-502B-45BD-A055-8ACA7F8CD387}" dt="2022-08-09T15:56:59.878" v="5522" actId="164"/>
          <ac:spMkLst>
            <pc:docMk/>
            <pc:sldMk cId="1072272900" sldId="551"/>
            <ac:spMk id="54" creationId="{92894D3F-589C-464F-9244-034D978F40C8}"/>
          </ac:spMkLst>
        </pc:spChg>
        <pc:spChg chg="mod topLvl">
          <ac:chgData name="" userId="454f4556cc29186e" providerId="LiveId" clId="{D41EF87C-502B-45BD-A055-8ACA7F8CD387}" dt="2022-08-10T15:36:18.167" v="5999" actId="1076"/>
          <ac:spMkLst>
            <pc:docMk/>
            <pc:sldMk cId="1072272900" sldId="551"/>
            <ac:spMk id="56" creationId="{B57F09F4-679D-41A0-A61C-9E644A14E667}"/>
          </ac:spMkLst>
        </pc:spChg>
        <pc:spChg chg="del mod">
          <ac:chgData name="" userId="454f4556cc29186e" providerId="LiveId" clId="{D41EF87C-502B-45BD-A055-8ACA7F8CD387}" dt="2022-08-09T15:45:36.554" v="5204" actId="478"/>
          <ac:spMkLst>
            <pc:docMk/>
            <pc:sldMk cId="1072272900" sldId="551"/>
            <ac:spMk id="89" creationId="{B74CDD88-261F-4E2F-9017-39339414ADF6}"/>
          </ac:spMkLst>
        </pc:spChg>
        <pc:spChg chg="del">
          <ac:chgData name="" userId="454f4556cc29186e" providerId="LiveId" clId="{D41EF87C-502B-45BD-A055-8ACA7F8CD387}" dt="2022-08-09T15:46:02.502" v="5207" actId="478"/>
          <ac:spMkLst>
            <pc:docMk/>
            <pc:sldMk cId="1072272900" sldId="551"/>
            <ac:spMk id="90" creationId="{191A83C4-B0C1-4745-82F0-5BACA75D22FA}"/>
          </ac:spMkLst>
        </pc:spChg>
        <pc:grpChg chg="add mod">
          <ac:chgData name="" userId="454f4556cc29186e" providerId="LiveId" clId="{D41EF87C-502B-45BD-A055-8ACA7F8CD387}" dt="2022-08-10T15:34:04.902" v="5984" actId="1076"/>
          <ac:grpSpMkLst>
            <pc:docMk/>
            <pc:sldMk cId="1072272900" sldId="551"/>
            <ac:grpSpMk id="5" creationId="{F59B1FF7-1108-444E-8C8A-01EA5141C023}"/>
          </ac:grpSpMkLst>
        </pc:grpChg>
        <pc:grpChg chg="add del mod">
          <ac:chgData name="" userId="454f4556cc29186e" providerId="LiveId" clId="{D41EF87C-502B-45BD-A055-8ACA7F8CD387}" dt="2022-08-09T15:48:01.895" v="5226" actId="165"/>
          <ac:grpSpMkLst>
            <pc:docMk/>
            <pc:sldMk cId="1072272900" sldId="551"/>
            <ac:grpSpMk id="48" creationId="{C98B535E-E256-4DF1-AD56-6B898081C19D}"/>
          </ac:grpSpMkLst>
        </pc:grpChg>
        <pc:grpChg chg="add del mod">
          <ac:chgData name="" userId="454f4556cc29186e" providerId="LiveId" clId="{D41EF87C-502B-45BD-A055-8ACA7F8CD387}" dt="2022-08-09T15:54:29.097" v="5390" actId="165"/>
          <ac:grpSpMkLst>
            <pc:docMk/>
            <pc:sldMk cId="1072272900" sldId="551"/>
            <ac:grpSpMk id="53" creationId="{E96DEE99-21BA-4EA9-9B0C-2DD2F21DCDCC}"/>
          </ac:grpSpMkLst>
        </pc:grpChg>
        <pc:grpChg chg="del mod">
          <ac:chgData name="" userId="454f4556cc29186e" providerId="LiveId" clId="{D41EF87C-502B-45BD-A055-8ACA7F8CD387}" dt="2022-08-09T15:52:39.666" v="5350" actId="478"/>
          <ac:grpSpMkLst>
            <pc:docMk/>
            <pc:sldMk cId="1072272900" sldId="551"/>
            <ac:grpSpMk id="57" creationId="{180DAA07-B858-43D2-BB70-9A20F3CA7773}"/>
          </ac:grpSpMkLst>
        </pc:grpChg>
        <pc:grpChg chg="add del mod">
          <ac:chgData name="" userId="454f4556cc29186e" providerId="LiveId" clId="{D41EF87C-502B-45BD-A055-8ACA7F8CD387}" dt="2022-08-09T15:55:19.799" v="5410" actId="165"/>
          <ac:grpSpMkLst>
            <pc:docMk/>
            <pc:sldMk cId="1072272900" sldId="551"/>
            <ac:grpSpMk id="91" creationId="{C4E71209-E996-4974-8B7F-DDAED2732B26}"/>
          </ac:grpSpMkLst>
        </pc:grpChg>
        <pc:picChg chg="del mod topLvl">
          <ac:chgData name="" userId="454f4556cc29186e" providerId="LiveId" clId="{D41EF87C-502B-45BD-A055-8ACA7F8CD387}" dt="2022-08-09T15:49:20.575" v="5311"/>
          <ac:picMkLst>
            <pc:docMk/>
            <pc:sldMk cId="1072272900" sldId="551"/>
            <ac:picMk id="50" creationId="{4249C591-0935-41A3-8257-1772F62C0DBD}"/>
          </ac:picMkLst>
        </pc:picChg>
        <pc:picChg chg="add mod ord">
          <ac:chgData name="" userId="454f4556cc29186e" providerId="LiveId" clId="{D41EF87C-502B-45BD-A055-8ACA7F8CD387}" dt="2022-08-10T15:38:16.855" v="6023" actId="1076"/>
          <ac:picMkLst>
            <pc:docMk/>
            <pc:sldMk cId="1072272900" sldId="551"/>
            <ac:picMk id="52" creationId="{A715628B-C4A5-4852-B389-22E0CF332E63}"/>
          </ac:picMkLst>
        </pc:picChg>
        <pc:picChg chg="del mod topLvl">
          <ac:chgData name="" userId="454f4556cc29186e" providerId="LiveId" clId="{D41EF87C-502B-45BD-A055-8ACA7F8CD387}" dt="2022-08-09T15:55:01.131" v="5402"/>
          <ac:picMkLst>
            <pc:docMk/>
            <pc:sldMk cId="1072272900" sldId="551"/>
            <ac:picMk id="55" creationId="{9C460507-7F2B-4131-AD28-E290AFF0E79C}"/>
          </ac:picMkLst>
        </pc:picChg>
        <pc:picChg chg="del mod topLvl">
          <ac:chgData name="" userId="454f4556cc29186e" providerId="LiveId" clId="{D41EF87C-502B-45BD-A055-8ACA7F8CD387}" dt="2022-08-09T15:55:22.103" v="5411" actId="478"/>
          <ac:picMkLst>
            <pc:docMk/>
            <pc:sldMk cId="1072272900" sldId="551"/>
            <ac:picMk id="87" creationId="{86B7D0B4-6E91-47BA-A7A8-0A6751B02D2E}"/>
          </ac:picMkLst>
        </pc:picChg>
        <pc:picChg chg="add mod">
          <ac:chgData name="" userId="454f4556cc29186e" providerId="LiveId" clId="{D41EF87C-502B-45BD-A055-8ACA7F8CD387}" dt="2022-08-09T15:56:59.878" v="5522" actId="164"/>
          <ac:picMkLst>
            <pc:docMk/>
            <pc:sldMk cId="1072272900" sldId="551"/>
            <ac:picMk id="88" creationId="{6DB8400E-EA4D-4B2C-8203-B6DA6E0CD787}"/>
          </ac:picMkLst>
        </pc:picChg>
      </pc:sldChg>
      <pc:sldChg chg="addSp delSp modSp">
        <pc:chgData name="" userId="454f4556cc29186e" providerId="LiveId" clId="{D41EF87C-502B-45BD-A055-8ACA7F8CD387}" dt="2022-08-10T15:52:15.975" v="6177" actId="166"/>
        <pc:sldMkLst>
          <pc:docMk/>
          <pc:sldMk cId="1564528177" sldId="557"/>
        </pc:sldMkLst>
        <pc:spChg chg="mod ord topLvl">
          <ac:chgData name="" userId="454f4556cc29186e" providerId="LiveId" clId="{D41EF87C-502B-45BD-A055-8ACA7F8CD387}" dt="2022-08-10T15:52:15.975" v="6177" actId="166"/>
          <ac:spMkLst>
            <pc:docMk/>
            <pc:sldMk cId="1564528177" sldId="557"/>
            <ac:spMk id="50" creationId="{028D349D-7256-4C40-BAED-0EA108D013BD}"/>
          </ac:spMkLst>
        </pc:spChg>
        <pc:spChg chg="mod topLvl">
          <ac:chgData name="" userId="454f4556cc29186e" providerId="LiveId" clId="{D41EF87C-502B-45BD-A055-8ACA7F8CD387}" dt="2022-08-10T15:52:06.416" v="6173" actId="165"/>
          <ac:spMkLst>
            <pc:docMk/>
            <pc:sldMk cId="1564528177" sldId="557"/>
            <ac:spMk id="56" creationId="{A5A0D219-7A9F-435E-A097-B3604200EB2E}"/>
          </ac:spMkLst>
        </pc:spChg>
        <pc:spChg chg="mod topLvl">
          <ac:chgData name="" userId="454f4556cc29186e" providerId="LiveId" clId="{D41EF87C-502B-45BD-A055-8ACA7F8CD387}" dt="2022-08-10T15:52:06.416" v="6173" actId="165"/>
          <ac:spMkLst>
            <pc:docMk/>
            <pc:sldMk cId="1564528177" sldId="557"/>
            <ac:spMk id="58" creationId="{A6AF2D15-19B1-4E63-A8E1-D5CDF81B2740}"/>
          </ac:spMkLst>
        </pc:spChg>
        <pc:spChg chg="del mod topLvl">
          <ac:chgData name="" userId="454f4556cc29186e" providerId="LiveId" clId="{D41EF87C-502B-45BD-A055-8ACA7F8CD387}" dt="2022-08-10T15:52:11.800" v="6175" actId="478"/>
          <ac:spMkLst>
            <pc:docMk/>
            <pc:sldMk cId="1564528177" sldId="557"/>
            <ac:spMk id="67" creationId="{5C6C8121-9DB9-4DA7-A246-8DE9DE698614}"/>
          </ac:spMkLst>
        </pc:spChg>
        <pc:spChg chg="mod topLvl">
          <ac:chgData name="" userId="454f4556cc29186e" providerId="LiveId" clId="{D41EF87C-502B-45BD-A055-8ACA7F8CD387}" dt="2022-08-10T15:52:06.416" v="6173" actId="165"/>
          <ac:spMkLst>
            <pc:docMk/>
            <pc:sldMk cId="1564528177" sldId="557"/>
            <ac:spMk id="68" creationId="{533EEED5-C579-4A3B-8031-25E3B37E9060}"/>
          </ac:spMkLst>
        </pc:spChg>
        <pc:grpChg chg="del mod">
          <ac:chgData name="" userId="454f4556cc29186e" providerId="LiveId" clId="{D41EF87C-502B-45BD-A055-8ACA7F8CD387}" dt="2022-08-10T15:52:06.416" v="6173" actId="165"/>
          <ac:grpSpMkLst>
            <pc:docMk/>
            <pc:sldMk cId="1564528177" sldId="557"/>
            <ac:grpSpMk id="9" creationId="{D1B60D42-D50E-4467-9690-07C7F335AF6F}"/>
          </ac:grpSpMkLst>
        </pc:grpChg>
        <pc:grpChg chg="del mod topLvl">
          <ac:chgData name="" userId="454f4556cc29186e" providerId="LiveId" clId="{D41EF87C-502B-45BD-A055-8ACA7F8CD387}" dt="2022-08-10T15:52:09.640" v="6174" actId="478"/>
          <ac:grpSpMkLst>
            <pc:docMk/>
            <pc:sldMk cId="1564528177" sldId="557"/>
            <ac:grpSpMk id="15" creationId="{62F63BD9-159C-487C-B1B7-9B5C48409395}"/>
          </ac:grpSpMkLst>
        </pc:grpChg>
        <pc:grpChg chg="add">
          <ac:chgData name="" userId="454f4556cc29186e" providerId="LiveId" clId="{D41EF87C-502B-45BD-A055-8ACA7F8CD387}" dt="2022-08-10T15:52:12.116" v="6176"/>
          <ac:grpSpMkLst>
            <pc:docMk/>
            <pc:sldMk cId="1564528177" sldId="557"/>
            <ac:grpSpMk id="53" creationId="{FAAE9245-29F0-49BC-815F-C1C5AB9E06BD}"/>
          </ac:grpSpMkLst>
        </pc:grpChg>
        <pc:cxnChg chg="mod">
          <ac:chgData name="" userId="454f4556cc29186e" providerId="LiveId" clId="{D41EF87C-502B-45BD-A055-8ACA7F8CD387}" dt="2022-08-10T15:52:09.640" v="6174" actId="478"/>
          <ac:cxnSpMkLst>
            <pc:docMk/>
            <pc:sldMk cId="1564528177" sldId="557"/>
            <ac:cxnSpMk id="25" creationId="{0C0E30FF-12D7-4C67-ABB9-E4803B373406}"/>
          </ac:cxnSpMkLst>
        </pc:cxnChg>
        <pc:cxnChg chg="mod">
          <ac:chgData name="" userId="454f4556cc29186e" providerId="LiveId" clId="{D41EF87C-502B-45BD-A055-8ACA7F8CD387}" dt="2022-08-10T15:52:09.640" v="6174" actId="478"/>
          <ac:cxnSpMkLst>
            <pc:docMk/>
            <pc:sldMk cId="1564528177" sldId="557"/>
            <ac:cxnSpMk id="72" creationId="{8C511037-2FF2-4133-A58A-2B2AF5AFF554}"/>
          </ac:cxnSpMkLst>
        </pc:cxnChg>
        <pc:cxnChg chg="mod">
          <ac:chgData name="" userId="454f4556cc29186e" providerId="LiveId" clId="{D41EF87C-502B-45BD-A055-8ACA7F8CD387}" dt="2022-08-10T15:52:09.640" v="6174" actId="478"/>
          <ac:cxnSpMkLst>
            <pc:docMk/>
            <pc:sldMk cId="1564528177" sldId="557"/>
            <ac:cxnSpMk id="86" creationId="{CC3EF494-D79E-4EA6-B82E-DFAFDA2AB2AB}"/>
          </ac:cxnSpMkLst>
        </pc:cxnChg>
        <pc:cxnChg chg="mod">
          <ac:chgData name="" userId="454f4556cc29186e" providerId="LiveId" clId="{D41EF87C-502B-45BD-A055-8ACA7F8CD387}" dt="2022-08-10T15:52:09.640" v="6174" actId="478"/>
          <ac:cxnSpMkLst>
            <pc:docMk/>
            <pc:sldMk cId="1564528177" sldId="557"/>
            <ac:cxnSpMk id="87" creationId="{A7717582-EC73-4AE2-95C8-3D9E40587D0C}"/>
          </ac:cxnSpMkLst>
        </pc:cxnChg>
        <pc:cxnChg chg="mod">
          <ac:chgData name="" userId="454f4556cc29186e" providerId="LiveId" clId="{D41EF87C-502B-45BD-A055-8ACA7F8CD387}" dt="2022-08-10T15:52:09.640" v="6174" actId="478"/>
          <ac:cxnSpMkLst>
            <pc:docMk/>
            <pc:sldMk cId="1564528177" sldId="557"/>
            <ac:cxnSpMk id="92" creationId="{A6E42000-7203-4FF3-B9BF-0EA421EBF862}"/>
          </ac:cxnSpMkLst>
        </pc:cxnChg>
        <pc:cxnChg chg="mod">
          <ac:chgData name="" userId="454f4556cc29186e" providerId="LiveId" clId="{D41EF87C-502B-45BD-A055-8ACA7F8CD387}" dt="2022-08-10T15:52:09.640" v="6174" actId="478"/>
          <ac:cxnSpMkLst>
            <pc:docMk/>
            <pc:sldMk cId="1564528177" sldId="557"/>
            <ac:cxnSpMk id="117" creationId="{091C1CC1-C6F6-4CD4-A5B0-AE1876EDF9B4}"/>
          </ac:cxnSpMkLst>
        </pc:cxnChg>
        <pc:cxnChg chg="mod">
          <ac:chgData name="" userId="454f4556cc29186e" providerId="LiveId" clId="{D41EF87C-502B-45BD-A055-8ACA7F8CD387}" dt="2022-08-10T15:52:09.640" v="6174" actId="478"/>
          <ac:cxnSpMkLst>
            <pc:docMk/>
            <pc:sldMk cId="1564528177" sldId="557"/>
            <ac:cxnSpMk id="130" creationId="{DC2B4C0E-25F6-47D3-9965-224B9E8AFD92}"/>
          </ac:cxnSpMkLst>
        </pc:cxnChg>
      </pc:sldChg>
      <pc:sldChg chg="addSp delSp modSp">
        <pc:chgData name="" userId="454f4556cc29186e" providerId="LiveId" clId="{D41EF87C-502B-45BD-A055-8ACA7F8CD387}" dt="2022-08-10T15:53:58.173" v="6192" actId="14100"/>
        <pc:sldMkLst>
          <pc:docMk/>
          <pc:sldMk cId="1335461796" sldId="558"/>
        </pc:sldMkLst>
        <pc:spChg chg="mod ord">
          <ac:chgData name="" userId="454f4556cc29186e" providerId="LiveId" clId="{D41EF87C-502B-45BD-A055-8ACA7F8CD387}" dt="2022-08-10T15:53:58.173" v="6192" actId="14100"/>
          <ac:spMkLst>
            <pc:docMk/>
            <pc:sldMk cId="1335461796" sldId="558"/>
            <ac:spMk id="50" creationId="{028D349D-7256-4C40-BAED-0EA108D013BD}"/>
          </ac:spMkLst>
        </pc:spChg>
        <pc:spChg chg="mod ord">
          <ac:chgData name="" userId="454f4556cc29186e" providerId="LiveId" clId="{D41EF87C-502B-45BD-A055-8ACA7F8CD387}" dt="2022-08-10T15:53:14.034" v="6190" actId="14100"/>
          <ac:spMkLst>
            <pc:docMk/>
            <pc:sldMk cId="1335461796" sldId="558"/>
            <ac:spMk id="51" creationId="{2E105400-2391-4992-8AF4-35ECEEDAB82D}"/>
          </ac:spMkLst>
        </pc:spChg>
        <pc:spChg chg="del">
          <ac:chgData name="" userId="454f4556cc29186e" providerId="LiveId" clId="{D41EF87C-502B-45BD-A055-8ACA7F8CD387}" dt="2022-08-10T15:52:36.157" v="6179" actId="478"/>
          <ac:spMkLst>
            <pc:docMk/>
            <pc:sldMk cId="1335461796" sldId="558"/>
            <ac:spMk id="52" creationId="{71CFC7CA-2C31-4E21-B66F-BE511B90FFC9}"/>
          </ac:spMkLst>
        </pc:spChg>
        <pc:spChg chg="del">
          <ac:chgData name="" userId="454f4556cc29186e" providerId="LiveId" clId="{D41EF87C-502B-45BD-A055-8ACA7F8CD387}" dt="2022-08-10T15:52:50.719" v="6185" actId="478"/>
          <ac:spMkLst>
            <pc:docMk/>
            <pc:sldMk cId="1335461796" sldId="558"/>
            <ac:spMk id="53" creationId="{FE7F2FD4-7B8A-4F45-BF1B-5B7548BABE7A}"/>
          </ac:spMkLst>
        </pc:spChg>
        <pc:spChg chg="del mod">
          <ac:chgData name="" userId="454f4556cc29186e" providerId="LiveId" clId="{D41EF87C-502B-45BD-A055-8ACA7F8CD387}" dt="2022-08-10T15:53:04.938" v="6187" actId="478"/>
          <ac:spMkLst>
            <pc:docMk/>
            <pc:sldMk cId="1335461796" sldId="558"/>
            <ac:spMk id="99" creationId="{9010525F-14B2-47B1-9933-CA2D38FB046A}"/>
          </ac:spMkLst>
        </pc:spChg>
        <pc:spChg chg="add">
          <ac:chgData name="" userId="454f4556cc29186e" providerId="LiveId" clId="{D41EF87C-502B-45BD-A055-8ACA7F8CD387}" dt="2022-08-10T15:53:05.333" v="6188"/>
          <ac:spMkLst>
            <pc:docMk/>
            <pc:sldMk cId="1335461796" sldId="558"/>
            <ac:spMk id="132" creationId="{627096F7-D2DA-4A16-8C53-F3CE4D897BE7}"/>
          </ac:spMkLst>
        </pc:spChg>
        <pc:grpChg chg="del">
          <ac:chgData name="" userId="454f4556cc29186e" providerId="LiveId" clId="{D41EF87C-502B-45BD-A055-8ACA7F8CD387}" dt="2022-08-10T15:52:33.028" v="6178" actId="478"/>
          <ac:grpSpMkLst>
            <pc:docMk/>
            <pc:sldMk cId="1335461796" sldId="558"/>
            <ac:grpSpMk id="15" creationId="{62F63BD9-159C-487C-B1B7-9B5C48409395}"/>
          </ac:grpSpMkLst>
        </pc:grpChg>
        <pc:grpChg chg="add">
          <ac:chgData name="" userId="454f4556cc29186e" providerId="LiveId" clId="{D41EF87C-502B-45BD-A055-8ACA7F8CD387}" dt="2022-08-10T15:52:36.448" v="6180"/>
          <ac:grpSpMkLst>
            <pc:docMk/>
            <pc:sldMk cId="1335461796" sldId="558"/>
            <ac:grpSpMk id="57" creationId="{F925D7AD-F945-4063-B36C-7992E361CC9F}"/>
          </ac:grpSpMkLst>
        </pc:grpChg>
        <pc:cxnChg chg="mod">
          <ac:chgData name="" userId="454f4556cc29186e" providerId="LiveId" clId="{D41EF87C-502B-45BD-A055-8ACA7F8CD387}" dt="2022-08-10T15:52:33.028" v="6178" actId="478"/>
          <ac:cxnSpMkLst>
            <pc:docMk/>
            <pc:sldMk cId="1335461796" sldId="558"/>
            <ac:cxnSpMk id="25" creationId="{0C0E30FF-12D7-4C67-ABB9-E4803B373406}"/>
          </ac:cxnSpMkLst>
        </pc:cxnChg>
        <pc:cxnChg chg="mod">
          <ac:chgData name="" userId="454f4556cc29186e" providerId="LiveId" clId="{D41EF87C-502B-45BD-A055-8ACA7F8CD387}" dt="2022-08-10T15:52:33.028" v="6178" actId="478"/>
          <ac:cxnSpMkLst>
            <pc:docMk/>
            <pc:sldMk cId="1335461796" sldId="558"/>
            <ac:cxnSpMk id="72" creationId="{8C511037-2FF2-4133-A58A-2B2AF5AFF554}"/>
          </ac:cxnSpMkLst>
        </pc:cxnChg>
        <pc:cxnChg chg="mod">
          <ac:chgData name="" userId="454f4556cc29186e" providerId="LiveId" clId="{D41EF87C-502B-45BD-A055-8ACA7F8CD387}" dt="2022-08-10T15:52:33.028" v="6178" actId="478"/>
          <ac:cxnSpMkLst>
            <pc:docMk/>
            <pc:sldMk cId="1335461796" sldId="558"/>
            <ac:cxnSpMk id="86" creationId="{CC3EF494-D79E-4EA6-B82E-DFAFDA2AB2AB}"/>
          </ac:cxnSpMkLst>
        </pc:cxnChg>
        <pc:cxnChg chg="mod">
          <ac:chgData name="" userId="454f4556cc29186e" providerId="LiveId" clId="{D41EF87C-502B-45BD-A055-8ACA7F8CD387}" dt="2022-08-10T15:52:33.028" v="6178" actId="478"/>
          <ac:cxnSpMkLst>
            <pc:docMk/>
            <pc:sldMk cId="1335461796" sldId="558"/>
            <ac:cxnSpMk id="87" creationId="{A7717582-EC73-4AE2-95C8-3D9E40587D0C}"/>
          </ac:cxnSpMkLst>
        </pc:cxnChg>
        <pc:cxnChg chg="mod">
          <ac:chgData name="" userId="454f4556cc29186e" providerId="LiveId" clId="{D41EF87C-502B-45BD-A055-8ACA7F8CD387}" dt="2022-08-10T15:52:33.028" v="6178" actId="478"/>
          <ac:cxnSpMkLst>
            <pc:docMk/>
            <pc:sldMk cId="1335461796" sldId="558"/>
            <ac:cxnSpMk id="92" creationId="{A6E42000-7203-4FF3-B9BF-0EA421EBF862}"/>
          </ac:cxnSpMkLst>
        </pc:cxnChg>
        <pc:cxnChg chg="mod">
          <ac:chgData name="" userId="454f4556cc29186e" providerId="LiveId" clId="{D41EF87C-502B-45BD-A055-8ACA7F8CD387}" dt="2022-08-10T15:52:33.028" v="6178" actId="478"/>
          <ac:cxnSpMkLst>
            <pc:docMk/>
            <pc:sldMk cId="1335461796" sldId="558"/>
            <ac:cxnSpMk id="117" creationId="{091C1CC1-C6F6-4CD4-A5B0-AE1876EDF9B4}"/>
          </ac:cxnSpMkLst>
        </pc:cxnChg>
        <pc:cxnChg chg="mod">
          <ac:chgData name="" userId="454f4556cc29186e" providerId="LiveId" clId="{D41EF87C-502B-45BD-A055-8ACA7F8CD387}" dt="2022-08-10T15:52:33.028" v="6178" actId="478"/>
          <ac:cxnSpMkLst>
            <pc:docMk/>
            <pc:sldMk cId="1335461796" sldId="558"/>
            <ac:cxnSpMk id="130" creationId="{DC2B4C0E-25F6-47D3-9965-224B9E8AFD92}"/>
          </ac:cxnSpMkLst>
        </pc:cxnChg>
      </pc:sldChg>
      <pc:sldChg chg="addSp modSp">
        <pc:chgData name="" userId="454f4556cc29186e" providerId="LiveId" clId="{D41EF87C-502B-45BD-A055-8ACA7F8CD387}" dt="2022-08-11T15:45:55.804" v="6457" actId="1076"/>
        <pc:sldMkLst>
          <pc:docMk/>
          <pc:sldMk cId="2989653470" sldId="559"/>
        </pc:sldMkLst>
        <pc:picChg chg="add mod">
          <ac:chgData name="" userId="454f4556cc29186e" providerId="LiveId" clId="{D41EF87C-502B-45BD-A055-8ACA7F8CD387}" dt="2022-08-11T15:45:55.804" v="6457" actId="1076"/>
          <ac:picMkLst>
            <pc:docMk/>
            <pc:sldMk cId="2989653470" sldId="559"/>
            <ac:picMk id="6" creationId="{90608485-58F0-43F6-828A-A20DB67A21CD}"/>
          </ac:picMkLst>
        </pc:picChg>
      </pc:sldChg>
      <pc:sldChg chg="addSp delSp modSp modAnim">
        <pc:chgData name="" userId="454f4556cc29186e" providerId="LiveId" clId="{D41EF87C-502B-45BD-A055-8ACA7F8CD387}" dt="2022-08-11T16:35:21.378" v="7039"/>
        <pc:sldMkLst>
          <pc:docMk/>
          <pc:sldMk cId="3963721363" sldId="561"/>
        </pc:sldMkLst>
        <pc:spChg chg="mod">
          <ac:chgData name="" userId="454f4556cc29186e" providerId="LiveId" clId="{D41EF87C-502B-45BD-A055-8ACA7F8CD387}" dt="2022-08-10T15:58:09.035" v="6238" actId="1076"/>
          <ac:spMkLst>
            <pc:docMk/>
            <pc:sldMk cId="3963721363" sldId="561"/>
            <ac:spMk id="17" creationId="{BF3A6E48-B466-4550-97E0-8D0D64CBFC05}"/>
          </ac:spMkLst>
        </pc:spChg>
        <pc:spChg chg="mod topLvl">
          <ac:chgData name="" userId="454f4556cc29186e" providerId="LiveId" clId="{D41EF87C-502B-45BD-A055-8ACA7F8CD387}" dt="2022-08-10T15:57:49.640" v="6233" actId="164"/>
          <ac:spMkLst>
            <pc:docMk/>
            <pc:sldMk cId="3963721363" sldId="561"/>
            <ac:spMk id="18" creationId="{C2D2C6C2-1D4D-4EA7-9CCC-DF1722181C2F}"/>
          </ac:spMkLst>
        </pc:spChg>
        <pc:spChg chg="mod topLvl">
          <ac:chgData name="" userId="454f4556cc29186e" providerId="LiveId" clId="{D41EF87C-502B-45BD-A055-8ACA7F8CD387}" dt="2022-08-10T15:57:49.640" v="6233" actId="164"/>
          <ac:spMkLst>
            <pc:docMk/>
            <pc:sldMk cId="3963721363" sldId="561"/>
            <ac:spMk id="19" creationId="{84C7B715-C87F-468B-9861-4FF591065EE2}"/>
          </ac:spMkLst>
        </pc:spChg>
        <pc:spChg chg="mod topLvl">
          <ac:chgData name="" userId="454f4556cc29186e" providerId="LiveId" clId="{D41EF87C-502B-45BD-A055-8ACA7F8CD387}" dt="2022-08-10T15:57:49.640" v="6233" actId="164"/>
          <ac:spMkLst>
            <pc:docMk/>
            <pc:sldMk cId="3963721363" sldId="561"/>
            <ac:spMk id="20" creationId="{74C80F2B-7BAC-4FC3-BF4D-50F689FEB897}"/>
          </ac:spMkLst>
        </pc:spChg>
        <pc:spChg chg="mod topLvl">
          <ac:chgData name="" userId="454f4556cc29186e" providerId="LiveId" clId="{D41EF87C-502B-45BD-A055-8ACA7F8CD387}" dt="2022-08-10T15:57:49.640" v="6233" actId="164"/>
          <ac:spMkLst>
            <pc:docMk/>
            <pc:sldMk cId="3963721363" sldId="561"/>
            <ac:spMk id="21" creationId="{B865CD9C-1CD2-4BE4-A5C5-5A3F91EC7071}"/>
          </ac:spMkLst>
        </pc:spChg>
        <pc:spChg chg="mod topLvl">
          <ac:chgData name="" userId="454f4556cc29186e" providerId="LiveId" clId="{D41EF87C-502B-45BD-A055-8ACA7F8CD387}" dt="2022-08-10T15:57:49.640" v="6233" actId="164"/>
          <ac:spMkLst>
            <pc:docMk/>
            <pc:sldMk cId="3963721363" sldId="561"/>
            <ac:spMk id="22" creationId="{6838B697-6582-427C-BE17-6B625C8A741C}"/>
          </ac:spMkLst>
        </pc:spChg>
        <pc:spChg chg="mod topLvl">
          <ac:chgData name="" userId="454f4556cc29186e" providerId="LiveId" clId="{D41EF87C-502B-45BD-A055-8ACA7F8CD387}" dt="2022-08-10T15:57:49.640" v="6233" actId="164"/>
          <ac:spMkLst>
            <pc:docMk/>
            <pc:sldMk cId="3963721363" sldId="561"/>
            <ac:spMk id="23" creationId="{AB1F1DBA-CE86-4F5D-869A-C92DAF0BF236}"/>
          </ac:spMkLst>
        </pc:spChg>
        <pc:spChg chg="mod topLvl">
          <ac:chgData name="" userId="454f4556cc29186e" providerId="LiveId" clId="{D41EF87C-502B-45BD-A055-8ACA7F8CD387}" dt="2022-08-11T16:35:04.471" v="7037" actId="164"/>
          <ac:spMkLst>
            <pc:docMk/>
            <pc:sldMk cId="3963721363" sldId="561"/>
            <ac:spMk id="24" creationId="{509C98B4-1C3D-49DC-A2C0-2AC85194AC8E}"/>
          </ac:spMkLst>
        </pc:spChg>
        <pc:spChg chg="mod topLvl">
          <ac:chgData name="" userId="454f4556cc29186e" providerId="LiveId" clId="{D41EF87C-502B-45BD-A055-8ACA7F8CD387}" dt="2022-08-11T16:35:04.471" v="7037" actId="164"/>
          <ac:spMkLst>
            <pc:docMk/>
            <pc:sldMk cId="3963721363" sldId="561"/>
            <ac:spMk id="25" creationId="{3CB8C247-4AD6-4FCD-A6DC-513575F2B71C}"/>
          </ac:spMkLst>
        </pc:spChg>
        <pc:spChg chg="mod topLvl">
          <ac:chgData name="" userId="454f4556cc29186e" providerId="LiveId" clId="{D41EF87C-502B-45BD-A055-8ACA7F8CD387}" dt="2022-08-11T16:35:04.471" v="7037" actId="164"/>
          <ac:spMkLst>
            <pc:docMk/>
            <pc:sldMk cId="3963721363" sldId="561"/>
            <ac:spMk id="26" creationId="{CEE97CF9-FA40-4AC6-A161-C806EF379722}"/>
          </ac:spMkLst>
        </pc:spChg>
        <pc:spChg chg="mod topLvl">
          <ac:chgData name="" userId="454f4556cc29186e" providerId="LiveId" clId="{D41EF87C-502B-45BD-A055-8ACA7F8CD387}" dt="2022-08-11T16:35:04.471" v="7037" actId="164"/>
          <ac:spMkLst>
            <pc:docMk/>
            <pc:sldMk cId="3963721363" sldId="561"/>
            <ac:spMk id="27" creationId="{E4BA7D2B-465B-41D7-89A2-D1925694ACFB}"/>
          </ac:spMkLst>
        </pc:spChg>
        <pc:spChg chg="mod topLvl">
          <ac:chgData name="" userId="454f4556cc29186e" providerId="LiveId" clId="{D41EF87C-502B-45BD-A055-8ACA7F8CD387}" dt="2022-08-11T16:35:04.471" v="7037" actId="164"/>
          <ac:spMkLst>
            <pc:docMk/>
            <pc:sldMk cId="3963721363" sldId="561"/>
            <ac:spMk id="28" creationId="{E842B5FF-AB83-46ED-899B-37E5DC68DDCC}"/>
          </ac:spMkLst>
        </pc:spChg>
        <pc:spChg chg="mod topLvl">
          <ac:chgData name="" userId="454f4556cc29186e" providerId="LiveId" clId="{D41EF87C-502B-45BD-A055-8ACA7F8CD387}" dt="2022-08-11T16:35:04.471" v="7037" actId="164"/>
          <ac:spMkLst>
            <pc:docMk/>
            <pc:sldMk cId="3963721363" sldId="561"/>
            <ac:spMk id="29" creationId="{31DCAD36-BE69-4603-AB13-0F952AAE4FA9}"/>
          </ac:spMkLst>
        </pc:spChg>
        <pc:spChg chg="mod topLvl">
          <ac:chgData name="" userId="454f4556cc29186e" providerId="LiveId" clId="{D41EF87C-502B-45BD-A055-8ACA7F8CD387}" dt="2022-08-10T15:57:49.640" v="6233" actId="164"/>
          <ac:spMkLst>
            <pc:docMk/>
            <pc:sldMk cId="3963721363" sldId="561"/>
            <ac:spMk id="30" creationId="{43DB6EC8-B095-4715-903E-F625C5954DD3}"/>
          </ac:spMkLst>
        </pc:spChg>
        <pc:spChg chg="mod topLvl">
          <ac:chgData name="" userId="454f4556cc29186e" providerId="LiveId" clId="{D41EF87C-502B-45BD-A055-8ACA7F8CD387}" dt="2022-08-10T15:57:49.640" v="6233" actId="164"/>
          <ac:spMkLst>
            <pc:docMk/>
            <pc:sldMk cId="3963721363" sldId="561"/>
            <ac:spMk id="31" creationId="{E478DA93-FA24-48EB-B567-9B21C5954B53}"/>
          </ac:spMkLst>
        </pc:spChg>
        <pc:spChg chg="mod topLvl">
          <ac:chgData name="" userId="454f4556cc29186e" providerId="LiveId" clId="{D41EF87C-502B-45BD-A055-8ACA7F8CD387}" dt="2022-08-11T16:35:04.471" v="7037" actId="164"/>
          <ac:spMkLst>
            <pc:docMk/>
            <pc:sldMk cId="3963721363" sldId="561"/>
            <ac:spMk id="32" creationId="{3780939C-362E-4771-9D0D-4F703A05D40A}"/>
          </ac:spMkLst>
        </pc:spChg>
        <pc:spChg chg="mod">
          <ac:chgData name="" userId="454f4556cc29186e" providerId="LiveId" clId="{D41EF87C-502B-45BD-A055-8ACA7F8CD387}" dt="2022-08-11T16:35:04.471" v="7037" actId="164"/>
          <ac:spMkLst>
            <pc:docMk/>
            <pc:sldMk cId="3963721363" sldId="561"/>
            <ac:spMk id="34" creationId="{FF6865F1-65F4-4C60-A56B-6E08EF556C69}"/>
          </ac:spMkLst>
        </pc:spChg>
        <pc:spChg chg="add del">
          <ac:chgData name="" userId="454f4556cc29186e" providerId="LiveId" clId="{D41EF87C-502B-45BD-A055-8ACA7F8CD387}" dt="2022-08-10T15:57:16.462" v="6220"/>
          <ac:spMkLst>
            <pc:docMk/>
            <pc:sldMk cId="3963721363" sldId="561"/>
            <ac:spMk id="35" creationId="{81172C10-1F3F-4280-8479-6113F21AD568}"/>
          </ac:spMkLst>
        </pc:spChg>
        <pc:spChg chg="add mod">
          <ac:chgData name="" userId="454f4556cc29186e" providerId="LiveId" clId="{D41EF87C-502B-45BD-A055-8ACA7F8CD387}" dt="2022-08-10T15:57:20.909" v="6223"/>
          <ac:spMkLst>
            <pc:docMk/>
            <pc:sldMk cId="3963721363" sldId="561"/>
            <ac:spMk id="36" creationId="{2B9FF192-5B8B-4616-85EB-24D41EA3928C}"/>
          </ac:spMkLst>
        </pc:spChg>
        <pc:spChg chg="mod">
          <ac:chgData name="" userId="454f4556cc29186e" providerId="LiveId" clId="{D41EF87C-502B-45BD-A055-8ACA7F8CD387}" dt="2022-08-10T15:57:59.681" v="6236" actId="1076"/>
          <ac:spMkLst>
            <pc:docMk/>
            <pc:sldMk cId="3963721363" sldId="561"/>
            <ac:spMk id="49" creationId="{91F46936-2362-463C-BFB3-F9DF73543A66}"/>
          </ac:spMkLst>
        </pc:spChg>
        <pc:spChg chg="del mod">
          <ac:chgData name="" userId="454f4556cc29186e" providerId="LiveId" clId="{D41EF87C-502B-45BD-A055-8ACA7F8CD387}" dt="2022-08-10T15:57:22.729" v="6224" actId="478"/>
          <ac:spMkLst>
            <pc:docMk/>
            <pc:sldMk cId="3963721363" sldId="561"/>
            <ac:spMk id="67" creationId="{012C2BEE-281D-4DF2-8E38-4E20FFB4FD7F}"/>
          </ac:spMkLst>
        </pc:spChg>
        <pc:grpChg chg="del mod">
          <ac:chgData name="" userId="454f4556cc29186e" providerId="LiveId" clId="{D41EF87C-502B-45BD-A055-8ACA7F8CD387}" dt="2022-08-10T15:57:45.376" v="6232" actId="165"/>
          <ac:grpSpMkLst>
            <pc:docMk/>
            <pc:sldMk cId="3963721363" sldId="561"/>
            <ac:grpSpMk id="2" creationId="{492B320E-792B-4B44-B57A-9DE4648F7B60}"/>
          </ac:grpSpMkLst>
        </pc:grpChg>
        <pc:grpChg chg="mod">
          <ac:chgData name="" userId="454f4556cc29186e" providerId="LiveId" clId="{D41EF87C-502B-45BD-A055-8ACA7F8CD387}" dt="2022-08-11T16:35:04.471" v="7037" actId="164"/>
          <ac:grpSpMkLst>
            <pc:docMk/>
            <pc:sldMk cId="3963721363" sldId="561"/>
            <ac:grpSpMk id="2" creationId="{6DF74CEE-13FE-4889-A7C2-127BB906412A}"/>
          </ac:grpSpMkLst>
        </pc:grpChg>
        <pc:grpChg chg="add mod">
          <ac:chgData name="" userId="454f4556cc29186e" providerId="LiveId" clId="{D41EF87C-502B-45BD-A055-8ACA7F8CD387}" dt="2022-08-11T16:35:04.471" v="7037" actId="164"/>
          <ac:grpSpMkLst>
            <pc:docMk/>
            <pc:sldMk cId="3963721363" sldId="561"/>
            <ac:grpSpMk id="6" creationId="{4C6A0776-4AB0-425C-820F-64D39AB26517}"/>
          </ac:grpSpMkLst>
        </pc:grpChg>
        <pc:grpChg chg="add mod">
          <ac:chgData name="" userId="454f4556cc29186e" providerId="LiveId" clId="{D41EF87C-502B-45BD-A055-8ACA7F8CD387}" dt="2022-08-10T15:57:54.187" v="6235" actId="1076"/>
          <ac:grpSpMkLst>
            <pc:docMk/>
            <pc:sldMk cId="3963721363" sldId="561"/>
            <ac:grpSpMk id="6" creationId="{F1D9A5EA-60FC-45F8-B339-9A89846AAD78}"/>
          </ac:grpSpMkLst>
        </pc:grpChg>
        <pc:grpChg chg="mod">
          <ac:chgData name="" userId="454f4556cc29186e" providerId="LiveId" clId="{D41EF87C-502B-45BD-A055-8ACA7F8CD387}" dt="2022-08-10T15:57:29.812" v="6227" actId="1076"/>
          <ac:grpSpMkLst>
            <pc:docMk/>
            <pc:sldMk cId="3963721363" sldId="561"/>
            <ac:grpSpMk id="7" creationId="{6F993CF8-23CE-4C8C-96DC-47ADD3812C5C}"/>
          </ac:grpSpMkLst>
        </pc:grpChg>
      </pc:sldChg>
      <pc:sldChg chg="modSp add">
        <pc:chgData name="" userId="454f4556cc29186e" providerId="LiveId" clId="{D41EF87C-502B-45BD-A055-8ACA7F8CD387}" dt="2022-08-10T16:00:46.298" v="6295" actId="20577"/>
        <pc:sldMkLst>
          <pc:docMk/>
          <pc:sldMk cId="895472691" sldId="562"/>
        </pc:sldMkLst>
        <pc:spChg chg="mod">
          <ac:chgData name="" userId="454f4556cc29186e" providerId="LiveId" clId="{D41EF87C-502B-45BD-A055-8ACA7F8CD387}" dt="2022-08-10T16:00:46.298" v="6295" actId="20577"/>
          <ac:spMkLst>
            <pc:docMk/>
            <pc:sldMk cId="895472691" sldId="562"/>
            <ac:spMk id="2" creationId="{15A70D64-AB7D-4F8E-BE58-47E376AC879F}"/>
          </ac:spMkLst>
        </pc:spChg>
        <pc:spChg chg="mod">
          <ac:chgData name="" userId="454f4556cc29186e" providerId="LiveId" clId="{D41EF87C-502B-45BD-A055-8ACA7F8CD387}" dt="2022-08-10T16:00:34.472" v="6283" actId="27636"/>
          <ac:spMkLst>
            <pc:docMk/>
            <pc:sldMk cId="895472691" sldId="562"/>
            <ac:spMk id="3" creationId="{69811E98-0002-4D62-A8FC-D92A27F10A23}"/>
          </ac:spMkLst>
        </pc:spChg>
      </pc:sldChg>
      <pc:sldChg chg="modNotesTx">
        <pc:chgData name="" userId="454f4556cc29186e" providerId="LiveId" clId="{D41EF87C-502B-45BD-A055-8ACA7F8CD387}" dt="2022-08-12T16:47:50.586" v="9356" actId="20577"/>
        <pc:sldMkLst>
          <pc:docMk/>
          <pc:sldMk cId="4238978664" sldId="564"/>
        </pc:sldMkLst>
      </pc:sldChg>
      <pc:sldChg chg="modSp">
        <pc:chgData name="" userId="454f4556cc29186e" providerId="LiveId" clId="{D41EF87C-502B-45BD-A055-8ACA7F8CD387}" dt="2022-08-11T16:39:50.061" v="7105" actId="20577"/>
        <pc:sldMkLst>
          <pc:docMk/>
          <pc:sldMk cId="2364266579" sldId="566"/>
        </pc:sldMkLst>
        <pc:spChg chg="mod">
          <ac:chgData name="" userId="454f4556cc29186e" providerId="LiveId" clId="{D41EF87C-502B-45BD-A055-8ACA7F8CD387}" dt="2022-08-11T16:39:50.061" v="7105" actId="20577"/>
          <ac:spMkLst>
            <pc:docMk/>
            <pc:sldMk cId="2364266579" sldId="566"/>
            <ac:spMk id="66" creationId="{BF7C1BE5-3017-4556-91B4-60487CA3EBE9}"/>
          </ac:spMkLst>
        </pc:spChg>
      </pc:sldChg>
      <pc:sldChg chg="modSp">
        <pc:chgData name="" userId="454f4556cc29186e" providerId="LiveId" clId="{D41EF87C-502B-45BD-A055-8ACA7F8CD387}" dt="2022-08-11T16:36:09.887" v="7049" actId="20577"/>
        <pc:sldMkLst>
          <pc:docMk/>
          <pc:sldMk cId="575190892" sldId="567"/>
        </pc:sldMkLst>
        <pc:spChg chg="mod">
          <ac:chgData name="" userId="454f4556cc29186e" providerId="LiveId" clId="{D41EF87C-502B-45BD-A055-8ACA7F8CD387}" dt="2022-08-11T16:36:09.887" v="7049" actId="20577"/>
          <ac:spMkLst>
            <pc:docMk/>
            <pc:sldMk cId="575190892" sldId="567"/>
            <ac:spMk id="70" creationId="{41AA1FB4-5D25-4AB1-8A80-EC1F372AE659}"/>
          </ac:spMkLst>
        </pc:spChg>
      </pc:sldChg>
      <pc:sldChg chg="addSp delSp modSp">
        <pc:chgData name="" userId="454f4556cc29186e" providerId="LiveId" clId="{D41EF87C-502B-45BD-A055-8ACA7F8CD387}" dt="2022-08-11T16:36:04.003" v="7048" actId="20577"/>
        <pc:sldMkLst>
          <pc:docMk/>
          <pc:sldMk cId="754470016" sldId="568"/>
        </pc:sldMkLst>
        <pc:spChg chg="mod">
          <ac:chgData name="" userId="454f4556cc29186e" providerId="LiveId" clId="{D41EF87C-502B-45BD-A055-8ACA7F8CD387}" dt="2022-08-11T16:36:04.003" v="7048" actId="20577"/>
          <ac:spMkLst>
            <pc:docMk/>
            <pc:sldMk cId="754470016" sldId="568"/>
            <ac:spMk id="61" creationId="{BF35620F-5EC1-4E05-A62E-E8FC1D15DC42}"/>
          </ac:spMkLst>
        </pc:spChg>
        <pc:picChg chg="add del">
          <ac:chgData name="" userId="454f4556cc29186e" providerId="LiveId" clId="{D41EF87C-502B-45BD-A055-8ACA7F8CD387}" dt="2022-08-11T15:45:45.413" v="6451"/>
          <ac:picMkLst>
            <pc:docMk/>
            <pc:sldMk cId="754470016" sldId="568"/>
            <ac:picMk id="62" creationId="{8B396B20-3D01-468C-BB4E-77CD8C458C73}"/>
          </ac:picMkLst>
        </pc:picChg>
      </pc:sldChg>
      <pc:sldChg chg="modSp">
        <pc:chgData name="" userId="454f4556cc29186e" providerId="LiveId" clId="{D41EF87C-502B-45BD-A055-8ACA7F8CD387}" dt="2022-08-11T16:36:13.142" v="7050" actId="20577"/>
        <pc:sldMkLst>
          <pc:docMk/>
          <pc:sldMk cId="365583297" sldId="569"/>
        </pc:sldMkLst>
        <pc:spChg chg="mod">
          <ac:chgData name="" userId="454f4556cc29186e" providerId="LiveId" clId="{D41EF87C-502B-45BD-A055-8ACA7F8CD387}" dt="2022-08-11T16:36:13.142" v="7050" actId="20577"/>
          <ac:spMkLst>
            <pc:docMk/>
            <pc:sldMk cId="365583297" sldId="569"/>
            <ac:spMk id="62" creationId="{93A94FA8-9E2B-49FC-BB53-BA488596E1D9}"/>
          </ac:spMkLst>
        </pc:spChg>
      </pc:sldChg>
      <pc:sldChg chg="modSp">
        <pc:chgData name="" userId="454f4556cc29186e" providerId="LiveId" clId="{D41EF87C-502B-45BD-A055-8ACA7F8CD387}" dt="2022-08-11T15:36:18.036" v="6314" actId="2166"/>
        <pc:sldMkLst>
          <pc:docMk/>
          <pc:sldMk cId="3502565086" sldId="573"/>
        </pc:sldMkLst>
        <pc:graphicFrameChg chg="modGraphic">
          <ac:chgData name="" userId="454f4556cc29186e" providerId="LiveId" clId="{D41EF87C-502B-45BD-A055-8ACA7F8CD387}" dt="2022-08-11T15:36:18.036" v="6314" actId="2166"/>
          <ac:graphicFrameMkLst>
            <pc:docMk/>
            <pc:sldMk cId="3502565086" sldId="573"/>
            <ac:graphicFrameMk id="23" creationId="{84EBF919-7E7A-44A9-899B-DCB73AD684C7}"/>
          </ac:graphicFrameMkLst>
        </pc:graphicFrameChg>
      </pc:sldChg>
      <pc:sldChg chg="modSp">
        <pc:chgData name="" userId="454f4556cc29186e" providerId="LiveId" clId="{D41EF87C-502B-45BD-A055-8ACA7F8CD387}" dt="2022-08-12T16:49:51.312" v="9386" actId="1076"/>
        <pc:sldMkLst>
          <pc:docMk/>
          <pc:sldMk cId="3274890762" sldId="583"/>
        </pc:sldMkLst>
        <pc:spChg chg="mod">
          <ac:chgData name="" userId="454f4556cc29186e" providerId="LiveId" clId="{D41EF87C-502B-45BD-A055-8ACA7F8CD387}" dt="2022-08-12T16:49:41.438" v="9385" actId="14100"/>
          <ac:spMkLst>
            <pc:docMk/>
            <pc:sldMk cId="3274890762" sldId="583"/>
            <ac:spMk id="8" creationId="{3FD0BD0B-A696-4038-BEAC-BEF229C0E51F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81" creationId="{6806CA3A-27CB-4D26-B12E-47D8F50D6179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97" creationId="{997FD2AA-2BDF-4CEB-9BB1-EAF9E2D44689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06" creationId="{F7F856E4-DCAF-4728-BEF8-BD6ABF782C95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07" creationId="{E6645C36-F57A-4CE6-BD5D-67D973C62C32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08" creationId="{3F042F1C-CA62-4894-94F5-0D0B11F8C8F1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09" creationId="{6BE1642E-FC03-4635-8C36-BBD81856FFB2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10" creationId="{5140CF9A-8B54-482E-91F6-9273C8BF6F8D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12" creationId="{435AA222-B18C-4B42-8337-7192F0EBD7BB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13" creationId="{EA5BA438-997A-4EB4-B363-64BD68EC847A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14" creationId="{602C16C9-FBCF-4331-97D9-3182F1BCF1F6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15" creationId="{50807879-A6F6-4057-A34F-59810344367C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20" creationId="{66B6F1C0-3BC5-4918-ABA9-36634434EF1F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21" creationId="{65526E39-333E-4B95-8FAB-FC20015A3909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22" creationId="{F7C07D67-4070-416B-9F8A-D85445D3E23A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23" creationId="{221F07FD-869E-4F24-9700-9BE7D06BA956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24" creationId="{200C92C9-3FD4-47FF-BA01-8530AD05D35E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25" creationId="{5678A410-5892-48F2-A0E9-0B70EF9F3A3A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26" creationId="{426A1EA6-998E-427C-8E5B-383F17AB3E67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29" creationId="{E0BE3106-2580-4D67-8C91-7292F72D7E14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30" creationId="{FBD080CA-6BE6-4660-9CB8-8F7666579F4B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31" creationId="{AE93601D-4B43-455D-8F21-9385840EAF6A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32" creationId="{97A91D8E-0EE8-45B1-896F-A178A156F447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34" creationId="{DEA2520F-68E4-40D8-956A-E0FF43777CBE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37" creationId="{A8DBB96D-5318-42B0-B9A4-118221AAC06C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39" creationId="{4700DCD1-5ED7-4AB3-ACCA-8A149ED59CA9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40" creationId="{43AA6352-D018-414D-A67D-FA025574447E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41" creationId="{86023A43-8ADE-458D-B888-7CAC2F2A3B01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42" creationId="{4BD144DA-AEF7-473F-A9DD-F5667F2888AD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43" creationId="{E66B68AB-5000-4C7D-9DD8-CC7913B56AA0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45" creationId="{F8583C22-574A-43C6-94E6-AB8ABE501056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46" creationId="{F8D90D39-786E-4886-96FA-8346F175FB93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47" creationId="{EFC1F194-69AF-4D8F-A0FB-F4E1C77EEB85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48" creationId="{34AD6202-8CEF-4211-9E21-3D5BD7275A34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49" creationId="{B11AF9F3-5A22-47DC-ABF5-BC6FD834F7E9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51" creationId="{F11DDCC7-E08C-4CBE-AEA1-149E0589ABE7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52" creationId="{CC53E197-34B3-4013-9D14-64232A4E9AAD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53" creationId="{890061D0-1469-4128-B746-64B0C3888519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54" creationId="{A239E806-FC32-420C-91D4-5A2E87DF0DF7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55" creationId="{2491F45C-B89C-4435-A8F5-33B228F73474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56" creationId="{F812D0DC-9EE2-4AE9-B91A-5E1742D599EF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57" creationId="{3FD5FF66-69E8-49DE-8589-5C7FACE707D3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58" creationId="{A8BD1030-CD62-43AC-90C4-CB7BC4D0BD40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65" creationId="{35B0A00D-7323-4A6C-98F1-82B714595ABF}"/>
          </ac:spMkLst>
        </pc:spChg>
        <pc:spChg chg="mod">
          <ac:chgData name="" userId="454f4556cc29186e" providerId="LiveId" clId="{D41EF87C-502B-45BD-A055-8ACA7F8CD387}" dt="2022-08-12T16:49:51.312" v="9386" actId="1076"/>
          <ac:spMkLst>
            <pc:docMk/>
            <pc:sldMk cId="3274890762" sldId="583"/>
            <ac:spMk id="166" creationId="{94476C81-50F1-4039-B1C1-F197DCA07EE9}"/>
          </ac:spMkLst>
        </pc:spChg>
        <pc:grpChg chg="mod">
          <ac:chgData name="" userId="454f4556cc29186e" providerId="LiveId" clId="{D41EF87C-502B-45BD-A055-8ACA7F8CD387}" dt="2022-08-12T16:49:51.312" v="9386" actId="1076"/>
          <ac:grpSpMkLst>
            <pc:docMk/>
            <pc:sldMk cId="3274890762" sldId="583"/>
            <ac:grpSpMk id="12" creationId="{F7FD934C-EA33-4011-AAB4-ACBA70328678}"/>
          </ac:grpSpMkLst>
        </pc:grpChg>
        <pc:grpChg chg="mod">
          <ac:chgData name="" userId="454f4556cc29186e" providerId="LiveId" clId="{D41EF87C-502B-45BD-A055-8ACA7F8CD387}" dt="2022-08-12T16:49:51.312" v="9386" actId="1076"/>
          <ac:grpSpMkLst>
            <pc:docMk/>
            <pc:sldMk cId="3274890762" sldId="583"/>
            <ac:grpSpMk id="15" creationId="{A90861CF-6D0F-426B-9CBE-3E253EAFD059}"/>
          </ac:grpSpMkLst>
        </pc:grpChg>
        <pc:grpChg chg="mod">
          <ac:chgData name="" userId="454f4556cc29186e" providerId="LiveId" clId="{D41EF87C-502B-45BD-A055-8ACA7F8CD387}" dt="2022-08-12T16:49:34.952" v="9384" actId="1076"/>
          <ac:grpSpMkLst>
            <pc:docMk/>
            <pc:sldMk cId="3274890762" sldId="583"/>
            <ac:grpSpMk id="16" creationId="{BD2D5931-D587-420A-A51A-60F4F65246BC}"/>
          </ac:grpSpMkLst>
        </pc:grpChg>
        <pc:grpChg chg="mod">
          <ac:chgData name="" userId="454f4556cc29186e" providerId="LiveId" clId="{D41EF87C-502B-45BD-A055-8ACA7F8CD387}" dt="2022-08-12T16:49:51.312" v="9386" actId="1076"/>
          <ac:grpSpMkLst>
            <pc:docMk/>
            <pc:sldMk cId="3274890762" sldId="583"/>
            <ac:grpSpMk id="150" creationId="{9F489D4A-DFF7-4216-9003-E13342AA3BFA}"/>
          </ac:grpSpMkLst>
        </pc:grpChg>
        <pc:cxnChg chg="mod">
          <ac:chgData name="" userId="454f4556cc29186e" providerId="LiveId" clId="{D41EF87C-502B-45BD-A055-8ACA7F8CD387}" dt="2022-08-12T16:49:51.312" v="9386" actId="1076"/>
          <ac:cxnSpMkLst>
            <pc:docMk/>
            <pc:sldMk cId="3274890762" sldId="583"/>
            <ac:cxnSpMk id="116" creationId="{D595C00E-E4ED-4F7A-B09D-6A67E9D19C74}"/>
          </ac:cxnSpMkLst>
        </pc:cxnChg>
        <pc:cxnChg chg="mod">
          <ac:chgData name="" userId="454f4556cc29186e" providerId="LiveId" clId="{D41EF87C-502B-45BD-A055-8ACA7F8CD387}" dt="2022-08-12T16:49:51.312" v="9386" actId="1076"/>
          <ac:cxnSpMkLst>
            <pc:docMk/>
            <pc:sldMk cId="3274890762" sldId="583"/>
            <ac:cxnSpMk id="117" creationId="{E34BBB09-EA08-45A3-AC7A-371DC980539E}"/>
          </ac:cxnSpMkLst>
        </pc:cxnChg>
        <pc:cxnChg chg="mod">
          <ac:chgData name="" userId="454f4556cc29186e" providerId="LiveId" clId="{D41EF87C-502B-45BD-A055-8ACA7F8CD387}" dt="2022-08-12T16:49:51.312" v="9386" actId="1076"/>
          <ac:cxnSpMkLst>
            <pc:docMk/>
            <pc:sldMk cId="3274890762" sldId="583"/>
            <ac:cxnSpMk id="118" creationId="{6AEDEE77-9F95-4F3E-AF4D-BFDD918F98F7}"/>
          </ac:cxnSpMkLst>
        </pc:cxnChg>
        <pc:cxnChg chg="mod">
          <ac:chgData name="" userId="454f4556cc29186e" providerId="LiveId" clId="{D41EF87C-502B-45BD-A055-8ACA7F8CD387}" dt="2022-08-12T16:49:51.312" v="9386" actId="1076"/>
          <ac:cxnSpMkLst>
            <pc:docMk/>
            <pc:sldMk cId="3274890762" sldId="583"/>
            <ac:cxnSpMk id="133" creationId="{7B7F5FED-47DE-432F-8D09-490A3B77FAE9}"/>
          </ac:cxnSpMkLst>
        </pc:cxnChg>
        <pc:cxnChg chg="mod">
          <ac:chgData name="" userId="454f4556cc29186e" providerId="LiveId" clId="{D41EF87C-502B-45BD-A055-8ACA7F8CD387}" dt="2022-08-12T16:49:51.312" v="9386" actId="1076"/>
          <ac:cxnSpMkLst>
            <pc:docMk/>
            <pc:sldMk cId="3274890762" sldId="583"/>
            <ac:cxnSpMk id="135" creationId="{3A63DFA8-5621-464C-9A4B-62214EC97DF4}"/>
          </ac:cxnSpMkLst>
        </pc:cxnChg>
        <pc:cxnChg chg="mod">
          <ac:chgData name="" userId="454f4556cc29186e" providerId="LiveId" clId="{D41EF87C-502B-45BD-A055-8ACA7F8CD387}" dt="2022-08-12T16:49:51.312" v="9386" actId="1076"/>
          <ac:cxnSpMkLst>
            <pc:docMk/>
            <pc:sldMk cId="3274890762" sldId="583"/>
            <ac:cxnSpMk id="136" creationId="{ACBE7EDE-1123-48D0-8649-911C20154BD4}"/>
          </ac:cxnSpMkLst>
        </pc:cxnChg>
        <pc:cxnChg chg="mod">
          <ac:chgData name="" userId="454f4556cc29186e" providerId="LiveId" clId="{D41EF87C-502B-45BD-A055-8ACA7F8CD387}" dt="2022-08-12T16:49:51.312" v="9386" actId="1076"/>
          <ac:cxnSpMkLst>
            <pc:docMk/>
            <pc:sldMk cId="3274890762" sldId="583"/>
            <ac:cxnSpMk id="138" creationId="{27EA2D5D-0D1B-4E6A-AFAC-C614F1141D0C}"/>
          </ac:cxnSpMkLst>
        </pc:cxnChg>
        <pc:cxnChg chg="mod">
          <ac:chgData name="" userId="454f4556cc29186e" providerId="LiveId" clId="{D41EF87C-502B-45BD-A055-8ACA7F8CD387}" dt="2022-08-12T16:49:51.312" v="9386" actId="1076"/>
          <ac:cxnSpMkLst>
            <pc:docMk/>
            <pc:sldMk cId="3274890762" sldId="583"/>
            <ac:cxnSpMk id="144" creationId="{4400CA68-7EC9-4FA8-9C51-C59D68ECB17E}"/>
          </ac:cxnSpMkLst>
        </pc:cxnChg>
      </pc:sldChg>
      <pc:sldMasterChg chg="modSldLayout">
        <pc:chgData name="" userId="454f4556cc29186e" providerId="LiveId" clId="{D41EF87C-502B-45BD-A055-8ACA7F8CD387}" dt="2022-08-07T16:45:16.240" v="511" actId="1076"/>
        <pc:sldMasterMkLst>
          <pc:docMk/>
          <pc:sldMasterMk cId="0" sldId="2147483648"/>
        </pc:sldMasterMkLst>
        <pc:sldLayoutChg chg="modSp">
          <pc:chgData name="" userId="454f4556cc29186e" providerId="LiveId" clId="{D41EF87C-502B-45BD-A055-8ACA7F8CD387}" dt="2022-08-07T16:45:16.240" v="511" actId="1076"/>
          <pc:sldLayoutMkLst>
            <pc:docMk/>
            <pc:sldMasterMk cId="0" sldId="2147483648"/>
            <pc:sldLayoutMk cId="0" sldId="2147483650"/>
          </pc:sldLayoutMkLst>
          <pc:spChg chg="mod">
            <ac:chgData name="" userId="454f4556cc29186e" providerId="LiveId" clId="{D41EF87C-502B-45BD-A055-8ACA7F8CD387}" dt="2022-08-07T16:45:16.240" v="511" actId="1076"/>
            <ac:spMkLst>
              <pc:docMk/>
              <pc:sldMasterMk cId="0" sldId="2147483648"/>
              <pc:sldLayoutMk cId="0" sldId="2147483650"/>
              <ac:spMk id="4" creationId="{00000000-0000-0000-0000-000000000000}"/>
            </ac:spMkLst>
          </pc:spChg>
          <pc:picChg chg="mod">
            <ac:chgData name="" userId="454f4556cc29186e" providerId="LiveId" clId="{D41EF87C-502B-45BD-A055-8ACA7F8CD387}" dt="2022-08-07T16:45:16.240" v="511" actId="1076"/>
            <ac:picMkLst>
              <pc:docMk/>
              <pc:sldMasterMk cId="0" sldId="2147483648"/>
              <pc:sldLayoutMk cId="0" sldId="2147483650"/>
              <ac:picMk id="11" creationId="{00000000-0000-0000-0000-000000000000}"/>
            </ac:picMkLst>
          </pc:picChg>
        </pc:sldLayoutChg>
      </pc:sldMasterChg>
    </pc:docChg>
  </pc:docChgLst>
  <pc:docChgLst>
    <pc:chgData userId="454f4556cc29186e" providerId="LiveId" clId="{E8CE7D41-5581-4740-994B-4D689512AA50}"/>
    <pc:docChg chg="undo custSel addSld delSld modSld sldOrd">
      <pc:chgData name="" userId="454f4556cc29186e" providerId="LiveId" clId="{E8CE7D41-5581-4740-994B-4D689512AA50}" dt="2022-08-14T14:43:29.988" v="4704" actId="1076"/>
      <pc:docMkLst>
        <pc:docMk/>
      </pc:docMkLst>
      <pc:sldChg chg="modNotesTx">
        <pc:chgData name="" userId="454f4556cc29186e" providerId="LiveId" clId="{E8CE7D41-5581-4740-994B-4D689512AA50}" dt="2022-08-13T03:01:59.996" v="50" actId="20577"/>
        <pc:sldMkLst>
          <pc:docMk/>
          <pc:sldMk cId="1503025030" sldId="488"/>
        </pc:sldMkLst>
      </pc:sldChg>
      <pc:sldChg chg="modNotesTx">
        <pc:chgData name="" userId="454f4556cc29186e" providerId="LiveId" clId="{E8CE7D41-5581-4740-994B-4D689512AA50}" dt="2022-08-13T03:56:25.261" v="116" actId="20577"/>
        <pc:sldMkLst>
          <pc:docMk/>
          <pc:sldMk cId="4140074767" sldId="491"/>
        </pc:sldMkLst>
      </pc:sldChg>
      <pc:sldChg chg="modSp ord modNotesTx">
        <pc:chgData name="" userId="454f4556cc29186e" providerId="LiveId" clId="{E8CE7D41-5581-4740-994B-4D689512AA50}" dt="2022-08-14T14:37:52.929" v="4677" actId="20577"/>
        <pc:sldMkLst>
          <pc:docMk/>
          <pc:sldMk cId="3845746101" sldId="501"/>
        </pc:sldMkLst>
        <pc:spChg chg="mod">
          <ac:chgData name="" userId="454f4556cc29186e" providerId="LiveId" clId="{E8CE7D41-5581-4740-994B-4D689512AA50}" dt="2022-08-14T14:37:52.929" v="4677" actId="20577"/>
          <ac:spMkLst>
            <pc:docMk/>
            <pc:sldMk cId="3845746101" sldId="501"/>
            <ac:spMk id="6" creationId="{1C7198B5-3C40-4FED-AD21-613ECC15BA6F}"/>
          </ac:spMkLst>
        </pc:spChg>
      </pc:sldChg>
      <pc:sldChg chg="ord modNotesTx">
        <pc:chgData name="" userId="454f4556cc29186e" providerId="LiveId" clId="{E8CE7D41-5581-4740-994B-4D689512AA50}" dt="2022-08-14T14:37:40.619" v="4651"/>
        <pc:sldMkLst>
          <pc:docMk/>
          <pc:sldMk cId="2230946941" sldId="503"/>
        </pc:sldMkLst>
      </pc:sldChg>
      <pc:sldChg chg="addSp delSp modSp modNotesTx">
        <pc:chgData name="" userId="454f4556cc29186e" providerId="LiveId" clId="{E8CE7D41-5581-4740-994B-4D689512AA50}" dt="2022-08-14T14:43:29.988" v="4704" actId="1076"/>
        <pc:sldMkLst>
          <pc:docMk/>
          <pc:sldMk cId="2428787537" sldId="506"/>
        </pc:sldMkLst>
        <pc:spChg chg="add mod">
          <ac:chgData name="" userId="454f4556cc29186e" providerId="LiveId" clId="{E8CE7D41-5581-4740-994B-4D689512AA50}" dt="2022-08-14T14:43:19.648" v="4697" actId="1076"/>
          <ac:spMkLst>
            <pc:docMk/>
            <pc:sldMk cId="2428787537" sldId="506"/>
            <ac:spMk id="3" creationId="{92ACB328-76D8-4CE7-B651-0FE6FBCA4C03}"/>
          </ac:spMkLst>
        </pc:spChg>
        <pc:spChg chg="add mod">
          <ac:chgData name="" userId="454f4556cc29186e" providerId="LiveId" clId="{E8CE7D41-5581-4740-994B-4D689512AA50}" dt="2022-08-14T14:43:29.988" v="4704" actId="1076"/>
          <ac:spMkLst>
            <pc:docMk/>
            <pc:sldMk cId="2428787537" sldId="506"/>
            <ac:spMk id="9" creationId="{98DA325D-72EC-434B-89A3-57764178E71C}"/>
          </ac:spMkLst>
        </pc:spChg>
        <pc:spChg chg="add del mod">
          <ac:chgData name="" userId="454f4556cc29186e" providerId="LiveId" clId="{E8CE7D41-5581-4740-994B-4D689512AA50}" dt="2022-08-14T14:43:00.217" v="4694"/>
          <ac:spMkLst>
            <pc:docMk/>
            <pc:sldMk cId="2428787537" sldId="506"/>
            <ac:spMk id="54" creationId="{06ECF9AC-9040-437A-808C-6DAC718B2FE8}"/>
          </ac:spMkLst>
        </pc:spChg>
        <pc:spChg chg="add mod">
          <ac:chgData name="" userId="454f4556cc29186e" providerId="LiveId" clId="{E8CE7D41-5581-4740-994B-4D689512AA50}" dt="2022-08-14T14:43:19.648" v="4697" actId="1076"/>
          <ac:spMkLst>
            <pc:docMk/>
            <pc:sldMk cId="2428787537" sldId="506"/>
            <ac:spMk id="56" creationId="{E6E66959-2A41-492F-AECD-27719E46FE00}"/>
          </ac:spMkLst>
        </pc:spChg>
      </pc:sldChg>
      <pc:sldChg chg="modSp modNotesTx">
        <pc:chgData name="" userId="454f4556cc29186e" providerId="LiveId" clId="{E8CE7D41-5581-4740-994B-4D689512AA50}" dt="2022-08-14T01:49:36.184" v="4499" actId="20577"/>
        <pc:sldMkLst>
          <pc:docMk/>
          <pc:sldMk cId="679950430" sldId="509"/>
        </pc:sldMkLst>
        <pc:spChg chg="mod">
          <ac:chgData name="" userId="454f4556cc29186e" providerId="LiveId" clId="{E8CE7D41-5581-4740-994B-4D689512AA50}" dt="2022-08-14T01:49:36.184" v="4499" actId="20577"/>
          <ac:spMkLst>
            <pc:docMk/>
            <pc:sldMk cId="679950430" sldId="509"/>
            <ac:spMk id="8" creationId="{7A16A112-19C4-4A2C-94FA-945084CCCFDD}"/>
          </ac:spMkLst>
        </pc:spChg>
      </pc:sldChg>
      <pc:sldChg chg="addSp modSp modNotesTx">
        <pc:chgData name="" userId="454f4556cc29186e" providerId="LiveId" clId="{E8CE7D41-5581-4740-994B-4D689512AA50}" dt="2022-08-14T02:02:46.138" v="4606" actId="208"/>
        <pc:sldMkLst>
          <pc:docMk/>
          <pc:sldMk cId="4176299829" sldId="510"/>
        </pc:sldMkLst>
        <pc:spChg chg="add mod">
          <ac:chgData name="" userId="454f4556cc29186e" providerId="LiveId" clId="{E8CE7D41-5581-4740-994B-4D689512AA50}" dt="2022-08-14T02:02:46.138" v="4606" actId="208"/>
          <ac:spMkLst>
            <pc:docMk/>
            <pc:sldMk cId="4176299829" sldId="510"/>
            <ac:spMk id="2" creationId="{67985487-160F-4981-AD03-814A2C3AE4EC}"/>
          </ac:spMkLst>
        </pc:spChg>
        <pc:spChg chg="mod">
          <ac:chgData name="" userId="454f4556cc29186e" providerId="LiveId" clId="{E8CE7D41-5581-4740-994B-4D689512AA50}" dt="2022-08-13T09:21:26.233" v="702" actId="20577"/>
          <ac:spMkLst>
            <pc:docMk/>
            <pc:sldMk cId="4176299829" sldId="510"/>
            <ac:spMk id="64" creationId="{E3ED0D08-A1B2-41D0-8E74-B5329CAC2616}"/>
          </ac:spMkLst>
        </pc:spChg>
      </pc:sldChg>
      <pc:sldChg chg="modNotesTx">
        <pc:chgData name="" userId="454f4556cc29186e" providerId="LiveId" clId="{E8CE7D41-5581-4740-994B-4D689512AA50}" dt="2022-08-13T08:32:36.347" v="604" actId="20577"/>
        <pc:sldMkLst>
          <pc:docMk/>
          <pc:sldMk cId="1660909157" sldId="526"/>
        </pc:sldMkLst>
      </pc:sldChg>
      <pc:sldChg chg="modNotesTx">
        <pc:chgData name="" userId="454f4556cc29186e" providerId="LiveId" clId="{E8CE7D41-5581-4740-994B-4D689512AA50}" dt="2022-08-14T01:04:10.649" v="4493" actId="20577"/>
        <pc:sldMkLst>
          <pc:docMk/>
          <pc:sldMk cId="1603945414" sldId="534"/>
        </pc:sldMkLst>
      </pc:sldChg>
      <pc:sldChg chg="modNotesTx">
        <pc:chgData name="" userId="454f4556cc29186e" providerId="LiveId" clId="{E8CE7D41-5581-4740-994B-4D689512AA50}" dt="2022-08-13T08:23:46.502" v="548" actId="20577"/>
        <pc:sldMkLst>
          <pc:docMk/>
          <pc:sldMk cId="647778073" sldId="535"/>
        </pc:sldMkLst>
      </pc:sldChg>
      <pc:sldChg chg="modSp modNotesTx">
        <pc:chgData name="" userId="454f4556cc29186e" providerId="LiveId" clId="{E8CE7D41-5581-4740-994B-4D689512AA50}" dt="2022-08-13T14:05:55.113" v="2095" actId="113"/>
        <pc:sldMkLst>
          <pc:docMk/>
          <pc:sldMk cId="1136725747" sldId="538"/>
        </pc:sldMkLst>
        <pc:spChg chg="mod">
          <ac:chgData name="" userId="454f4556cc29186e" providerId="LiveId" clId="{E8CE7D41-5581-4740-994B-4D689512AA50}" dt="2022-08-13T14:05:55.113" v="2095" actId="113"/>
          <ac:spMkLst>
            <pc:docMk/>
            <pc:sldMk cId="1136725747" sldId="538"/>
            <ac:spMk id="24" creationId="{D70C7907-CA6C-44A2-B070-2012F53F38A7}"/>
          </ac:spMkLst>
        </pc:spChg>
      </pc:sldChg>
      <pc:sldChg chg="modNotesTx">
        <pc:chgData name="" userId="454f4556cc29186e" providerId="LiveId" clId="{E8CE7D41-5581-4740-994B-4D689512AA50}" dt="2022-08-13T16:40:34.180" v="4219" actId="20577"/>
        <pc:sldMkLst>
          <pc:docMk/>
          <pc:sldMk cId="1405573226" sldId="545"/>
        </pc:sldMkLst>
      </pc:sldChg>
      <pc:sldChg chg="modSp modNotesTx">
        <pc:chgData name="" userId="454f4556cc29186e" providerId="LiveId" clId="{E8CE7D41-5581-4740-994B-4D689512AA50}" dt="2022-08-13T07:09:32.189" v="343"/>
        <pc:sldMkLst>
          <pc:docMk/>
          <pc:sldMk cId="1050496924" sldId="546"/>
        </pc:sldMkLst>
        <pc:spChg chg="mod">
          <ac:chgData name="" userId="454f4556cc29186e" providerId="LiveId" clId="{E8CE7D41-5581-4740-994B-4D689512AA50}" dt="2022-08-13T07:09:32.189" v="343"/>
          <ac:spMkLst>
            <pc:docMk/>
            <pc:sldMk cId="1050496924" sldId="546"/>
            <ac:spMk id="194" creationId="{AB672C0F-E86F-4C85-98F6-B8AA51D228DD}"/>
          </ac:spMkLst>
        </pc:spChg>
      </pc:sldChg>
      <pc:sldChg chg="modSp ord modNotesTx">
        <pc:chgData name="" userId="454f4556cc29186e" providerId="LiveId" clId="{E8CE7D41-5581-4740-994B-4D689512AA50}" dt="2022-08-14T14:37:59.330" v="4678"/>
        <pc:sldMkLst>
          <pc:docMk/>
          <pc:sldMk cId="3092991568" sldId="547"/>
        </pc:sldMkLst>
        <pc:spChg chg="mod">
          <ac:chgData name="" userId="454f4556cc29186e" providerId="LiveId" clId="{E8CE7D41-5581-4740-994B-4D689512AA50}" dt="2022-08-14T14:37:59.330" v="4678"/>
          <ac:spMkLst>
            <pc:docMk/>
            <pc:sldMk cId="3092991568" sldId="547"/>
            <ac:spMk id="3" creationId="{6B44D48C-38CF-469A-92BA-48DECFF8EA54}"/>
          </ac:spMkLst>
        </pc:spChg>
      </pc:sldChg>
      <pc:sldChg chg="modSp modAnim modNotesTx">
        <pc:chgData name="" userId="454f4556cc29186e" providerId="LiveId" clId="{E8CE7D41-5581-4740-994B-4D689512AA50}" dt="2022-08-14T01:55:59.675" v="4518" actId="20577"/>
        <pc:sldMkLst>
          <pc:docMk/>
          <pc:sldMk cId="3118801796" sldId="550"/>
        </pc:sldMkLst>
        <pc:spChg chg="mod">
          <ac:chgData name="" userId="454f4556cc29186e" providerId="LiveId" clId="{E8CE7D41-5581-4740-994B-4D689512AA50}" dt="2022-08-14T01:55:37.712" v="4500" actId="20577"/>
          <ac:spMkLst>
            <pc:docMk/>
            <pc:sldMk cId="3118801796" sldId="550"/>
            <ac:spMk id="6" creationId="{26DBE46E-D3B1-4139-895B-85E7BFDCF4C1}"/>
          </ac:spMkLst>
        </pc:spChg>
      </pc:sldChg>
      <pc:sldChg chg="modNotesTx">
        <pc:chgData name="" userId="454f4556cc29186e" providerId="LiveId" clId="{E8CE7D41-5581-4740-994B-4D689512AA50}" dt="2022-08-14T01:55:53.971" v="4514" actId="20577"/>
        <pc:sldMkLst>
          <pc:docMk/>
          <pc:sldMk cId="1072272900" sldId="551"/>
        </pc:sldMkLst>
      </pc:sldChg>
      <pc:sldChg chg="modNotesTx">
        <pc:chgData name="" userId="454f4556cc29186e" providerId="LiveId" clId="{E8CE7D41-5581-4740-994B-4D689512AA50}" dt="2022-08-13T08:28:22.965" v="595" actId="114"/>
        <pc:sldMkLst>
          <pc:docMk/>
          <pc:sldMk cId="1564528177" sldId="557"/>
        </pc:sldMkLst>
      </pc:sldChg>
      <pc:sldChg chg="modNotesTx">
        <pc:chgData name="" userId="454f4556cc29186e" providerId="LiveId" clId="{E8CE7D41-5581-4740-994B-4D689512AA50}" dt="2022-08-13T08:29:33.606" v="596" actId="20577"/>
        <pc:sldMkLst>
          <pc:docMk/>
          <pc:sldMk cId="1335461796" sldId="558"/>
        </pc:sldMkLst>
      </pc:sldChg>
      <pc:sldChg chg="modSp modAnim modNotesTx">
        <pc:chgData name="" userId="454f4556cc29186e" providerId="LiveId" clId="{E8CE7D41-5581-4740-994B-4D689512AA50}" dt="2022-08-13T10:44:52.537" v="1225" actId="20577"/>
        <pc:sldMkLst>
          <pc:docMk/>
          <pc:sldMk cId="3963721363" sldId="561"/>
        </pc:sldMkLst>
        <pc:spChg chg="mod">
          <ac:chgData name="" userId="454f4556cc29186e" providerId="LiveId" clId="{E8CE7D41-5581-4740-994B-4D689512AA50}" dt="2022-08-13T10:38:36.087" v="1129" actId="20577"/>
          <ac:spMkLst>
            <pc:docMk/>
            <pc:sldMk cId="3963721363" sldId="561"/>
            <ac:spMk id="49" creationId="{91F46936-2362-463C-BFB3-F9DF73543A66}"/>
          </ac:spMkLst>
        </pc:spChg>
      </pc:sldChg>
      <pc:sldChg chg="modSp modNotesTx">
        <pc:chgData name="" userId="454f4556cc29186e" providerId="LiveId" clId="{E8CE7D41-5581-4740-994B-4D689512AA50}" dt="2022-08-14T01:59:50.894" v="4570" actId="113"/>
        <pc:sldMkLst>
          <pc:docMk/>
          <pc:sldMk cId="4238978664" sldId="564"/>
        </pc:sldMkLst>
        <pc:spChg chg="mod">
          <ac:chgData name="" userId="454f4556cc29186e" providerId="LiveId" clId="{E8CE7D41-5581-4740-994B-4D689512AA50}" dt="2022-08-14T01:58:35.501" v="4534" actId="207"/>
          <ac:spMkLst>
            <pc:docMk/>
            <pc:sldMk cId="4238978664" sldId="564"/>
            <ac:spMk id="54" creationId="{6239D58B-4006-445A-9B57-16334D3681E5}"/>
          </ac:spMkLst>
        </pc:spChg>
      </pc:sldChg>
      <pc:sldChg chg="addSp delSp modSp modNotesTx">
        <pc:chgData name="" userId="454f4556cc29186e" providerId="LiveId" clId="{E8CE7D41-5581-4740-994B-4D689512AA50}" dt="2022-08-13T16:54:54.679" v="4473" actId="20577"/>
        <pc:sldMkLst>
          <pc:docMk/>
          <pc:sldMk cId="2364266579" sldId="566"/>
        </pc:sldMkLst>
        <pc:spChg chg="mod">
          <ac:chgData name="" userId="454f4556cc29186e" providerId="LiveId" clId="{E8CE7D41-5581-4740-994B-4D689512AA50}" dt="2022-08-13T16:18:47.064" v="3986" actId="20577"/>
          <ac:spMkLst>
            <pc:docMk/>
            <pc:sldMk cId="2364266579" sldId="566"/>
            <ac:spMk id="66" creationId="{BF7C1BE5-3017-4556-91B4-60487CA3EBE9}"/>
          </ac:spMkLst>
        </pc:spChg>
        <pc:spChg chg="add mod">
          <ac:chgData name="" userId="454f4556cc29186e" providerId="LiveId" clId="{E8CE7D41-5581-4740-994B-4D689512AA50}" dt="2022-08-13T16:36:44.842" v="4191" actId="208"/>
          <ac:spMkLst>
            <pc:docMk/>
            <pc:sldMk cId="2364266579" sldId="566"/>
            <ac:spMk id="67" creationId="{A1D3FA1C-95FE-4D9B-A7E5-5A5E1CD57246}"/>
          </ac:spMkLst>
        </pc:spChg>
        <pc:grpChg chg="del">
          <ac:chgData name="" userId="454f4556cc29186e" providerId="LiveId" clId="{E8CE7D41-5581-4740-994B-4D689512AA50}" dt="2022-08-13T16:36:40.218" v="4187" actId="478"/>
          <ac:grpSpMkLst>
            <pc:docMk/>
            <pc:sldMk cId="2364266579" sldId="566"/>
            <ac:grpSpMk id="68" creationId="{E4896676-FA01-45B9-B030-EC3E762C8A99}"/>
          </ac:grpSpMkLst>
        </pc:grpChg>
        <pc:grpChg chg="add">
          <ac:chgData name="" userId="454f4556cc29186e" providerId="LiveId" clId="{E8CE7D41-5581-4740-994B-4D689512AA50}" dt="2022-08-13T16:36:40.494" v="4188"/>
          <ac:grpSpMkLst>
            <pc:docMk/>
            <pc:sldMk cId="2364266579" sldId="566"/>
            <ac:grpSpMk id="85" creationId="{F2756213-7D64-47FF-B92C-7DF8EE8F8FBB}"/>
          </ac:grpSpMkLst>
        </pc:grpChg>
      </pc:sldChg>
      <pc:sldChg chg="addSp delSp modSp modNotesTx">
        <pc:chgData name="" userId="454f4556cc29186e" providerId="LiveId" clId="{E8CE7D41-5581-4740-994B-4D689512AA50}" dt="2022-08-13T16:37:11.187" v="4199" actId="3064"/>
        <pc:sldMkLst>
          <pc:docMk/>
          <pc:sldMk cId="575190892" sldId="567"/>
        </pc:sldMkLst>
        <pc:spChg chg="mod">
          <ac:chgData name="" userId="454f4556cc29186e" providerId="LiveId" clId="{E8CE7D41-5581-4740-994B-4D689512AA50}" dt="2022-08-13T16:18:52.800" v="3987"/>
          <ac:spMkLst>
            <pc:docMk/>
            <pc:sldMk cId="575190892" sldId="567"/>
            <ac:spMk id="70" creationId="{41AA1FB4-5D25-4AB1-8A80-EC1F372AE659}"/>
          </ac:spMkLst>
        </pc:spChg>
        <pc:spChg chg="add mod">
          <ac:chgData name="" userId="454f4556cc29186e" providerId="LiveId" clId="{E8CE7D41-5581-4740-994B-4D689512AA50}" dt="2022-08-13T16:36:25.119" v="4186" actId="208"/>
          <ac:spMkLst>
            <pc:docMk/>
            <pc:sldMk cId="575190892" sldId="567"/>
            <ac:spMk id="77" creationId="{F459FC10-5CC2-4A2A-9BE8-AA6F43608235}"/>
          </ac:spMkLst>
        </pc:spChg>
        <pc:spChg chg="mod">
          <ac:chgData name="" userId="454f4556cc29186e" providerId="LiveId" clId="{E8CE7D41-5581-4740-994B-4D689512AA50}" dt="2022-08-13T16:37:11.187" v="4199" actId="3064"/>
          <ac:spMkLst>
            <pc:docMk/>
            <pc:sldMk cId="575190892" sldId="567"/>
            <ac:spMk id="81" creationId="{7EC6D44B-343E-482C-A416-CD4ADE876E24}"/>
          </ac:spMkLst>
        </pc:spChg>
        <pc:spChg chg="mod">
          <ac:chgData name="" userId="454f4556cc29186e" providerId="LiveId" clId="{E8CE7D41-5581-4740-994B-4D689512AA50}" dt="2022-08-13T16:37:11.187" v="4199" actId="3064"/>
          <ac:spMkLst>
            <pc:docMk/>
            <pc:sldMk cId="575190892" sldId="567"/>
            <ac:spMk id="82" creationId="{D1C64EB6-AB33-4CE3-BB0D-418B29A1CF7F}"/>
          </ac:spMkLst>
        </pc:spChg>
        <pc:spChg chg="mod">
          <ac:chgData name="" userId="454f4556cc29186e" providerId="LiveId" clId="{E8CE7D41-5581-4740-994B-4D689512AA50}" dt="2022-08-13T16:37:11.187" v="4199" actId="3064"/>
          <ac:spMkLst>
            <pc:docMk/>
            <pc:sldMk cId="575190892" sldId="567"/>
            <ac:spMk id="83" creationId="{A5284052-6D88-47F0-8840-7ED46041683C}"/>
          </ac:spMkLst>
        </pc:spChg>
        <pc:grpChg chg="add del mod">
          <ac:chgData name="" userId="454f4556cc29186e" providerId="LiveId" clId="{E8CE7D41-5581-4740-994B-4D689512AA50}" dt="2022-08-13T16:34:54.635" v="4182" actId="14100"/>
          <ac:grpSpMkLst>
            <pc:docMk/>
            <pc:sldMk cId="575190892" sldId="567"/>
            <ac:grpSpMk id="68" creationId="{E4896676-FA01-45B9-B030-EC3E762C8A99}"/>
          </ac:grpSpMkLst>
        </pc:grpChg>
        <pc:grpChg chg="add del">
          <ac:chgData name="" userId="454f4556cc29186e" providerId="LiveId" clId="{E8CE7D41-5581-4740-994B-4D689512AA50}" dt="2022-08-13T16:34:39.756" v="4179"/>
          <ac:grpSpMkLst>
            <pc:docMk/>
            <pc:sldMk cId="575190892" sldId="567"/>
            <ac:grpSpMk id="71" creationId="{C9B41943-EB95-45FD-A4F3-64610958D150}"/>
          </ac:grpSpMkLst>
        </pc:grpChg>
      </pc:sldChg>
      <pc:sldChg chg="addSp delSp modNotesTx">
        <pc:chgData name="" userId="454f4556cc29186e" providerId="LiveId" clId="{E8CE7D41-5581-4740-994B-4D689512AA50}" dt="2022-08-13T16:36:56.071" v="4193"/>
        <pc:sldMkLst>
          <pc:docMk/>
          <pc:sldMk cId="754470016" sldId="568"/>
        </pc:sldMkLst>
        <pc:spChg chg="add">
          <ac:chgData name="" userId="454f4556cc29186e" providerId="LiveId" clId="{E8CE7D41-5581-4740-994B-4D689512AA50}" dt="2022-08-13T16:36:56.071" v="4193"/>
          <ac:spMkLst>
            <pc:docMk/>
            <pc:sldMk cId="754470016" sldId="568"/>
            <ac:spMk id="62" creationId="{3B9CF127-D448-4CBB-8545-0CDAAA04B54C}"/>
          </ac:spMkLst>
        </pc:spChg>
        <pc:grpChg chg="add">
          <ac:chgData name="" userId="454f4556cc29186e" providerId="LiveId" clId="{E8CE7D41-5581-4740-994B-4D689512AA50}" dt="2022-08-13T16:36:56.071" v="4193"/>
          <ac:grpSpMkLst>
            <pc:docMk/>
            <pc:sldMk cId="754470016" sldId="568"/>
            <ac:grpSpMk id="63" creationId="{47737471-440B-487A-A69C-A19B28DFEBCE}"/>
          </ac:grpSpMkLst>
        </pc:grpChg>
        <pc:grpChg chg="del">
          <ac:chgData name="" userId="454f4556cc29186e" providerId="LiveId" clId="{E8CE7D41-5581-4740-994B-4D689512AA50}" dt="2022-08-13T16:36:55.788" v="4192" actId="478"/>
          <ac:grpSpMkLst>
            <pc:docMk/>
            <pc:sldMk cId="754470016" sldId="568"/>
            <ac:grpSpMk id="68" creationId="{E4896676-FA01-45B9-B030-EC3E762C8A99}"/>
          </ac:grpSpMkLst>
        </pc:grpChg>
      </pc:sldChg>
      <pc:sldChg chg="addSp delSp modSp modNotesTx">
        <pc:chgData name="" userId="454f4556cc29186e" providerId="LiveId" clId="{E8CE7D41-5581-4740-994B-4D689512AA50}" dt="2022-08-13T16:34:24.965" v="4176" actId="3064"/>
        <pc:sldMkLst>
          <pc:docMk/>
          <pc:sldMk cId="365583297" sldId="569"/>
        </pc:sldMkLst>
        <pc:spChg chg="add mod">
          <ac:chgData name="" userId="454f4556cc29186e" providerId="LiveId" clId="{E8CE7D41-5581-4740-994B-4D689512AA50}" dt="2022-08-13T16:33:10.315" v="4161" actId="14100"/>
          <ac:spMkLst>
            <pc:docMk/>
            <pc:sldMk cId="365583297" sldId="569"/>
            <ac:spMk id="61" creationId="{A7440ACE-C301-41F0-90D4-1416A5698817}"/>
          </ac:spMkLst>
        </pc:spChg>
        <pc:spChg chg="mod">
          <ac:chgData name="" userId="454f4556cc29186e" providerId="LiveId" clId="{E8CE7D41-5581-4740-994B-4D689512AA50}" dt="2022-08-13T16:18:57.867" v="3988"/>
          <ac:spMkLst>
            <pc:docMk/>
            <pc:sldMk cId="365583297" sldId="569"/>
            <ac:spMk id="62" creationId="{93A94FA8-9E2B-49FC-BB53-BA488596E1D9}"/>
          </ac:spMkLst>
        </pc:spChg>
        <pc:spChg chg="add">
          <ac:chgData name="" userId="454f4556cc29186e" providerId="LiveId" clId="{E8CE7D41-5581-4740-994B-4D689512AA50}" dt="2022-08-13T16:33:28.906" v="4163"/>
          <ac:spMkLst>
            <pc:docMk/>
            <pc:sldMk cId="365583297" sldId="569"/>
            <ac:spMk id="63" creationId="{40E6C608-819A-4A4C-8C06-D68CEBD99E88}"/>
          </ac:spMkLst>
        </pc:spChg>
        <pc:spChg chg="add">
          <ac:chgData name="" userId="454f4556cc29186e" providerId="LiveId" clId="{E8CE7D41-5581-4740-994B-4D689512AA50}" dt="2022-08-13T16:33:28.906" v="4163"/>
          <ac:spMkLst>
            <pc:docMk/>
            <pc:sldMk cId="365583297" sldId="569"/>
            <ac:spMk id="64" creationId="{70EFF539-DFE0-4D20-8442-5470B23A785D}"/>
          </ac:spMkLst>
        </pc:spChg>
        <pc:spChg chg="add">
          <ac:chgData name="" userId="454f4556cc29186e" providerId="LiveId" clId="{E8CE7D41-5581-4740-994B-4D689512AA50}" dt="2022-08-13T16:33:28.906" v="4163"/>
          <ac:spMkLst>
            <pc:docMk/>
            <pc:sldMk cId="365583297" sldId="569"/>
            <ac:spMk id="67" creationId="{198A0A42-BD33-4D46-8ADC-D9D872706A09}"/>
          </ac:spMkLst>
        </pc:spChg>
        <pc:spChg chg="add">
          <ac:chgData name="" userId="454f4556cc29186e" providerId="LiveId" clId="{E8CE7D41-5581-4740-994B-4D689512AA50}" dt="2022-08-13T16:33:28.906" v="4163"/>
          <ac:spMkLst>
            <pc:docMk/>
            <pc:sldMk cId="365583297" sldId="569"/>
            <ac:spMk id="69" creationId="{533525AB-9B88-49F0-9911-1644A0BBE91E}"/>
          </ac:spMkLst>
        </pc:spChg>
        <pc:spChg chg="add">
          <ac:chgData name="" userId="454f4556cc29186e" providerId="LiveId" clId="{E8CE7D41-5581-4740-994B-4D689512AA50}" dt="2022-08-13T16:33:28.906" v="4163"/>
          <ac:spMkLst>
            <pc:docMk/>
            <pc:sldMk cId="365583297" sldId="569"/>
            <ac:spMk id="70" creationId="{9874D174-64C8-4124-90A8-5E95127B3D41}"/>
          </ac:spMkLst>
        </pc:spChg>
        <pc:spChg chg="add">
          <ac:chgData name="" userId="454f4556cc29186e" providerId="LiveId" clId="{E8CE7D41-5581-4740-994B-4D689512AA50}" dt="2022-08-13T16:33:28.906" v="4163"/>
          <ac:spMkLst>
            <pc:docMk/>
            <pc:sldMk cId="365583297" sldId="569"/>
            <ac:spMk id="71" creationId="{1A4ADCA3-5AC1-40B7-A858-D6D822D1F978}"/>
          </ac:spMkLst>
        </pc:spChg>
        <pc:spChg chg="add">
          <ac:chgData name="" userId="454f4556cc29186e" providerId="LiveId" clId="{E8CE7D41-5581-4740-994B-4D689512AA50}" dt="2022-08-13T16:33:28.906" v="4163"/>
          <ac:spMkLst>
            <pc:docMk/>
            <pc:sldMk cId="365583297" sldId="569"/>
            <ac:spMk id="72" creationId="{0B034E67-FAC5-4E4F-9D76-29B356BECBEF}"/>
          </ac:spMkLst>
        </pc:spChg>
        <pc:spChg chg="add">
          <ac:chgData name="" userId="454f4556cc29186e" providerId="LiveId" clId="{E8CE7D41-5581-4740-994B-4D689512AA50}" dt="2022-08-13T16:33:28.906" v="4163"/>
          <ac:spMkLst>
            <pc:docMk/>
            <pc:sldMk cId="365583297" sldId="569"/>
            <ac:spMk id="73" creationId="{093770FE-B51F-4ABD-A72F-745D9F0578EF}"/>
          </ac:spMkLst>
        </pc:spChg>
        <pc:spChg chg="add">
          <ac:chgData name="" userId="454f4556cc29186e" providerId="LiveId" clId="{E8CE7D41-5581-4740-994B-4D689512AA50}" dt="2022-08-13T16:33:37.700" v="4165"/>
          <ac:spMkLst>
            <pc:docMk/>
            <pc:sldMk cId="365583297" sldId="569"/>
            <ac:spMk id="74" creationId="{3E788489-7819-4980-85A5-E4781E285BC5}"/>
          </ac:spMkLst>
        </pc:spChg>
        <pc:spChg chg="mod">
          <ac:chgData name="" userId="454f4556cc29186e" providerId="LiveId" clId="{E8CE7D41-5581-4740-994B-4D689512AA50}" dt="2022-08-13T16:34:24.965" v="4176" actId="3064"/>
          <ac:spMkLst>
            <pc:docMk/>
            <pc:sldMk cId="365583297" sldId="569"/>
            <ac:spMk id="77" creationId="{D4BD3A81-46FE-4A02-9F2E-6254B35C2002}"/>
          </ac:spMkLst>
        </pc:spChg>
        <pc:spChg chg="mod">
          <ac:chgData name="" userId="454f4556cc29186e" providerId="LiveId" clId="{E8CE7D41-5581-4740-994B-4D689512AA50}" dt="2022-08-13T16:34:24.965" v="4176" actId="3064"/>
          <ac:spMkLst>
            <pc:docMk/>
            <pc:sldMk cId="365583297" sldId="569"/>
            <ac:spMk id="78" creationId="{5C61E05D-B485-49B5-A447-12F949171A49}"/>
          </ac:spMkLst>
        </pc:spChg>
        <pc:spChg chg="mod">
          <ac:chgData name="" userId="454f4556cc29186e" providerId="LiveId" clId="{E8CE7D41-5581-4740-994B-4D689512AA50}" dt="2022-08-13T16:34:24.965" v="4176" actId="3064"/>
          <ac:spMkLst>
            <pc:docMk/>
            <pc:sldMk cId="365583297" sldId="569"/>
            <ac:spMk id="79" creationId="{7A21A7F9-FA70-41C9-823D-AD61DD7B983C}"/>
          </ac:spMkLst>
        </pc:spChg>
        <pc:spChg chg="mod">
          <ac:chgData name="" userId="454f4556cc29186e" providerId="LiveId" clId="{E8CE7D41-5581-4740-994B-4D689512AA50}" dt="2022-08-13T16:32:06.775" v="4102" actId="3064"/>
          <ac:spMkLst>
            <pc:docMk/>
            <pc:sldMk cId="365583297" sldId="569"/>
            <ac:spMk id="81" creationId="{7EC6D44B-343E-482C-A416-CD4ADE876E24}"/>
          </ac:spMkLst>
        </pc:spChg>
        <pc:spChg chg="mod">
          <ac:chgData name="" userId="454f4556cc29186e" providerId="LiveId" clId="{E8CE7D41-5581-4740-994B-4D689512AA50}" dt="2022-08-13T16:32:06.775" v="4102" actId="3064"/>
          <ac:spMkLst>
            <pc:docMk/>
            <pc:sldMk cId="365583297" sldId="569"/>
            <ac:spMk id="82" creationId="{D1C64EB6-AB33-4CE3-BB0D-418B29A1CF7F}"/>
          </ac:spMkLst>
        </pc:spChg>
        <pc:spChg chg="mod">
          <ac:chgData name="" userId="454f4556cc29186e" providerId="LiveId" clId="{E8CE7D41-5581-4740-994B-4D689512AA50}" dt="2022-08-13T16:32:06.775" v="4102" actId="3064"/>
          <ac:spMkLst>
            <pc:docMk/>
            <pc:sldMk cId="365583297" sldId="569"/>
            <ac:spMk id="83" creationId="{A5284052-6D88-47F0-8840-7ED46041683C}"/>
          </ac:spMkLst>
        </pc:spChg>
        <pc:spChg chg="del">
          <ac:chgData name="" userId="454f4556cc29186e" providerId="LiveId" clId="{E8CE7D41-5581-4740-994B-4D689512AA50}" dt="2022-08-13T16:33:37.190" v="4164" actId="478"/>
          <ac:spMkLst>
            <pc:docMk/>
            <pc:sldMk cId="365583297" sldId="569"/>
            <ac:spMk id="156" creationId="{51AFE1D5-3A4F-4233-B8C8-2B0A352D48BD}"/>
          </ac:spMkLst>
        </pc:spChg>
        <pc:spChg chg="del">
          <ac:chgData name="" userId="454f4556cc29186e" providerId="LiveId" clId="{E8CE7D41-5581-4740-994B-4D689512AA50}" dt="2022-08-13T16:33:28.398" v="4162" actId="478"/>
          <ac:spMkLst>
            <pc:docMk/>
            <pc:sldMk cId="365583297" sldId="569"/>
            <ac:spMk id="157" creationId="{23CC56B4-72D3-4CBB-A092-3F2FD567125C}"/>
          </ac:spMkLst>
        </pc:spChg>
        <pc:spChg chg="del">
          <ac:chgData name="" userId="454f4556cc29186e" providerId="LiveId" clId="{E8CE7D41-5581-4740-994B-4D689512AA50}" dt="2022-08-13T16:33:28.398" v="4162" actId="478"/>
          <ac:spMkLst>
            <pc:docMk/>
            <pc:sldMk cId="365583297" sldId="569"/>
            <ac:spMk id="158" creationId="{1C295A98-A299-4292-B363-320416F5C7A4}"/>
          </ac:spMkLst>
        </pc:spChg>
        <pc:spChg chg="del">
          <ac:chgData name="" userId="454f4556cc29186e" providerId="LiveId" clId="{E8CE7D41-5581-4740-994B-4D689512AA50}" dt="2022-08-13T16:33:28.398" v="4162" actId="478"/>
          <ac:spMkLst>
            <pc:docMk/>
            <pc:sldMk cId="365583297" sldId="569"/>
            <ac:spMk id="159" creationId="{DECCB795-44F0-4468-ABB6-281A7932D5C6}"/>
          </ac:spMkLst>
        </pc:spChg>
        <pc:spChg chg="del">
          <ac:chgData name="" userId="454f4556cc29186e" providerId="LiveId" clId="{E8CE7D41-5581-4740-994B-4D689512AA50}" dt="2022-08-13T16:33:28.398" v="4162" actId="478"/>
          <ac:spMkLst>
            <pc:docMk/>
            <pc:sldMk cId="365583297" sldId="569"/>
            <ac:spMk id="160" creationId="{2B2A7886-86BE-469E-90C7-57BE8B7E7943}"/>
          </ac:spMkLst>
        </pc:spChg>
        <pc:spChg chg="del">
          <ac:chgData name="" userId="454f4556cc29186e" providerId="LiveId" clId="{E8CE7D41-5581-4740-994B-4D689512AA50}" dt="2022-08-13T16:33:28.398" v="4162" actId="478"/>
          <ac:spMkLst>
            <pc:docMk/>
            <pc:sldMk cId="365583297" sldId="569"/>
            <ac:spMk id="161" creationId="{D94CFE42-5E42-4DE9-9257-56FCF1D9D977}"/>
          </ac:spMkLst>
        </pc:spChg>
        <pc:spChg chg="del">
          <ac:chgData name="" userId="454f4556cc29186e" providerId="LiveId" clId="{E8CE7D41-5581-4740-994B-4D689512AA50}" dt="2022-08-13T16:33:28.398" v="4162" actId="478"/>
          <ac:spMkLst>
            <pc:docMk/>
            <pc:sldMk cId="365583297" sldId="569"/>
            <ac:spMk id="162" creationId="{6F1C00C4-5281-47FA-A4D7-3C17181945A1}"/>
          </ac:spMkLst>
        </pc:spChg>
        <pc:spChg chg="del">
          <ac:chgData name="" userId="454f4556cc29186e" providerId="LiveId" clId="{E8CE7D41-5581-4740-994B-4D689512AA50}" dt="2022-08-13T16:33:28.398" v="4162" actId="478"/>
          <ac:spMkLst>
            <pc:docMk/>
            <pc:sldMk cId="365583297" sldId="569"/>
            <ac:spMk id="163" creationId="{7507C29B-58E3-4F1F-8AD9-A23EAD8C754F}"/>
          </ac:spMkLst>
        </pc:spChg>
        <pc:spChg chg="del">
          <ac:chgData name="" userId="454f4556cc29186e" providerId="LiveId" clId="{E8CE7D41-5581-4740-994B-4D689512AA50}" dt="2022-08-13T16:33:28.398" v="4162" actId="478"/>
          <ac:spMkLst>
            <pc:docMk/>
            <pc:sldMk cId="365583297" sldId="569"/>
            <ac:spMk id="165" creationId="{A3BD6584-3A5C-41D1-AE3E-B34F54FAAA93}"/>
          </ac:spMkLst>
        </pc:spChg>
        <pc:grpChg chg="del mod">
          <ac:chgData name="" userId="454f4556cc29186e" providerId="LiveId" clId="{E8CE7D41-5581-4740-994B-4D689512AA50}" dt="2022-08-13T16:33:46.527" v="4166" actId="478"/>
          <ac:grpSpMkLst>
            <pc:docMk/>
            <pc:sldMk cId="365583297" sldId="569"/>
            <ac:grpSpMk id="68" creationId="{E4896676-FA01-45B9-B030-EC3E762C8A99}"/>
          </ac:grpSpMkLst>
        </pc:grpChg>
        <pc:grpChg chg="add mod">
          <ac:chgData name="" userId="454f4556cc29186e" providerId="LiveId" clId="{E8CE7D41-5581-4740-994B-4D689512AA50}" dt="2022-08-13T16:34:01.375" v="4170" actId="14100"/>
          <ac:grpSpMkLst>
            <pc:docMk/>
            <pc:sldMk cId="365583297" sldId="569"/>
            <ac:grpSpMk id="75" creationId="{A3CEE8EA-5A30-456E-A62B-880E5061936F}"/>
          </ac:grpSpMkLst>
        </pc:grpChg>
      </pc:sldChg>
      <pc:sldChg chg="modNotesTx">
        <pc:chgData name="" userId="454f4556cc29186e" providerId="LiveId" clId="{E8CE7D41-5581-4740-994B-4D689512AA50}" dt="2022-08-13T16:43:51.483" v="4282" actId="20577"/>
        <pc:sldMkLst>
          <pc:docMk/>
          <pc:sldMk cId="1384687739" sldId="574"/>
        </pc:sldMkLst>
      </pc:sldChg>
      <pc:sldChg chg="modNotesTx">
        <pc:chgData name="" userId="454f4556cc29186e" providerId="LiveId" clId="{E8CE7D41-5581-4740-994B-4D689512AA50}" dt="2022-08-13T16:44:43.865" v="4302" actId="20577"/>
        <pc:sldMkLst>
          <pc:docMk/>
          <pc:sldMk cId="260131659" sldId="576"/>
        </pc:sldMkLst>
      </pc:sldChg>
      <pc:sldChg chg="modNotesTx">
        <pc:chgData name="" userId="454f4556cc29186e" providerId="LiveId" clId="{E8CE7D41-5581-4740-994B-4D689512AA50}" dt="2022-08-13T16:56:45.988" v="4474" actId="6549"/>
        <pc:sldMkLst>
          <pc:docMk/>
          <pc:sldMk cId="2434822597" sldId="577"/>
        </pc:sldMkLst>
      </pc:sldChg>
      <pc:sldChg chg="modNotesTx">
        <pc:chgData name="" userId="454f4556cc29186e" providerId="LiveId" clId="{E8CE7D41-5581-4740-994B-4D689512AA50}" dt="2022-08-13T16:50:32.729" v="4421" actId="20577"/>
        <pc:sldMkLst>
          <pc:docMk/>
          <pc:sldMk cId="1764313954" sldId="578"/>
        </pc:sldMkLst>
      </pc:sldChg>
      <pc:sldChg chg="modSp modNotesTx">
        <pc:chgData name="" userId="454f4556cc29186e" providerId="LiveId" clId="{E8CE7D41-5581-4740-994B-4D689512AA50}" dt="2022-08-13T16:52:14.013" v="4453" actId="20577"/>
        <pc:sldMkLst>
          <pc:docMk/>
          <pc:sldMk cId="1502305198" sldId="581"/>
        </pc:sldMkLst>
        <pc:spChg chg="mod">
          <ac:chgData name="" userId="454f4556cc29186e" providerId="LiveId" clId="{E8CE7D41-5581-4740-994B-4D689512AA50}" dt="2022-08-13T16:52:09.348" v="4448" actId="20577"/>
          <ac:spMkLst>
            <pc:docMk/>
            <pc:sldMk cId="1502305198" sldId="581"/>
            <ac:spMk id="17" creationId="{6D8531A5-B5A8-47C3-961C-67DFB6EDDCA8}"/>
          </ac:spMkLst>
        </pc:spChg>
      </pc:sldChg>
      <pc:sldChg chg="addSp modSp modAnim modNotesTx">
        <pc:chgData name="" userId="454f4556cc29186e" providerId="LiveId" clId="{E8CE7D41-5581-4740-994B-4D689512AA50}" dt="2022-08-13T15:08:10.344" v="3055" actId="20577"/>
        <pc:sldMkLst>
          <pc:docMk/>
          <pc:sldMk cId="3208870708" sldId="582"/>
        </pc:sldMkLst>
        <pc:spChg chg="add mod">
          <ac:chgData name="" userId="454f4556cc29186e" providerId="LiveId" clId="{E8CE7D41-5581-4740-994B-4D689512AA50}" dt="2022-08-13T15:03:34.773" v="2973" actId="1076"/>
          <ac:spMkLst>
            <pc:docMk/>
            <pc:sldMk cId="3208870708" sldId="582"/>
            <ac:spMk id="73" creationId="{62DA416B-43CB-4BF9-B37A-A6391568522F}"/>
          </ac:spMkLst>
        </pc:spChg>
        <pc:spChg chg="add mod">
          <ac:chgData name="" userId="454f4556cc29186e" providerId="LiveId" clId="{E8CE7D41-5581-4740-994B-4D689512AA50}" dt="2022-08-13T15:03:31.705" v="2972" actId="164"/>
          <ac:spMkLst>
            <pc:docMk/>
            <pc:sldMk cId="3208870708" sldId="582"/>
            <ac:spMk id="74" creationId="{43C039F6-AD30-47E0-8D02-04299BE3A693}"/>
          </ac:spMkLst>
        </pc:spChg>
        <pc:spChg chg="mod">
          <ac:chgData name="" userId="454f4556cc29186e" providerId="LiveId" clId="{E8CE7D41-5581-4740-994B-4D689512AA50}" dt="2022-08-13T15:03:03.730" v="2962" actId="1076"/>
          <ac:spMkLst>
            <pc:docMk/>
            <pc:sldMk cId="3208870708" sldId="582"/>
            <ac:spMk id="109" creationId="{6BE1642E-FC03-4635-8C36-BBD81856FFB2}"/>
          </ac:spMkLst>
        </pc:spChg>
        <pc:grpChg chg="add mod">
          <ac:chgData name="" userId="454f4556cc29186e" providerId="LiveId" clId="{E8CE7D41-5581-4740-994B-4D689512AA50}" dt="2022-08-13T15:03:31.705" v="2972" actId="164"/>
          <ac:grpSpMkLst>
            <pc:docMk/>
            <pc:sldMk cId="3208870708" sldId="582"/>
            <ac:grpSpMk id="2" creationId="{CB56C262-3B65-4C3C-92B8-A24DD3E76A0A}"/>
          </ac:grpSpMkLst>
        </pc:grpChg>
      </pc:sldChg>
      <pc:sldChg chg="modAnim modNotesTx">
        <pc:chgData name="" userId="454f4556cc29186e" providerId="LiveId" clId="{E8CE7D41-5581-4740-994B-4D689512AA50}" dt="2022-08-13T15:43:00.017" v="3398" actId="20577"/>
        <pc:sldMkLst>
          <pc:docMk/>
          <pc:sldMk cId="3274890762" sldId="583"/>
        </pc:sldMkLst>
      </pc:sldChg>
      <pc:sldChg chg="modSp">
        <pc:chgData name="" userId="454f4556cc29186e" providerId="LiveId" clId="{E8CE7D41-5581-4740-994B-4D689512AA50}" dt="2022-08-14T02:06:11.808" v="4650" actId="20577"/>
        <pc:sldMkLst>
          <pc:docMk/>
          <pc:sldMk cId="1658933131" sldId="585"/>
        </pc:sldMkLst>
        <pc:spChg chg="mod">
          <ac:chgData name="" userId="454f4556cc29186e" providerId="LiveId" clId="{E8CE7D41-5581-4740-994B-4D689512AA50}" dt="2022-08-14T02:06:11.808" v="4650" actId="20577"/>
          <ac:spMkLst>
            <pc:docMk/>
            <pc:sldMk cId="1658933131" sldId="585"/>
            <ac:spMk id="8" creationId="{3C4AFBD5-106D-442B-83CD-EA9A4926964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09BD9-B86C-46F4-AF3B-CC5982A5ED22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C7364-34BB-4644-8D7C-55202F12F5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82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43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69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50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64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91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636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Firstly, we generate several compressed keys with hash units. 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dirty="0"/>
              <a:t>We can decide which keys to compress in the control plane with the </a:t>
            </a:r>
            <a:r>
              <a:rPr lang="en-US" altLang="zh-CN" sz="1200" i="0" dirty="0"/>
              <a:t>dynamic hashing </a:t>
            </a:r>
            <a:r>
              <a:rPr lang="en-US" altLang="zh-CN" sz="1200" dirty="0"/>
              <a:t>feature of RMT hardware.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41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838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64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3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795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72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64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114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72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436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48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41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259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644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71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459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33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0494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057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7323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27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176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9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951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93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34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0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rgbClr val="3E2146"/>
            </a:gs>
            <a:gs pos="100000">
              <a:srgbClr val="8C4BA0"/>
            </a:gs>
            <a:gs pos="53000">
              <a:srgbClr val="5C0C5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logo-05">
            <a:extLst>
              <a:ext uri="{FF2B5EF4-FFF2-40B4-BE49-F238E27FC236}">
                <a16:creationId xmlns:a16="http://schemas.microsoft.com/office/drawing/2014/main" id="{BC2B4589-C1D9-49BB-A319-13C0E1CDE4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5372349" flipH="1">
            <a:off x="1851404" y="3078154"/>
            <a:ext cx="1704162" cy="1879968"/>
          </a:xfrm>
          <a:prstGeom prst="rect">
            <a:avLst/>
          </a:prstGeom>
        </p:spPr>
      </p:pic>
      <p:pic>
        <p:nvPicPr>
          <p:cNvPr id="9" name="图片 8" descr="logo-0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716547">
            <a:off x="8348362" y="181398"/>
            <a:ext cx="4402577" cy="4589853"/>
          </a:xfrm>
          <a:prstGeom prst="rect">
            <a:avLst/>
          </a:prstGeom>
        </p:spPr>
      </p:pic>
      <p:pic>
        <p:nvPicPr>
          <p:cNvPr id="8" name="图片 7" descr="logo-05">
            <a:extLst>
              <a:ext uri="{FF2B5EF4-FFF2-40B4-BE49-F238E27FC236}">
                <a16:creationId xmlns:a16="http://schemas.microsoft.com/office/drawing/2014/main" id="{DB0BB119-76D7-43FD-BDBD-B89FF0095F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109904" flipH="1">
            <a:off x="5088700" y="102698"/>
            <a:ext cx="1704162" cy="1879968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4296228"/>
            <a:ext cx="12192000" cy="25617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0" name="图片 9" descr="logo-06 - 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331048">
            <a:off x="-706014" y="320971"/>
            <a:ext cx="2973811" cy="2652794"/>
          </a:xfrm>
          <a:prstGeom prst="rect">
            <a:avLst/>
          </a:prstGeom>
        </p:spPr>
      </p:pic>
      <p:sp>
        <p:nvSpPr>
          <p:cNvPr id="31" name="标题 30"/>
          <p:cNvSpPr>
            <a:spLocks noGrp="1"/>
          </p:cNvSpPr>
          <p:nvPr>
            <p:ph type="title" hasCustomPrompt="1"/>
          </p:nvPr>
        </p:nvSpPr>
        <p:spPr>
          <a:xfrm>
            <a:off x="2834565" y="2583204"/>
            <a:ext cx="6522873" cy="705600"/>
          </a:xfrm>
        </p:spPr>
        <p:txBody>
          <a:bodyPr>
            <a:noAutofit/>
          </a:bodyPr>
          <a:lstStyle>
            <a:lvl1pPr algn="ctr">
              <a:defRPr lang="zh-CN" altLang="en-US" sz="4000" b="0" kern="120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/>
              <a:t>Title Here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E02C36-70BD-4EEC-AA89-1B552DF32EE2}"/>
              </a:ext>
            </a:extLst>
          </p:cNvPr>
          <p:cNvSpPr/>
          <p:nvPr userDrawn="1"/>
        </p:nvSpPr>
        <p:spPr>
          <a:xfrm>
            <a:off x="-1" y="2"/>
            <a:ext cx="12192000" cy="6730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E69D77E3-3297-4F59-99A9-F5E70038610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79824" y="4762004"/>
            <a:ext cx="4832350" cy="622796"/>
          </a:xfrm>
        </p:spPr>
        <p:txBody>
          <a:bodyPr>
            <a:noAutofit/>
          </a:bodyPr>
          <a:lstStyle>
            <a:lvl1pPr marL="0" indent="0" algn="ctr">
              <a:buNone/>
              <a:defRPr sz="240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Authors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418385"/>
            <a:ext cx="12192000" cy="439616"/>
          </a:xfrm>
          <a:prstGeom prst="rect">
            <a:avLst/>
          </a:prstGeom>
          <a:gradFill flip="none" rotWithShape="1">
            <a:gsLst>
              <a:gs pos="0">
                <a:srgbClr val="3E2146"/>
              </a:gs>
              <a:gs pos="100000">
                <a:srgbClr val="8C4BA0"/>
              </a:gs>
              <a:gs pos="53000">
                <a:srgbClr val="5C0C5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071255" y="6400726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>
                <a:solidFill>
                  <a:srgbClr val="B88F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NJU</a:t>
            </a:r>
            <a:endParaRPr lang="zh-CN" altLang="en-US" sz="2400" b="1" i="1">
              <a:solidFill>
                <a:srgbClr val="B88F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 descr="logo-04"/>
          <p:cNvPicPr>
            <a:picLocks noChangeAspect="1"/>
          </p:cNvPicPr>
          <p:nvPr userDrawn="1"/>
        </p:nvPicPr>
        <p:blipFill rotWithShape="1">
          <a:blip r:embed="rId2"/>
          <a:srcRect l="17951" t="34706" r="63080" b="32488"/>
          <a:stretch>
            <a:fillRect/>
          </a:stretch>
        </p:blipFill>
        <p:spPr>
          <a:xfrm>
            <a:off x="608402" y="6392927"/>
            <a:ext cx="428242" cy="489248"/>
          </a:xfrm>
          <a:prstGeom prst="rect">
            <a:avLst/>
          </a:prstGeom>
        </p:spPr>
      </p:pic>
      <p:sp>
        <p:nvSpPr>
          <p:cNvPr id="21" name="标题 20">
            <a:extLst>
              <a:ext uri="{FF2B5EF4-FFF2-40B4-BE49-F238E27FC236}">
                <a16:creationId xmlns:a16="http://schemas.microsoft.com/office/drawing/2014/main" id="{6D33A71B-BCFF-4341-96DF-6E929F5FC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400" y="465229"/>
            <a:ext cx="10969200" cy="705600"/>
          </a:xfrm>
        </p:spPr>
        <p:txBody>
          <a:bodyPr>
            <a:normAutofit/>
          </a:bodyPr>
          <a:lstStyle>
            <a:lvl1pPr algn="ctr"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/>
              <a:t>Page Title</a:t>
            </a:r>
            <a:endParaRPr lang="zh-CN" altLang="en-US"/>
          </a:p>
        </p:txBody>
      </p:sp>
      <p:sp>
        <p:nvSpPr>
          <p:cNvPr id="23" name="页脚占位符 22">
            <a:extLst>
              <a:ext uri="{FF2B5EF4-FFF2-40B4-BE49-F238E27FC236}">
                <a16:creationId xmlns:a16="http://schemas.microsoft.com/office/drawing/2014/main" id="{010B2F03-D128-478E-A334-C15C114F8A6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003806" y="6489256"/>
            <a:ext cx="5934580" cy="316800"/>
          </a:xfrm>
        </p:spPr>
        <p:txBody>
          <a:bodyPr>
            <a:normAutofit/>
          </a:bodyPr>
          <a:lstStyle>
            <a:lvl1pPr algn="r">
              <a:defRPr sz="14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24" name="灯片编号占位符 23">
            <a:extLst>
              <a:ext uri="{FF2B5EF4-FFF2-40B4-BE49-F238E27FC236}">
                <a16:creationId xmlns:a16="http://schemas.microsoft.com/office/drawing/2014/main" id="{1D7D7EFB-8182-43E8-8BA7-CCB716BFDC6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201920C-928B-463C-A284-899F5A902770}"/>
              </a:ext>
            </a:extLst>
          </p:cNvPr>
          <p:cNvCxnSpPr>
            <a:cxnSpLocks/>
          </p:cNvCxnSpPr>
          <p:nvPr userDrawn="1"/>
        </p:nvCxnSpPr>
        <p:spPr>
          <a:xfrm>
            <a:off x="11202154" y="6309235"/>
            <a:ext cx="0" cy="548765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ACM SIGCOMM 2022">
            <a:extLst>
              <a:ext uri="{FF2B5EF4-FFF2-40B4-BE49-F238E27FC236}">
                <a16:creationId xmlns:a16="http://schemas.microsoft.com/office/drawing/2014/main" id="{EB059FA7-C0B9-4D08-A27D-162BDBD0B4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017503" y="868190"/>
            <a:ext cx="1672045" cy="31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o-0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6172200" y="503625"/>
            <a:ext cx="3606165" cy="70560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BEB6FDD3-38D2-4358-99BD-2835738C2F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400" y="341700"/>
            <a:ext cx="9465240" cy="70560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9AAA6E-1C48-4992-B243-B34967F51B65}"/>
              </a:ext>
            </a:extLst>
          </p:cNvPr>
          <p:cNvSpPr/>
          <p:nvPr userDrawn="1"/>
        </p:nvSpPr>
        <p:spPr>
          <a:xfrm>
            <a:off x="0" y="1047300"/>
            <a:ext cx="10073640" cy="95700"/>
          </a:xfrm>
          <a:prstGeom prst="rect">
            <a:avLst/>
          </a:prstGeom>
          <a:gradFill flip="none" rotWithShape="1">
            <a:gsLst>
              <a:gs pos="0">
                <a:srgbClr val="3E2146"/>
              </a:gs>
              <a:gs pos="100000">
                <a:srgbClr val="8C4BA0"/>
              </a:gs>
              <a:gs pos="53000">
                <a:srgbClr val="5C0C5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Picture 2" descr="ACM SIGCOMM 2022">
            <a:extLst>
              <a:ext uri="{FF2B5EF4-FFF2-40B4-BE49-F238E27FC236}">
                <a16:creationId xmlns:a16="http://schemas.microsoft.com/office/drawing/2014/main" id="{B0327539-4D70-44FD-B0BD-EDFB82B20B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017503" y="868190"/>
            <a:ext cx="1672045" cy="31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10" Type="http://schemas.openxmlformats.org/officeDocument/2006/relationships/tags" Target="../tags/tag7.xml"/><Relationship Id="rId4" Type="http://schemas.openxmlformats.org/officeDocument/2006/relationships/theme" Target="../theme/theme1.xml"/><Relationship Id="rId9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377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594" indent="-228594" algn="l" defTabSz="914377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1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783" indent="-228594" algn="l" defTabSz="914377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685" algn="l"/>
          <a:tab pos="1609685" algn="l"/>
          <a:tab pos="1609685" algn="l"/>
          <a:tab pos="1609685" algn="l"/>
        </a:tabLst>
        <a:defRPr sz="1600" u="none" strike="noStrike" kern="1200" cap="none" spc="151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2971" indent="-228594" algn="l" defTabSz="914377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1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160" indent="-228594" algn="l" defTabSz="914377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1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349" indent="-228594" algn="l" defTabSz="914377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1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1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41.png"/><Relationship Id="rId5" Type="http://schemas.openxmlformats.org/officeDocument/2006/relationships/image" Target="../media/image40.png"/><Relationship Id="rId10" Type="http://schemas.openxmlformats.org/officeDocument/2006/relationships/image" Target="../media/image431.png"/><Relationship Id="rId4" Type="http://schemas.openxmlformats.org/officeDocument/2006/relationships/image" Target="../media/image31.png"/><Relationship Id="rId9" Type="http://schemas.openxmlformats.org/officeDocument/2006/relationships/image" Target="../media/image40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png"/><Relationship Id="rId3" Type="http://schemas.openxmlformats.org/officeDocument/2006/relationships/image" Target="../media/image41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0.png"/><Relationship Id="rId10" Type="http://schemas.openxmlformats.org/officeDocument/2006/relationships/image" Target="../media/image340.png"/><Relationship Id="rId4" Type="http://schemas.openxmlformats.org/officeDocument/2006/relationships/image" Target="../media/image420.png"/><Relationship Id="rId9" Type="http://schemas.openxmlformats.org/officeDocument/2006/relationships/image" Target="../media/image3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10.png"/><Relationship Id="rId4" Type="http://schemas.openxmlformats.org/officeDocument/2006/relationships/image" Target="../media/image6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5B503-E9B1-4244-9D56-0C336518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9349"/>
            <a:ext cx="12191999" cy="705600"/>
          </a:xfrm>
        </p:spPr>
        <p:txBody>
          <a:bodyPr/>
          <a:lstStyle/>
          <a:p>
            <a:r>
              <a:rPr lang="en-US" altLang="zh-CN" sz="3600" b="1">
                <a:solidFill>
                  <a:schemeClr val="bg1"/>
                </a:solidFill>
              </a:rPr>
              <a:t>FlyMon</a:t>
            </a:r>
            <a:r>
              <a:rPr lang="en-US" altLang="zh-CN" sz="3600">
                <a:solidFill>
                  <a:schemeClr val="bg1"/>
                </a:solidFill>
              </a:rPr>
              <a:t>: Enabling On-the-Fly Task Reconfiguration</a:t>
            </a:r>
            <a:br>
              <a:rPr lang="en-US" altLang="zh-CN" sz="3600">
                <a:solidFill>
                  <a:schemeClr val="bg1"/>
                </a:solidFill>
              </a:rPr>
            </a:br>
            <a:r>
              <a:rPr lang="en-US" altLang="zh-CN" sz="3600">
                <a:solidFill>
                  <a:schemeClr val="bg1"/>
                </a:solidFill>
              </a:rPr>
              <a:t>for Network Measurement</a:t>
            </a:r>
            <a:endParaRPr lang="zh-CN" altLang="en-US" sz="3600" b="1" dirty="0">
              <a:solidFill>
                <a:schemeClr val="bg1"/>
              </a:solidFill>
              <a:latin typeface="+mj-ea"/>
              <a:cs typeface="+mj-ea"/>
            </a:endParaRPr>
          </a:p>
        </p:txBody>
      </p:sp>
      <p:pic>
        <p:nvPicPr>
          <p:cNvPr id="4" name="Picture 2" descr="ACM SIGCOMM 2022">
            <a:extLst>
              <a:ext uri="{FF2B5EF4-FFF2-40B4-BE49-F238E27FC236}">
                <a16:creationId xmlns:a16="http://schemas.microsoft.com/office/drawing/2014/main" id="{5A8688A8-8AFC-4067-BD3E-69D188E7D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66" y="143851"/>
            <a:ext cx="2374893" cy="44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1B03A9-972B-4EF9-B57F-0237715765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2" b="18518"/>
          <a:stretch>
            <a:fillRect/>
          </a:stretch>
        </p:blipFill>
        <p:spPr>
          <a:xfrm flipH="1">
            <a:off x="8058143" y="5471585"/>
            <a:ext cx="4133851" cy="14131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F04A6C-C42D-43EA-ADA8-5F092655BD51}"/>
              </a:ext>
            </a:extLst>
          </p:cNvPr>
          <p:cNvSpPr txBox="1"/>
          <p:nvPr/>
        </p:nvSpPr>
        <p:spPr>
          <a:xfrm>
            <a:off x="1523613" y="4448911"/>
            <a:ext cx="9144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Hao Zheng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, Chen Tian, Tong Yang, </a:t>
            </a:r>
            <a:r>
              <a:rPr lang="en-US" altLang="zh-CN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Huiping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 Lin, Chang Liu</a:t>
            </a:r>
          </a:p>
          <a:p>
            <a:pPr algn="ctr"/>
            <a:r>
              <a:rPr lang="en-US" altLang="zh-CN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Zhaochen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 Zhang, </a:t>
            </a:r>
            <a:r>
              <a:rPr lang="en-US" altLang="zh-CN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Wanchun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 Dou, </a:t>
            </a:r>
            <a:r>
              <a:rPr lang="en-US" altLang="zh-CN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Guihai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 Chen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0FB508-3E7C-4075-855F-F67C228994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813" y="5548473"/>
            <a:ext cx="758631" cy="951039"/>
          </a:xfrm>
          <a:prstGeom prst="rect">
            <a:avLst/>
          </a:prstGeom>
        </p:spPr>
      </p:pic>
      <p:pic>
        <p:nvPicPr>
          <p:cNvPr id="10" name="图片 9" descr="logo_画板 1 副本 3">
            <a:extLst>
              <a:ext uri="{FF2B5EF4-FFF2-40B4-BE49-F238E27FC236}">
                <a16:creationId xmlns:a16="http://schemas.microsoft.com/office/drawing/2014/main" id="{737329C2-2ED0-4EC7-A5AE-C6500ABD90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705" r="36140"/>
          <a:stretch/>
        </p:blipFill>
        <p:spPr>
          <a:xfrm flipH="1">
            <a:off x="0" y="5045909"/>
            <a:ext cx="4133850" cy="1828799"/>
          </a:xfrm>
          <a:prstGeom prst="rect">
            <a:avLst/>
          </a:prstGeom>
        </p:spPr>
      </p:pic>
      <p:pic>
        <p:nvPicPr>
          <p:cNvPr id="11" name="Picture 2" descr="https://www.pku.edu.cn/Uploads/Picture/2019/12/04/u5de790e64c817.png">
            <a:extLst>
              <a:ext uri="{FF2B5EF4-FFF2-40B4-BE49-F238E27FC236}">
                <a16:creationId xmlns:a16="http://schemas.microsoft.com/office/drawing/2014/main" id="{70783CEA-FFAE-44EC-991B-1DFC1BA6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251" y="5548473"/>
            <a:ext cx="914500" cy="9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02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CD85E-D063-4BF9-83E5-E6B11705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State of the Art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1FE6E8-D87F-4029-B026-FA24347EA70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003806" y="6489256"/>
            <a:ext cx="5934580" cy="316800"/>
          </a:xfrm>
        </p:spPr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927A9F-BBA9-4D4C-AC1A-0280772FA6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6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822C5C1-54FB-4B41-94DA-A28AF8F87244}"/>
              </a:ext>
            </a:extLst>
          </p:cNvPr>
          <p:cNvSpPr txBox="1"/>
          <p:nvPr/>
        </p:nvSpPr>
        <p:spPr>
          <a:xfrm>
            <a:off x="1230009" y="2956884"/>
            <a:ext cx="9498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>
                <a:cs typeface="Calibri" panose="020F0502020204030204" pitchFamily="34" charset="0"/>
              </a:rPr>
              <a:t>Solution#2. </a:t>
            </a:r>
            <a:r>
              <a:rPr lang="en-US" altLang="zh-CN" sz="2000" dirty="0">
                <a:cs typeface="Calibri" panose="020F0502020204030204" pitchFamily="34" charset="0"/>
              </a:rPr>
              <a:t>Leverage </a:t>
            </a:r>
            <a:r>
              <a:rPr lang="en-US" altLang="zh-CN" sz="2000" i="1" u="sng" dirty="0">
                <a:cs typeface="Calibri" panose="020F0502020204030204" pitchFamily="34" charset="0"/>
              </a:rPr>
              <a:t>compile-phase programmability </a:t>
            </a:r>
            <a:r>
              <a:rPr lang="en-US" altLang="zh-CN" sz="2000" dirty="0">
                <a:cs typeface="Calibri" panose="020F0502020204030204" pitchFamily="34" charset="0"/>
              </a:rPr>
              <a:t>of RMT switches to change hardware functions.   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F9BBC93-E54B-4AAA-8A07-1D92E683C7EB}"/>
              </a:ext>
            </a:extLst>
          </p:cNvPr>
          <p:cNvGrpSpPr/>
          <p:nvPr/>
        </p:nvGrpSpPr>
        <p:grpSpPr>
          <a:xfrm>
            <a:off x="3652567" y="3489325"/>
            <a:ext cx="5224733" cy="1919170"/>
            <a:chOff x="3652567" y="3489325"/>
            <a:chExt cx="5224733" cy="1919170"/>
          </a:xfrm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83A98802-45ED-49D0-BF1A-4F0726F99554}"/>
                </a:ext>
              </a:extLst>
            </p:cNvPr>
            <p:cNvSpPr/>
            <p:nvPr/>
          </p:nvSpPr>
          <p:spPr>
            <a:xfrm>
              <a:off x="3817460" y="3568419"/>
              <a:ext cx="5059840" cy="1568775"/>
            </a:xfrm>
            <a:prstGeom prst="rightArrow">
              <a:avLst>
                <a:gd name="adj1" fmla="val 64939"/>
                <a:gd name="adj2" fmla="val 66155"/>
              </a:avLst>
            </a:prstGeom>
            <a:solidFill>
              <a:srgbClr val="EC5A6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D3A7E88-3672-4956-9480-EB92E070515E}"/>
                </a:ext>
              </a:extLst>
            </p:cNvPr>
            <p:cNvSpPr/>
            <p:nvPr/>
          </p:nvSpPr>
          <p:spPr>
            <a:xfrm>
              <a:off x="5074989" y="3667358"/>
              <a:ext cx="1577476" cy="1205874"/>
            </a:xfrm>
            <a:custGeom>
              <a:avLst/>
              <a:gdLst>
                <a:gd name="connsiteX0" fmla="*/ 350196 w 2645923"/>
                <a:gd name="connsiteY0" fmla="*/ 194554 h 2441643"/>
                <a:gd name="connsiteX1" fmla="*/ 671208 w 2645923"/>
                <a:gd name="connsiteY1" fmla="*/ 1031132 h 2441643"/>
                <a:gd name="connsiteX2" fmla="*/ 0 w 2645923"/>
                <a:gd name="connsiteY2" fmla="*/ 2441643 h 2441643"/>
                <a:gd name="connsiteX3" fmla="*/ 2422187 w 2645923"/>
                <a:gd name="connsiteY3" fmla="*/ 2441643 h 2441643"/>
                <a:gd name="connsiteX4" fmla="*/ 2130357 w 2645923"/>
                <a:gd name="connsiteY4" fmla="*/ 1507788 h 2441643"/>
                <a:gd name="connsiteX5" fmla="*/ 2645923 w 2645923"/>
                <a:gd name="connsiteY5" fmla="*/ 719847 h 2441643"/>
                <a:gd name="connsiteX6" fmla="*/ 1974715 w 2645923"/>
                <a:gd name="connsiteY6" fmla="*/ 0 h 2441643"/>
                <a:gd name="connsiteX7" fmla="*/ 350196 w 2645923"/>
                <a:gd name="connsiteY7" fmla="*/ 194554 h 244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5923" h="2441643">
                  <a:moveTo>
                    <a:pt x="350196" y="194554"/>
                  </a:moveTo>
                  <a:lnTo>
                    <a:pt x="671208" y="1031132"/>
                  </a:lnTo>
                  <a:lnTo>
                    <a:pt x="0" y="2441643"/>
                  </a:lnTo>
                  <a:lnTo>
                    <a:pt x="2422187" y="2441643"/>
                  </a:lnTo>
                  <a:lnTo>
                    <a:pt x="2130357" y="1507788"/>
                  </a:lnTo>
                  <a:lnTo>
                    <a:pt x="2645923" y="719847"/>
                  </a:lnTo>
                  <a:lnTo>
                    <a:pt x="1974715" y="0"/>
                  </a:lnTo>
                  <a:lnTo>
                    <a:pt x="350196" y="1945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A715628B-C4A5-4852-B389-22E0CF332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8666" y="4530306"/>
              <a:ext cx="995547" cy="744505"/>
            </a:xfrm>
            <a:prstGeom prst="rect">
              <a:avLst/>
            </a:prstGeom>
          </p:spPr>
        </p:pic>
        <p:sp>
          <p:nvSpPr>
            <p:cNvPr id="15" name="矩形: 单圆角 14">
              <a:extLst>
                <a:ext uri="{FF2B5EF4-FFF2-40B4-BE49-F238E27FC236}">
                  <a16:creationId xmlns:a16="http://schemas.microsoft.com/office/drawing/2014/main" id="{E58697CC-D68C-4EA9-BF00-4C7D24850AB4}"/>
                </a:ext>
              </a:extLst>
            </p:cNvPr>
            <p:cNvSpPr/>
            <p:nvPr/>
          </p:nvSpPr>
          <p:spPr>
            <a:xfrm>
              <a:off x="5584048" y="3489325"/>
              <a:ext cx="624784" cy="622416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HLL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.p4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969D89FF-DB59-49B5-AB43-F9C28897D41B}"/>
                </a:ext>
              </a:extLst>
            </p:cNvPr>
            <p:cNvSpPr/>
            <p:nvPr/>
          </p:nvSpPr>
          <p:spPr>
            <a:xfrm rot="5400000">
              <a:off x="5751232" y="4213546"/>
              <a:ext cx="293414" cy="2705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359E807-96AB-413F-950C-DC98115CD7E1}"/>
                </a:ext>
              </a:extLst>
            </p:cNvPr>
            <p:cNvSpPr/>
            <p:nvPr/>
          </p:nvSpPr>
          <p:spPr>
            <a:xfrm>
              <a:off x="3652567" y="3937310"/>
              <a:ext cx="16992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cs typeface="Calibri" panose="020F0502020204030204" pitchFamily="34" charset="0"/>
                </a:rPr>
                <a:t>Count-Min</a:t>
              </a:r>
            </a:p>
            <a:p>
              <a:pPr algn="ctr"/>
              <a:r>
                <a:rPr lang="en-US" altLang="zh-CN" sz="1600" dirty="0">
                  <a:cs typeface="Calibri" panose="020F0502020204030204" pitchFamily="34" charset="0"/>
                </a:rPr>
                <a:t>d=3 </a:t>
              </a:r>
            </a:p>
            <a:p>
              <a:pPr algn="ctr"/>
              <a:r>
                <a:rPr lang="en-US" altLang="zh-CN" sz="1600" dirty="0">
                  <a:cs typeface="Calibri" panose="020F0502020204030204" pitchFamily="34" charset="0"/>
                </a:rPr>
                <a:t>w=32768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659B8B6-BFFE-4174-A8A8-7793E68457CE}"/>
                </a:ext>
              </a:extLst>
            </p:cNvPr>
            <p:cNvSpPr/>
            <p:nvPr/>
          </p:nvSpPr>
          <p:spPr>
            <a:xfrm>
              <a:off x="6618887" y="4060420"/>
              <a:ext cx="163734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err="1">
                  <a:cs typeface="Calibri" panose="020F0502020204030204" pitchFamily="34" charset="0"/>
                </a:rPr>
                <a:t>HyperLogLog</a:t>
              </a:r>
              <a:endParaRPr lang="en-US" altLang="zh-CN" sz="1600" dirty="0">
                <a:cs typeface="Calibri" panose="020F0502020204030204" pitchFamily="34" charset="0"/>
              </a:endParaRPr>
            </a:p>
            <a:p>
              <a:pPr algn="ctr"/>
              <a:r>
                <a:rPr lang="en-US" altLang="zh-CN" sz="1600" dirty="0">
                  <a:cs typeface="Calibri" panose="020F0502020204030204" pitchFamily="34" charset="0"/>
                </a:rPr>
                <a:t>w=4096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300E98D-B0F6-4AF7-AF05-0785160793E8}"/>
                </a:ext>
              </a:extLst>
            </p:cNvPr>
            <p:cNvSpPr txBox="1"/>
            <p:nvPr/>
          </p:nvSpPr>
          <p:spPr>
            <a:xfrm>
              <a:off x="6394213" y="4823720"/>
              <a:ext cx="11101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cs typeface="Calibri" panose="020F0502020204030204" pitchFamily="34" charset="0"/>
                </a:rPr>
                <a:t>Traffic </a:t>
              </a:r>
              <a:br>
                <a:rPr lang="en-US" altLang="zh-CN" sz="1600" b="1" dirty="0">
                  <a:solidFill>
                    <a:srgbClr val="FF0000"/>
                  </a:solidFill>
                  <a:cs typeface="Calibri" panose="020F0502020204030204" pitchFamily="34" charset="0"/>
                </a:rPr>
              </a:br>
              <a:r>
                <a:rPr lang="en-US" altLang="zh-CN" sz="1600" b="1" dirty="0">
                  <a:solidFill>
                    <a:srgbClr val="FF0000"/>
                  </a:solidFill>
                  <a:cs typeface="Calibri" panose="020F0502020204030204" pitchFamily="34" charset="0"/>
                </a:rPr>
                <a:t>Interrupt</a:t>
              </a:r>
              <a:r>
                <a:rPr lang="zh-CN" altLang="en-US" sz="1600" b="1" dirty="0">
                  <a:solidFill>
                    <a:srgbClr val="FF0000"/>
                  </a:solidFill>
                  <a:cs typeface="Calibri" panose="020F0502020204030204" pitchFamily="34" charset="0"/>
                </a:rPr>
                <a:t>！</a:t>
              </a:r>
              <a:endParaRPr lang="en-US" altLang="zh-CN" sz="1600" b="1" dirty="0">
                <a:solidFill>
                  <a:srgbClr val="FF0000"/>
                </a:solidFill>
                <a:cs typeface="Calibri" panose="020F050202020403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59B1FF7-1108-444E-8C8A-01EA5141C023}"/>
              </a:ext>
            </a:extLst>
          </p:cNvPr>
          <p:cNvGrpSpPr/>
          <p:nvPr/>
        </p:nvGrpSpPr>
        <p:grpSpPr>
          <a:xfrm>
            <a:off x="1802181" y="5513124"/>
            <a:ext cx="8581638" cy="600665"/>
            <a:chOff x="1643910" y="5477389"/>
            <a:chExt cx="8581638" cy="600665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92894D3F-589C-464F-9244-034D978F40C8}"/>
                </a:ext>
              </a:extLst>
            </p:cNvPr>
            <p:cNvSpPr/>
            <p:nvPr/>
          </p:nvSpPr>
          <p:spPr>
            <a:xfrm>
              <a:off x="1643910" y="5477389"/>
              <a:ext cx="8581638" cy="57455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57F09F4-679D-41A0-A61C-9E644A14E667}"/>
                </a:ext>
              </a:extLst>
            </p:cNvPr>
            <p:cNvSpPr txBox="1"/>
            <p:nvPr/>
          </p:nvSpPr>
          <p:spPr>
            <a:xfrm>
              <a:off x="2223384" y="5568658"/>
              <a:ext cx="7931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000" dirty="0"/>
                <a:t>It will </a:t>
              </a:r>
              <a:r>
                <a:rPr lang="en-US" altLang="zh-CN" sz="2000" b="1" dirty="0"/>
                <a:t>interrupt</a:t>
              </a:r>
              <a:r>
                <a:rPr lang="en-US" altLang="zh-CN" sz="2000" dirty="0"/>
                <a:t> running network traffic to reload the data-plane codes.</a:t>
              </a:r>
              <a:endParaRPr lang="en-US" altLang="zh-CN" sz="2000" dirty="0">
                <a:cs typeface="Calibri" panose="020F0502020204030204" pitchFamily="34" charset="0"/>
              </a:endParaRPr>
            </a:p>
          </p:txBody>
        </p:sp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6DB8400E-EA4D-4B2C-8203-B6DA6E0CD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3096" y="5477389"/>
              <a:ext cx="611002" cy="600665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5738AE0-FA17-4FAE-9C21-997797492B20}"/>
              </a:ext>
            </a:extLst>
          </p:cNvPr>
          <p:cNvSpPr txBox="1"/>
          <p:nvPr/>
        </p:nvSpPr>
        <p:spPr>
          <a:xfrm>
            <a:off x="1230009" y="1398750"/>
            <a:ext cx="9590391" cy="148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Solution#1. </a:t>
            </a:r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Design</a:t>
            </a: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altLang="zh-CN" sz="2000" i="1" u="sng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general or versatile sketches </a:t>
            </a:r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to support multiple measurement tasks simultaneously.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Multi-Attribute </a:t>
            </a:r>
            <a:r>
              <a:rPr lang="en-US" altLang="zh-CN" sz="16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Algorithm: </a:t>
            </a:r>
            <a:r>
              <a:rPr lang="en-US" altLang="zh-CN" sz="16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UnivMon (SIGCOMM’16), Elastic (SIGCOMM’18), SuMax (NSDI’20),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...</a:t>
            </a:r>
            <a:endParaRPr lang="en-US" altLang="zh-CN" sz="160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Multi-Key</a:t>
            </a:r>
            <a:r>
              <a:rPr lang="en-US" altLang="zh-CN" sz="16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 Algorithm: </a:t>
            </a:r>
            <a:r>
              <a:rPr lang="en-US" altLang="zh-CN" sz="16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BeauCoup(SIGCOMM’20), CocoSketch (SIGCOMM’21).</a:t>
            </a:r>
            <a:endParaRPr lang="en-US" altLang="zh-CN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7290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B4CAB5B-7A47-4B42-95AB-FDDB3EDFC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90169"/>
              </p:ext>
            </p:extLst>
          </p:nvPr>
        </p:nvGraphicFramePr>
        <p:xfrm>
          <a:off x="3712488" y="3928787"/>
          <a:ext cx="11416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0">
                  <a:extLst>
                    <a:ext uri="{9D8B030D-6E8A-4147-A177-3AD203B41FA5}">
                      <a16:colId xmlns:a16="http://schemas.microsoft.com/office/drawing/2014/main" val="227700193"/>
                    </a:ext>
                  </a:extLst>
                </a:gridCol>
                <a:gridCol w="570830">
                  <a:extLst>
                    <a:ext uri="{9D8B030D-6E8A-4147-A177-3AD203B41FA5}">
                      <a16:colId xmlns:a16="http://schemas.microsoft.com/office/drawing/2014/main" val="3794727057"/>
                    </a:ext>
                  </a:extLst>
                </a:gridCol>
              </a:tblGrid>
              <a:tr h="177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M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A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76328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93393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56633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3CF6D0-3964-42F7-B211-F8B6AD4996F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003806" y="6489256"/>
            <a:ext cx="5934580" cy="316800"/>
          </a:xfrm>
        </p:spPr>
        <p:txBody>
          <a:bodyPr>
            <a:normAutofit fontScale="92500"/>
          </a:bodyPr>
          <a:lstStyle/>
          <a:p>
            <a:r>
              <a:rPr lang="en-US" altLang="zh-CN" dirty="0" err="1"/>
              <a:t>FlyMon</a:t>
            </a:r>
            <a:r>
              <a:rPr lang="en-US" altLang="zh-CN" dirty="0"/>
              <a:t>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644ACD-DE6F-4F28-B259-79C9C6F0E7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7</a:t>
            </a:r>
            <a:endParaRPr lang="zh-CN" altLang="en-US" dirty="0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C4396248-FE04-433B-89EB-4E10CC72CD20}"/>
              </a:ext>
            </a:extLst>
          </p:cNvPr>
          <p:cNvSpPr/>
          <p:nvPr/>
        </p:nvSpPr>
        <p:spPr>
          <a:xfrm>
            <a:off x="3166890" y="3489244"/>
            <a:ext cx="1936717" cy="320172"/>
          </a:xfrm>
          <a:prstGeom prst="rect">
            <a:avLst/>
          </a:prstGeom>
          <a:solidFill>
            <a:srgbClr val="BCE2F5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Key-selection</a:t>
            </a:r>
            <a:endParaRPr lang="en-US" altLang="zh-CN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A8FBBE59-FE86-4052-BCAB-5E0090848FAA}"/>
              </a:ext>
            </a:extLst>
          </p:cNvPr>
          <p:cNvSpPr/>
          <p:nvPr/>
        </p:nvSpPr>
        <p:spPr>
          <a:xfrm>
            <a:off x="5103607" y="3489245"/>
            <a:ext cx="1925689" cy="320172"/>
          </a:xfrm>
          <a:prstGeom prst="rect">
            <a:avLst/>
          </a:prstGeom>
          <a:solidFill>
            <a:srgbClr val="FFE3BB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Attribute-oper.</a:t>
            </a:r>
            <a:endParaRPr lang="en-US" altLang="zh-CN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4F5957A6-A5D5-4EB6-B44B-7865ABAFBD5B}"/>
              </a:ext>
            </a:extLst>
          </p:cNvPr>
          <p:cNvSpPr txBox="1"/>
          <p:nvPr/>
        </p:nvSpPr>
        <p:spPr>
          <a:xfrm>
            <a:off x="4466507" y="2779347"/>
            <a:ext cx="12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ctr"/>
            <a:r>
              <a:rPr lang="en-US" altLang="zh-CN" i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endParaRPr lang="zh-CN" altLang="en-US" i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1A331D56-F056-4E5D-9B65-FD7416234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58420"/>
              </p:ext>
            </p:extLst>
          </p:nvPr>
        </p:nvGraphicFramePr>
        <p:xfrm>
          <a:off x="3389164" y="4084326"/>
          <a:ext cx="11416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0">
                  <a:extLst>
                    <a:ext uri="{9D8B030D-6E8A-4147-A177-3AD203B41FA5}">
                      <a16:colId xmlns:a16="http://schemas.microsoft.com/office/drawing/2014/main" val="227700193"/>
                    </a:ext>
                  </a:extLst>
                </a:gridCol>
                <a:gridCol w="570830">
                  <a:extLst>
                    <a:ext uri="{9D8B030D-6E8A-4147-A177-3AD203B41FA5}">
                      <a16:colId xmlns:a16="http://schemas.microsoft.com/office/drawing/2014/main" val="3794727057"/>
                    </a:ext>
                  </a:extLst>
                </a:gridCol>
              </a:tblGrid>
              <a:tr h="177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M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A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76328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93393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56633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B403F988-3D41-43FD-ACE0-D9831869F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54882"/>
              </p:ext>
            </p:extLst>
          </p:nvPr>
        </p:nvGraphicFramePr>
        <p:xfrm>
          <a:off x="5672021" y="3928787"/>
          <a:ext cx="11416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0">
                  <a:extLst>
                    <a:ext uri="{9D8B030D-6E8A-4147-A177-3AD203B41FA5}">
                      <a16:colId xmlns:a16="http://schemas.microsoft.com/office/drawing/2014/main" val="227700193"/>
                    </a:ext>
                  </a:extLst>
                </a:gridCol>
                <a:gridCol w="570830">
                  <a:extLst>
                    <a:ext uri="{9D8B030D-6E8A-4147-A177-3AD203B41FA5}">
                      <a16:colId xmlns:a16="http://schemas.microsoft.com/office/drawing/2014/main" val="3794727057"/>
                    </a:ext>
                  </a:extLst>
                </a:gridCol>
              </a:tblGrid>
              <a:tr h="177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M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A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76328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93393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56633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36005819-36C5-4FD6-9C6E-5F3E1BEC6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58745"/>
              </p:ext>
            </p:extLst>
          </p:nvPr>
        </p:nvGraphicFramePr>
        <p:xfrm>
          <a:off x="5348697" y="4084326"/>
          <a:ext cx="11416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0">
                  <a:extLst>
                    <a:ext uri="{9D8B030D-6E8A-4147-A177-3AD203B41FA5}">
                      <a16:colId xmlns:a16="http://schemas.microsoft.com/office/drawing/2014/main" val="227700193"/>
                    </a:ext>
                  </a:extLst>
                </a:gridCol>
                <a:gridCol w="570830">
                  <a:extLst>
                    <a:ext uri="{9D8B030D-6E8A-4147-A177-3AD203B41FA5}">
                      <a16:colId xmlns:a16="http://schemas.microsoft.com/office/drawing/2014/main" val="3794727057"/>
                    </a:ext>
                  </a:extLst>
                </a:gridCol>
              </a:tblGrid>
              <a:tr h="177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M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A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76328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93393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56633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CF0B2F0D-435D-4A6A-9933-96E55D82B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33526"/>
              </p:ext>
            </p:extLst>
          </p:nvPr>
        </p:nvGraphicFramePr>
        <p:xfrm>
          <a:off x="7636787" y="3928787"/>
          <a:ext cx="11416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0">
                  <a:extLst>
                    <a:ext uri="{9D8B030D-6E8A-4147-A177-3AD203B41FA5}">
                      <a16:colId xmlns:a16="http://schemas.microsoft.com/office/drawing/2014/main" val="227700193"/>
                    </a:ext>
                  </a:extLst>
                </a:gridCol>
                <a:gridCol w="570830">
                  <a:extLst>
                    <a:ext uri="{9D8B030D-6E8A-4147-A177-3AD203B41FA5}">
                      <a16:colId xmlns:a16="http://schemas.microsoft.com/office/drawing/2014/main" val="3794727057"/>
                    </a:ext>
                  </a:extLst>
                </a:gridCol>
              </a:tblGrid>
              <a:tr h="177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M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A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76328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93393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56633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91B84D2A-2060-4276-AFB3-782A587C9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26877"/>
              </p:ext>
            </p:extLst>
          </p:nvPr>
        </p:nvGraphicFramePr>
        <p:xfrm>
          <a:off x="7313463" y="4084326"/>
          <a:ext cx="11416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0">
                  <a:extLst>
                    <a:ext uri="{9D8B030D-6E8A-4147-A177-3AD203B41FA5}">
                      <a16:colId xmlns:a16="http://schemas.microsoft.com/office/drawing/2014/main" val="227700193"/>
                    </a:ext>
                  </a:extLst>
                </a:gridCol>
                <a:gridCol w="570830">
                  <a:extLst>
                    <a:ext uri="{9D8B030D-6E8A-4147-A177-3AD203B41FA5}">
                      <a16:colId xmlns:a16="http://schemas.microsoft.com/office/drawing/2014/main" val="3794727057"/>
                    </a:ext>
                  </a:extLst>
                </a:gridCol>
              </a:tblGrid>
              <a:tr h="177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M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A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76328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93393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56633"/>
                  </a:ext>
                </a:extLst>
              </a:tr>
            </a:tbl>
          </a:graphicData>
        </a:graphic>
      </p:graphicFrame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8014B55-A146-4BA8-87E7-D8CD178384C6}"/>
              </a:ext>
            </a:extLst>
          </p:cNvPr>
          <p:cNvCxnSpPr>
            <a:cxnSpLocks/>
          </p:cNvCxnSpPr>
          <p:nvPr/>
        </p:nvCxnSpPr>
        <p:spPr>
          <a:xfrm>
            <a:off x="5103607" y="3806669"/>
            <a:ext cx="0" cy="923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64EA3F19-8F94-41FE-ACD0-92ABCAD40FF2}"/>
              </a:ext>
            </a:extLst>
          </p:cNvPr>
          <p:cNvSpPr/>
          <p:nvPr/>
        </p:nvSpPr>
        <p:spPr>
          <a:xfrm>
            <a:off x="7027184" y="3489244"/>
            <a:ext cx="1992413" cy="320172"/>
          </a:xfrm>
          <a:prstGeom prst="rect">
            <a:avLst/>
          </a:prstGeom>
          <a:solidFill>
            <a:srgbClr val="F7BFC7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 Translation</a:t>
            </a:r>
            <a:endParaRPr lang="en-US" altLang="zh-CN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B959CDE0-5428-46AF-9651-8F5E8B3F6C69}"/>
              </a:ext>
            </a:extLst>
          </p:cNvPr>
          <p:cNvSpPr/>
          <p:nvPr/>
        </p:nvSpPr>
        <p:spPr>
          <a:xfrm rot="4500000">
            <a:off x="3877928" y="2965245"/>
            <a:ext cx="463318" cy="29410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6" name="箭头: 右 85">
            <a:extLst>
              <a:ext uri="{FF2B5EF4-FFF2-40B4-BE49-F238E27FC236}">
                <a16:creationId xmlns:a16="http://schemas.microsoft.com/office/drawing/2014/main" id="{B497396B-9E59-4E89-A0F2-175E241641E5}"/>
              </a:ext>
            </a:extLst>
          </p:cNvPr>
          <p:cNvSpPr/>
          <p:nvPr/>
        </p:nvSpPr>
        <p:spPr>
          <a:xfrm rot="5400000">
            <a:off x="5812211" y="2965245"/>
            <a:ext cx="463318" cy="29410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7" name="箭头: 右 86">
            <a:extLst>
              <a:ext uri="{FF2B5EF4-FFF2-40B4-BE49-F238E27FC236}">
                <a16:creationId xmlns:a16="http://schemas.microsoft.com/office/drawing/2014/main" id="{112FB80E-60AF-49AE-BFC8-B12E3D6E3610}"/>
              </a:ext>
            </a:extLst>
          </p:cNvPr>
          <p:cNvSpPr/>
          <p:nvPr/>
        </p:nvSpPr>
        <p:spPr>
          <a:xfrm rot="6615734">
            <a:off x="7741952" y="2965245"/>
            <a:ext cx="463318" cy="29410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24BEBB0-85E6-4DF9-A697-065FF6D9A5E8}"/>
              </a:ext>
            </a:extLst>
          </p:cNvPr>
          <p:cNvCxnSpPr>
            <a:cxnSpLocks/>
          </p:cNvCxnSpPr>
          <p:nvPr/>
        </p:nvCxnSpPr>
        <p:spPr>
          <a:xfrm>
            <a:off x="7027184" y="3806669"/>
            <a:ext cx="0" cy="923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29F9CE70-A678-419B-8556-EBE9823AAF44}"/>
              </a:ext>
            </a:extLst>
          </p:cNvPr>
          <p:cNvSpPr txBox="1"/>
          <p:nvPr/>
        </p:nvSpPr>
        <p:spPr>
          <a:xfrm>
            <a:off x="6423639" y="2779347"/>
            <a:ext cx="12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ctr"/>
            <a:r>
              <a:rPr lang="en-US" altLang="zh-CN" i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endParaRPr lang="zh-CN" altLang="en-US" i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标题 2">
            <a:extLst>
              <a:ext uri="{FF2B5EF4-FFF2-40B4-BE49-F238E27FC236}">
                <a16:creationId xmlns:a16="http://schemas.microsoft.com/office/drawing/2014/main" id="{19FD0C80-FA7D-4145-B0FB-EB9FDABB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465229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FlyMon Design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BA5FD20-7240-4F1D-82C7-D5219FAC3759}"/>
              </a:ext>
            </a:extLst>
          </p:cNvPr>
          <p:cNvSpPr txBox="1"/>
          <p:nvPr/>
        </p:nvSpPr>
        <p:spPr>
          <a:xfrm>
            <a:off x="1429204" y="5786740"/>
            <a:ext cx="973833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cs typeface="Calibri" panose="020F0502020204030204" pitchFamily="34" charset="0"/>
              </a:rPr>
              <a:t>Basic Idea:</a:t>
            </a:r>
            <a:r>
              <a:rPr lang="zh-CN" altLang="en-US" sz="2000" b="1" dirty="0">
                <a:solidFill>
                  <a:srgbClr val="7030A0"/>
                </a:solidFill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cs typeface="Calibri" panose="020F0502020204030204" pitchFamily="34" charset="0"/>
              </a:rPr>
              <a:t>d</a:t>
            </a:r>
            <a:r>
              <a:rPr lang="en-US" altLang="zh-CN" sz="2000" dirty="0"/>
              <a:t>ynamically compose a task implementation with </a:t>
            </a:r>
            <a:r>
              <a:rPr lang="en-US" altLang="zh-CN" sz="2000" b="1" dirty="0"/>
              <a:t>Match Action Tables.</a:t>
            </a:r>
            <a:endParaRPr lang="zh-CN" altLang="en-US" sz="2000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6CE39AF-13D3-4255-B93E-322A12446056}"/>
              </a:ext>
            </a:extLst>
          </p:cNvPr>
          <p:cNvGrpSpPr/>
          <p:nvPr/>
        </p:nvGrpSpPr>
        <p:grpSpPr>
          <a:xfrm>
            <a:off x="2793875" y="1311696"/>
            <a:ext cx="6205888" cy="1361680"/>
            <a:chOff x="2572559" y="1099532"/>
            <a:chExt cx="6624320" cy="1600520"/>
          </a:xfrm>
        </p:grpSpPr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B4490A55-3A9F-4664-8698-CD4846F9CEBF}"/>
                </a:ext>
              </a:extLst>
            </p:cNvPr>
            <p:cNvSpPr/>
            <p:nvPr/>
          </p:nvSpPr>
          <p:spPr>
            <a:xfrm>
              <a:off x="2989119" y="1465009"/>
              <a:ext cx="6207760" cy="118736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D952158-00EC-44EA-9415-61F08DFFFEE3}"/>
                </a:ext>
              </a:extLst>
            </p:cNvPr>
            <p:cNvSpPr/>
            <p:nvPr/>
          </p:nvSpPr>
          <p:spPr>
            <a:xfrm>
              <a:off x="3733296" y="1489397"/>
              <a:ext cx="4646586" cy="4341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  <a:cs typeface="Calibri" panose="020F0502020204030204" pitchFamily="34" charset="0"/>
                </a:rPr>
                <a:t>On-the-Fly Task Reconfiguration</a:t>
              </a:r>
              <a:endParaRPr lang="zh-CN" altLang="en-US" b="1" dirty="0">
                <a:solidFill>
                  <a:schemeClr val="tx2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48169DC4-2D55-4BA0-9301-41FE72C3D0FE}"/>
                </a:ext>
              </a:extLst>
            </p:cNvPr>
            <p:cNvSpPr/>
            <p:nvPr/>
          </p:nvSpPr>
          <p:spPr>
            <a:xfrm>
              <a:off x="5131199" y="1921644"/>
              <a:ext cx="1924087" cy="585851"/>
            </a:xfrm>
            <a:prstGeom prst="rect">
              <a:avLst/>
            </a:prstGeom>
            <a:solidFill>
              <a:srgbClr val="FFE3BB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>
                  <a:solidFill>
                    <a:schemeClr val="tx2"/>
                  </a:solidFill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600" i="1" dirty="0">
                  <a:solidFill>
                    <a:schemeClr val="tx2"/>
                  </a:solidFill>
                  <a:cs typeface="Calibri" panose="020F0502020204030204" pitchFamily="34" charset="0"/>
                </a:rPr>
                <a:t>Attribute(sketch)</a:t>
              </a: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A66EB4F-73E0-4A53-B969-695F4DFBD1E9}"/>
                </a:ext>
              </a:extLst>
            </p:cNvPr>
            <p:cNvSpPr/>
            <p:nvPr/>
          </p:nvSpPr>
          <p:spPr>
            <a:xfrm>
              <a:off x="3166890" y="1921645"/>
              <a:ext cx="1420719" cy="585851"/>
            </a:xfrm>
            <a:prstGeom prst="rect">
              <a:avLst/>
            </a:prstGeom>
            <a:solidFill>
              <a:srgbClr val="BCE2F5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>
                  <a:solidFill>
                    <a:schemeClr val="tx2"/>
                  </a:solidFill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600" i="1" dirty="0">
                  <a:solidFill>
                    <a:schemeClr val="tx2"/>
                  </a:solidFill>
                  <a:cs typeface="Calibri" panose="020F0502020204030204" pitchFamily="34" charset="0"/>
                </a:rPr>
                <a:t>Key</a:t>
              </a: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DE1C509F-854D-4C52-848B-46F82E990396}"/>
                </a:ext>
              </a:extLst>
            </p:cNvPr>
            <p:cNvSpPr/>
            <p:nvPr/>
          </p:nvSpPr>
          <p:spPr>
            <a:xfrm>
              <a:off x="7636787" y="1921644"/>
              <a:ext cx="1382809" cy="585851"/>
            </a:xfrm>
            <a:prstGeom prst="rect">
              <a:avLst/>
            </a:prstGeom>
            <a:solidFill>
              <a:srgbClr val="F7BFC7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>
                  <a:solidFill>
                    <a:schemeClr val="tx2"/>
                  </a:solidFill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600" i="1" dirty="0">
                  <a:solidFill>
                    <a:schemeClr val="tx2"/>
                  </a:solidFill>
                  <a:cs typeface="Calibri" panose="020F0502020204030204" pitchFamily="34" charset="0"/>
                </a:rPr>
                <a:t>Memory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92D28625-3227-483D-9D76-04F61D4E8682}"/>
                </a:ext>
              </a:extLst>
            </p:cNvPr>
            <p:cNvSpPr txBox="1"/>
            <p:nvPr/>
          </p:nvSpPr>
          <p:spPr>
            <a:xfrm>
              <a:off x="4616198" y="1795650"/>
              <a:ext cx="496558" cy="904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lang="zh-CN" altLang="en-US" sz="4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2D91F36-68B3-46DE-BC4C-D6735426BECA}"/>
                </a:ext>
              </a:extLst>
            </p:cNvPr>
            <p:cNvSpPr txBox="1"/>
            <p:nvPr/>
          </p:nvSpPr>
          <p:spPr>
            <a:xfrm>
              <a:off x="7107341" y="1795650"/>
              <a:ext cx="496558" cy="904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lang="zh-CN" altLang="en-US" sz="4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3FCB296-3B49-4B3F-BFD9-4D0A55F76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2559" y="1099532"/>
              <a:ext cx="924054" cy="800212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50BB9AD-29FB-40A8-8251-DF30B4B1A368}"/>
              </a:ext>
            </a:extLst>
          </p:cNvPr>
          <p:cNvGrpSpPr/>
          <p:nvPr/>
        </p:nvGrpSpPr>
        <p:grpSpPr>
          <a:xfrm>
            <a:off x="2492784" y="2732443"/>
            <a:ext cx="7251773" cy="2951929"/>
            <a:chOff x="2492784" y="3284704"/>
            <a:chExt cx="7251773" cy="2951929"/>
          </a:xfrm>
        </p:grpSpPr>
        <p:sp>
          <p:nvSpPr>
            <p:cNvPr id="68" name="梯形 67">
              <a:extLst>
                <a:ext uri="{FF2B5EF4-FFF2-40B4-BE49-F238E27FC236}">
                  <a16:creationId xmlns:a16="http://schemas.microsoft.com/office/drawing/2014/main" id="{3FEE4FA1-9692-48A8-91FD-72272BDF13FD}"/>
                </a:ext>
              </a:extLst>
            </p:cNvPr>
            <p:cNvSpPr/>
            <p:nvPr/>
          </p:nvSpPr>
          <p:spPr>
            <a:xfrm rot="5400000">
              <a:off x="6460864" y="5333674"/>
              <a:ext cx="500567" cy="492442"/>
            </a:xfrm>
            <a:prstGeom prst="trapezoid">
              <a:avLst/>
            </a:prstGeom>
            <a:solidFill>
              <a:srgbClr val="A1A1A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梯形 70">
              <a:extLst>
                <a:ext uri="{FF2B5EF4-FFF2-40B4-BE49-F238E27FC236}">
                  <a16:creationId xmlns:a16="http://schemas.microsoft.com/office/drawing/2014/main" id="{A7653307-A705-4F11-BB45-76E910267ACF}"/>
                </a:ext>
              </a:extLst>
            </p:cNvPr>
            <p:cNvSpPr/>
            <p:nvPr/>
          </p:nvSpPr>
          <p:spPr>
            <a:xfrm rot="5400000">
              <a:off x="6354367" y="5413752"/>
              <a:ext cx="500567" cy="492442"/>
            </a:xfrm>
            <a:prstGeom prst="trapezoid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7124BCA-5D8C-4D7C-96D9-685F72DE4A7B}"/>
                </a:ext>
              </a:extLst>
            </p:cNvPr>
            <p:cNvCxnSpPr>
              <a:cxnSpLocks/>
            </p:cNvCxnSpPr>
            <p:nvPr/>
          </p:nvCxnSpPr>
          <p:spPr>
            <a:xfrm>
              <a:off x="2572559" y="3651649"/>
              <a:ext cx="693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FC8ABCE-167F-497E-BA3F-D9475DD45C82}"/>
                </a:ext>
              </a:extLst>
            </p:cNvPr>
            <p:cNvSpPr/>
            <p:nvPr/>
          </p:nvSpPr>
          <p:spPr>
            <a:xfrm>
              <a:off x="3166890" y="5271134"/>
              <a:ext cx="5852707" cy="69759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>
                <a:cs typeface="Calibri" panose="020F050202020403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3CA7A3F-C290-4DEB-8E16-4DAD6A695243}"/>
                </a:ext>
              </a:extLst>
            </p:cNvPr>
            <p:cNvSpPr/>
            <p:nvPr/>
          </p:nvSpPr>
          <p:spPr>
            <a:xfrm>
              <a:off x="7710717" y="5354589"/>
              <a:ext cx="733430" cy="396588"/>
            </a:xfrm>
            <a:prstGeom prst="rect">
              <a:avLst/>
            </a:prstGeom>
            <a:solidFill>
              <a:srgbClr val="A1A1A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B70824F-4B43-4440-9DF1-291774F9B41B}"/>
                </a:ext>
              </a:extLst>
            </p:cNvPr>
            <p:cNvSpPr/>
            <p:nvPr/>
          </p:nvSpPr>
          <p:spPr>
            <a:xfrm>
              <a:off x="4987083" y="5357550"/>
              <a:ext cx="777364" cy="427881"/>
            </a:xfrm>
            <a:prstGeom prst="rect">
              <a:avLst/>
            </a:prstGeom>
            <a:solidFill>
              <a:srgbClr val="A1A1A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C4AD683-F8CA-41ED-9704-EDCC394DF906}"/>
                </a:ext>
              </a:extLst>
            </p:cNvPr>
            <p:cNvSpPr/>
            <p:nvPr/>
          </p:nvSpPr>
          <p:spPr>
            <a:xfrm>
              <a:off x="4871979" y="5438773"/>
              <a:ext cx="777364" cy="427881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Hash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Unit</a:t>
              </a:r>
              <a:endPara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A17A9598-CB7C-431F-9D44-E4AD67999F32}"/>
                </a:ext>
              </a:extLst>
            </p:cNvPr>
            <p:cNvSpPr/>
            <p:nvPr/>
          </p:nvSpPr>
          <p:spPr>
            <a:xfrm>
              <a:off x="7603274" y="5437563"/>
              <a:ext cx="733430" cy="3965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SRAM</a:t>
              </a:r>
              <a:endParaRPr lang="zh-CN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A831FA8-20FB-48A8-84B5-DF31DD6721A4}"/>
                </a:ext>
              </a:extLst>
            </p:cNvPr>
            <p:cNvGrpSpPr/>
            <p:nvPr/>
          </p:nvGrpSpPr>
          <p:grpSpPr>
            <a:xfrm>
              <a:off x="3799915" y="5328032"/>
              <a:ext cx="602288" cy="586601"/>
              <a:chOff x="3707383" y="5328032"/>
              <a:chExt cx="602288" cy="586601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E6A52DEA-E430-480D-8D99-ED20F6A83A14}"/>
                  </a:ext>
                </a:extLst>
              </p:cNvPr>
              <p:cNvGrpSpPr/>
              <p:nvPr/>
            </p:nvGrpSpPr>
            <p:grpSpPr>
              <a:xfrm>
                <a:off x="3817228" y="5328032"/>
                <a:ext cx="492443" cy="538622"/>
                <a:chOff x="4077164" y="5129213"/>
                <a:chExt cx="492443" cy="579711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E42CD952-10E6-4935-8FA6-5475A2145C41}"/>
                    </a:ext>
                  </a:extLst>
                </p:cNvPr>
                <p:cNvSpPr/>
                <p:nvPr/>
              </p:nvSpPr>
              <p:spPr>
                <a:xfrm>
                  <a:off x="4186485" y="5129213"/>
                  <a:ext cx="273801" cy="579711"/>
                </a:xfrm>
                <a:prstGeom prst="rect">
                  <a:avLst/>
                </a:prstGeom>
                <a:solidFill>
                  <a:srgbClr val="A1A1A1"/>
                </a:solidFill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>
                    <a:solidFill>
                      <a:srgbClr val="A1A1A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6B897091-A54B-45DF-9B98-053183101737}"/>
                    </a:ext>
                  </a:extLst>
                </p:cNvPr>
                <p:cNvSpPr txBox="1"/>
                <p:nvPr/>
              </p:nvSpPr>
              <p:spPr>
                <a:xfrm>
                  <a:off x="4077164" y="5154449"/>
                  <a:ext cx="492443" cy="92398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endParaRPr lang="zh-CN" altLang="en-US" sz="2000" b="1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E780BE8C-3DF2-44B7-8804-C5B31DA2C634}"/>
                  </a:ext>
                </a:extLst>
              </p:cNvPr>
              <p:cNvGrpSpPr/>
              <p:nvPr/>
            </p:nvGrpSpPr>
            <p:grpSpPr>
              <a:xfrm>
                <a:off x="3707383" y="5376011"/>
                <a:ext cx="492443" cy="538622"/>
                <a:chOff x="4077163" y="5129213"/>
                <a:chExt cx="492443" cy="579711"/>
              </a:xfrm>
            </p:grpSpPr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3F29E46D-77CA-4EBF-A2BD-52AABB39514B}"/>
                    </a:ext>
                  </a:extLst>
                </p:cNvPr>
                <p:cNvSpPr/>
                <p:nvPr/>
              </p:nvSpPr>
              <p:spPr>
                <a:xfrm>
                  <a:off x="4186485" y="5129213"/>
                  <a:ext cx="273801" cy="5797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5E4DE7A-1CC5-4B06-85EB-0596283060F8}"/>
                    </a:ext>
                  </a:extLst>
                </p:cNvPr>
                <p:cNvSpPr txBox="1"/>
                <p:nvPr/>
              </p:nvSpPr>
              <p:spPr>
                <a:xfrm>
                  <a:off x="4077163" y="5154449"/>
                  <a:ext cx="492443" cy="542777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en-US" altLang="zh-CN" sz="20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PHV</a:t>
                  </a:r>
                  <a:endParaRPr lang="zh-CN" altLang="en-US" sz="2000" b="1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9DFFBB1-4F0A-4806-BDA8-B3C4D111F4FA}"/>
                </a:ext>
              </a:extLst>
            </p:cNvPr>
            <p:cNvSpPr/>
            <p:nvPr/>
          </p:nvSpPr>
          <p:spPr>
            <a:xfrm>
              <a:off x="2492784" y="3664896"/>
              <a:ext cx="12330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/>
                <a:t>Data Plane</a:t>
              </a:r>
              <a:endParaRPr lang="zh-CN" altLang="en-US" sz="1600" b="1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60E89E3-CFF5-44A2-A16F-C413C47E42C1}"/>
                </a:ext>
              </a:extLst>
            </p:cNvPr>
            <p:cNvSpPr/>
            <p:nvPr/>
          </p:nvSpPr>
          <p:spPr>
            <a:xfrm>
              <a:off x="8226193" y="3284704"/>
              <a:ext cx="15183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Control Plane</a:t>
              </a:r>
              <a:endParaRPr lang="zh-CN" altLang="en-US" sz="1600" b="1"/>
            </a:p>
          </p:txBody>
        </p:sp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14985F6F-4FC9-4004-8387-6388F53B5C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24" t="5762" r="995"/>
            <a:stretch/>
          </p:blipFill>
          <p:spPr>
            <a:xfrm>
              <a:off x="2710599" y="5431669"/>
              <a:ext cx="924341" cy="804964"/>
            </a:xfrm>
            <a:prstGeom prst="rect">
              <a:avLst/>
            </a:prstGeom>
          </p:spPr>
        </p:pic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8C714165-0C36-40B3-93CA-0AC44E4DD545}"/>
                </a:ext>
              </a:extLst>
            </p:cNvPr>
            <p:cNvSpPr txBox="1"/>
            <p:nvPr/>
          </p:nvSpPr>
          <p:spPr>
            <a:xfrm>
              <a:off x="6249677" y="5509876"/>
              <a:ext cx="601195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SALU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48A88F9-56B8-41FD-ACC7-7CD4AFF46662}"/>
              </a:ext>
            </a:extLst>
          </p:cNvPr>
          <p:cNvCxnSpPr>
            <a:cxnSpLocks/>
          </p:cNvCxnSpPr>
          <p:nvPr/>
        </p:nvCxnSpPr>
        <p:spPr>
          <a:xfrm>
            <a:off x="3166890" y="3806669"/>
            <a:ext cx="0" cy="923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2220964-796B-4C5D-9E04-1632F05EDACC}"/>
              </a:ext>
            </a:extLst>
          </p:cNvPr>
          <p:cNvCxnSpPr>
            <a:cxnSpLocks/>
          </p:cNvCxnSpPr>
          <p:nvPr/>
        </p:nvCxnSpPr>
        <p:spPr>
          <a:xfrm>
            <a:off x="9020445" y="3795826"/>
            <a:ext cx="0" cy="923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8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256" grpId="0" animBg="1"/>
      <p:bldP spid="269" grpId="0"/>
      <p:bldP spid="79" grpId="0" animBg="1"/>
      <p:bldP spid="85" grpId="0" animBg="1"/>
      <p:bldP spid="86" grpId="0" animBg="1"/>
      <p:bldP spid="87" grpId="0" animBg="1"/>
      <p:bldP spid="90" grpId="0"/>
      <p:bldP spid="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B4CAB5B-7A47-4B42-95AB-FDDB3EDFC0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12488" y="3928787"/>
          <a:ext cx="11416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0">
                  <a:extLst>
                    <a:ext uri="{9D8B030D-6E8A-4147-A177-3AD203B41FA5}">
                      <a16:colId xmlns:a16="http://schemas.microsoft.com/office/drawing/2014/main" val="227700193"/>
                    </a:ext>
                  </a:extLst>
                </a:gridCol>
                <a:gridCol w="570830">
                  <a:extLst>
                    <a:ext uri="{9D8B030D-6E8A-4147-A177-3AD203B41FA5}">
                      <a16:colId xmlns:a16="http://schemas.microsoft.com/office/drawing/2014/main" val="3794727057"/>
                    </a:ext>
                  </a:extLst>
                </a:gridCol>
              </a:tblGrid>
              <a:tr h="177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M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A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76328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93393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56633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3CF6D0-3964-42F7-B211-F8B6AD4996F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003806" y="6489256"/>
            <a:ext cx="5934580" cy="316800"/>
          </a:xfrm>
        </p:spPr>
        <p:txBody>
          <a:bodyPr>
            <a:normAutofit fontScale="92500"/>
          </a:bodyPr>
          <a:lstStyle/>
          <a:p>
            <a:r>
              <a:rPr lang="en-US" altLang="zh-CN" dirty="0" err="1"/>
              <a:t>FlyMon</a:t>
            </a:r>
            <a:r>
              <a:rPr lang="en-US" altLang="zh-CN" dirty="0"/>
              <a:t>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644ACD-DE6F-4F28-B259-79C9C6F0E7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7</a:t>
            </a:r>
            <a:endParaRPr lang="zh-CN" altLang="en-US" dirty="0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C4396248-FE04-433B-89EB-4E10CC72CD20}"/>
              </a:ext>
            </a:extLst>
          </p:cNvPr>
          <p:cNvSpPr/>
          <p:nvPr/>
        </p:nvSpPr>
        <p:spPr>
          <a:xfrm>
            <a:off x="3166890" y="3489244"/>
            <a:ext cx="1936717" cy="320172"/>
          </a:xfrm>
          <a:prstGeom prst="rect">
            <a:avLst/>
          </a:prstGeom>
          <a:solidFill>
            <a:srgbClr val="BCE2F5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Key-selection</a:t>
            </a:r>
            <a:endParaRPr lang="en-US" altLang="zh-CN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A8FBBE59-FE86-4052-BCAB-5E0090848FAA}"/>
              </a:ext>
            </a:extLst>
          </p:cNvPr>
          <p:cNvSpPr/>
          <p:nvPr/>
        </p:nvSpPr>
        <p:spPr>
          <a:xfrm>
            <a:off x="5103607" y="3489245"/>
            <a:ext cx="1925689" cy="320172"/>
          </a:xfrm>
          <a:prstGeom prst="rect">
            <a:avLst/>
          </a:prstGeom>
          <a:solidFill>
            <a:srgbClr val="FFE3BB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Attribute-oper.</a:t>
            </a:r>
            <a:endParaRPr lang="en-US" altLang="zh-CN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4F5957A6-A5D5-4EB6-B44B-7865ABAFBD5B}"/>
              </a:ext>
            </a:extLst>
          </p:cNvPr>
          <p:cNvSpPr txBox="1"/>
          <p:nvPr/>
        </p:nvSpPr>
        <p:spPr>
          <a:xfrm>
            <a:off x="4466507" y="2779347"/>
            <a:ext cx="12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ctr"/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endParaRPr lang="zh-CN" altLang="en-US" i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1A331D56-F056-4E5D-9B65-FD7416234C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89164" y="4084326"/>
          <a:ext cx="11416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0">
                  <a:extLst>
                    <a:ext uri="{9D8B030D-6E8A-4147-A177-3AD203B41FA5}">
                      <a16:colId xmlns:a16="http://schemas.microsoft.com/office/drawing/2014/main" val="227700193"/>
                    </a:ext>
                  </a:extLst>
                </a:gridCol>
                <a:gridCol w="570830">
                  <a:extLst>
                    <a:ext uri="{9D8B030D-6E8A-4147-A177-3AD203B41FA5}">
                      <a16:colId xmlns:a16="http://schemas.microsoft.com/office/drawing/2014/main" val="3794727057"/>
                    </a:ext>
                  </a:extLst>
                </a:gridCol>
              </a:tblGrid>
              <a:tr h="177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M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A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76328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93393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56633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B403F988-3D41-43FD-ACE0-D9831869F0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2021" y="3928787"/>
          <a:ext cx="11416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0">
                  <a:extLst>
                    <a:ext uri="{9D8B030D-6E8A-4147-A177-3AD203B41FA5}">
                      <a16:colId xmlns:a16="http://schemas.microsoft.com/office/drawing/2014/main" val="227700193"/>
                    </a:ext>
                  </a:extLst>
                </a:gridCol>
                <a:gridCol w="570830">
                  <a:extLst>
                    <a:ext uri="{9D8B030D-6E8A-4147-A177-3AD203B41FA5}">
                      <a16:colId xmlns:a16="http://schemas.microsoft.com/office/drawing/2014/main" val="3794727057"/>
                    </a:ext>
                  </a:extLst>
                </a:gridCol>
              </a:tblGrid>
              <a:tr h="177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M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A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76328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93393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56633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36005819-36C5-4FD6-9C6E-5F3E1BEC64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48697" y="4084326"/>
          <a:ext cx="11416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0">
                  <a:extLst>
                    <a:ext uri="{9D8B030D-6E8A-4147-A177-3AD203B41FA5}">
                      <a16:colId xmlns:a16="http://schemas.microsoft.com/office/drawing/2014/main" val="227700193"/>
                    </a:ext>
                  </a:extLst>
                </a:gridCol>
                <a:gridCol w="570830">
                  <a:extLst>
                    <a:ext uri="{9D8B030D-6E8A-4147-A177-3AD203B41FA5}">
                      <a16:colId xmlns:a16="http://schemas.microsoft.com/office/drawing/2014/main" val="3794727057"/>
                    </a:ext>
                  </a:extLst>
                </a:gridCol>
              </a:tblGrid>
              <a:tr h="177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M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A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76328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93393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56633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CF0B2F0D-435D-4A6A-9933-96E55D82BA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36787" y="3928787"/>
          <a:ext cx="11416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0">
                  <a:extLst>
                    <a:ext uri="{9D8B030D-6E8A-4147-A177-3AD203B41FA5}">
                      <a16:colId xmlns:a16="http://schemas.microsoft.com/office/drawing/2014/main" val="227700193"/>
                    </a:ext>
                  </a:extLst>
                </a:gridCol>
                <a:gridCol w="570830">
                  <a:extLst>
                    <a:ext uri="{9D8B030D-6E8A-4147-A177-3AD203B41FA5}">
                      <a16:colId xmlns:a16="http://schemas.microsoft.com/office/drawing/2014/main" val="3794727057"/>
                    </a:ext>
                  </a:extLst>
                </a:gridCol>
              </a:tblGrid>
              <a:tr h="177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M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A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76328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93393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56633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91B84D2A-2060-4276-AFB3-782A587C90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13463" y="4084326"/>
          <a:ext cx="11416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0">
                  <a:extLst>
                    <a:ext uri="{9D8B030D-6E8A-4147-A177-3AD203B41FA5}">
                      <a16:colId xmlns:a16="http://schemas.microsoft.com/office/drawing/2014/main" val="227700193"/>
                    </a:ext>
                  </a:extLst>
                </a:gridCol>
                <a:gridCol w="570830">
                  <a:extLst>
                    <a:ext uri="{9D8B030D-6E8A-4147-A177-3AD203B41FA5}">
                      <a16:colId xmlns:a16="http://schemas.microsoft.com/office/drawing/2014/main" val="3794727057"/>
                    </a:ext>
                  </a:extLst>
                </a:gridCol>
              </a:tblGrid>
              <a:tr h="177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M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lt"/>
                        </a:rPr>
                        <a:t>A</a:t>
                      </a:r>
                      <a:endParaRPr lang="zh-CN" altLang="en-US" sz="1200" b="1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76328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93393"/>
                  </a:ext>
                </a:extLst>
              </a:tr>
              <a:tr h="177402"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56633"/>
                  </a:ext>
                </a:extLst>
              </a:tr>
            </a:tbl>
          </a:graphicData>
        </a:graphic>
      </p:graphicFrame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8014B55-A146-4BA8-87E7-D8CD178384C6}"/>
              </a:ext>
            </a:extLst>
          </p:cNvPr>
          <p:cNvCxnSpPr>
            <a:cxnSpLocks/>
          </p:cNvCxnSpPr>
          <p:nvPr/>
        </p:nvCxnSpPr>
        <p:spPr>
          <a:xfrm>
            <a:off x="5103607" y="3806669"/>
            <a:ext cx="0" cy="923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64EA3F19-8F94-41FE-ACD0-92ABCAD40FF2}"/>
              </a:ext>
            </a:extLst>
          </p:cNvPr>
          <p:cNvSpPr/>
          <p:nvPr/>
        </p:nvSpPr>
        <p:spPr>
          <a:xfrm>
            <a:off x="7027184" y="3489244"/>
            <a:ext cx="1992413" cy="320172"/>
          </a:xfrm>
          <a:prstGeom prst="rect">
            <a:avLst/>
          </a:prstGeom>
          <a:solidFill>
            <a:srgbClr val="F7BFC7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 Translation</a:t>
            </a:r>
            <a:endParaRPr lang="en-US" altLang="zh-CN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B959CDE0-5428-46AF-9651-8F5E8B3F6C69}"/>
              </a:ext>
            </a:extLst>
          </p:cNvPr>
          <p:cNvSpPr/>
          <p:nvPr/>
        </p:nvSpPr>
        <p:spPr>
          <a:xfrm rot="4500000">
            <a:off x="3877928" y="2965245"/>
            <a:ext cx="463318" cy="29410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6" name="箭头: 右 85">
            <a:extLst>
              <a:ext uri="{FF2B5EF4-FFF2-40B4-BE49-F238E27FC236}">
                <a16:creationId xmlns:a16="http://schemas.microsoft.com/office/drawing/2014/main" id="{B497396B-9E59-4E89-A0F2-175E241641E5}"/>
              </a:ext>
            </a:extLst>
          </p:cNvPr>
          <p:cNvSpPr/>
          <p:nvPr/>
        </p:nvSpPr>
        <p:spPr>
          <a:xfrm rot="5400000">
            <a:off x="5812211" y="2965245"/>
            <a:ext cx="463318" cy="29410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箭头: 右 86">
            <a:extLst>
              <a:ext uri="{FF2B5EF4-FFF2-40B4-BE49-F238E27FC236}">
                <a16:creationId xmlns:a16="http://schemas.microsoft.com/office/drawing/2014/main" id="{112FB80E-60AF-49AE-BFC8-B12E3D6E3610}"/>
              </a:ext>
            </a:extLst>
          </p:cNvPr>
          <p:cNvSpPr/>
          <p:nvPr/>
        </p:nvSpPr>
        <p:spPr>
          <a:xfrm rot="6615734">
            <a:off x="7741952" y="2965245"/>
            <a:ext cx="463318" cy="29410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24BEBB0-85E6-4DF9-A697-065FF6D9A5E8}"/>
              </a:ext>
            </a:extLst>
          </p:cNvPr>
          <p:cNvCxnSpPr>
            <a:cxnSpLocks/>
          </p:cNvCxnSpPr>
          <p:nvPr/>
        </p:nvCxnSpPr>
        <p:spPr>
          <a:xfrm>
            <a:off x="7027184" y="3806669"/>
            <a:ext cx="0" cy="923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29F9CE70-A678-419B-8556-EBE9823AAF44}"/>
              </a:ext>
            </a:extLst>
          </p:cNvPr>
          <p:cNvSpPr txBox="1"/>
          <p:nvPr/>
        </p:nvSpPr>
        <p:spPr>
          <a:xfrm>
            <a:off x="6423639" y="2779347"/>
            <a:ext cx="12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ctr"/>
            <a:r>
              <a:rPr lang="en-US" altLang="zh-CN" i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endParaRPr lang="zh-CN" altLang="en-US" i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标题 2">
            <a:extLst>
              <a:ext uri="{FF2B5EF4-FFF2-40B4-BE49-F238E27FC236}">
                <a16:creationId xmlns:a16="http://schemas.microsoft.com/office/drawing/2014/main" id="{19FD0C80-FA7D-4145-B0FB-EB9FDABB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465229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FlyMon Design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BA5FD20-7240-4F1D-82C7-D5219FAC3759}"/>
              </a:ext>
            </a:extLst>
          </p:cNvPr>
          <p:cNvSpPr txBox="1"/>
          <p:nvPr/>
        </p:nvSpPr>
        <p:spPr>
          <a:xfrm>
            <a:off x="1429204" y="5786740"/>
            <a:ext cx="96070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7030A0"/>
                </a:solidFill>
                <a:cs typeface="Calibri" panose="020F0502020204030204" pitchFamily="34" charset="0"/>
              </a:rPr>
              <a:t>Basic Idea:</a:t>
            </a:r>
            <a:r>
              <a:rPr lang="zh-CN" altLang="en-US" sz="2000" b="1">
                <a:solidFill>
                  <a:srgbClr val="7030A0"/>
                </a:solidFill>
                <a:cs typeface="Calibri" panose="020F0502020204030204" pitchFamily="34" charset="0"/>
              </a:rPr>
              <a:t> </a:t>
            </a:r>
            <a:r>
              <a:rPr lang="en-US" altLang="zh-CN" sz="2000">
                <a:cs typeface="Calibri" panose="020F0502020204030204" pitchFamily="34" charset="0"/>
              </a:rPr>
              <a:t>d</a:t>
            </a:r>
            <a:r>
              <a:rPr lang="en-US" altLang="zh-CN" sz="2000"/>
              <a:t>ynamically compose a task implementation with </a:t>
            </a:r>
            <a:r>
              <a:rPr lang="en-US" altLang="zh-CN" sz="2000" b="1"/>
              <a:t>Match Action Tables.</a:t>
            </a:r>
            <a:endParaRPr lang="zh-CN" altLang="en-US" sz="2000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6CE39AF-13D3-4255-B93E-322A12446056}"/>
              </a:ext>
            </a:extLst>
          </p:cNvPr>
          <p:cNvGrpSpPr/>
          <p:nvPr/>
        </p:nvGrpSpPr>
        <p:grpSpPr>
          <a:xfrm>
            <a:off x="2793875" y="1311696"/>
            <a:ext cx="6205888" cy="1361680"/>
            <a:chOff x="2572559" y="1099532"/>
            <a:chExt cx="6624320" cy="1600520"/>
          </a:xfrm>
        </p:grpSpPr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B4490A55-3A9F-4664-8698-CD4846F9CEBF}"/>
                </a:ext>
              </a:extLst>
            </p:cNvPr>
            <p:cNvSpPr/>
            <p:nvPr/>
          </p:nvSpPr>
          <p:spPr>
            <a:xfrm>
              <a:off x="2989119" y="1465009"/>
              <a:ext cx="6207760" cy="1187364"/>
            </a:xfrm>
            <a:prstGeom prst="round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D952158-00EC-44EA-9415-61F08DFFFEE3}"/>
                </a:ext>
              </a:extLst>
            </p:cNvPr>
            <p:cNvSpPr/>
            <p:nvPr/>
          </p:nvSpPr>
          <p:spPr>
            <a:xfrm>
              <a:off x="3733296" y="1489397"/>
              <a:ext cx="4646586" cy="4341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On-the-Fly Task Reconfiguration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48169DC4-2D55-4BA0-9301-41FE72C3D0FE}"/>
                </a:ext>
              </a:extLst>
            </p:cNvPr>
            <p:cNvSpPr/>
            <p:nvPr/>
          </p:nvSpPr>
          <p:spPr>
            <a:xfrm>
              <a:off x="5131199" y="1921644"/>
              <a:ext cx="1924087" cy="5858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600" i="1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Attribute(sketch)</a:t>
              </a: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A66EB4F-73E0-4A53-B969-695F4DFBD1E9}"/>
                </a:ext>
              </a:extLst>
            </p:cNvPr>
            <p:cNvSpPr/>
            <p:nvPr/>
          </p:nvSpPr>
          <p:spPr>
            <a:xfrm>
              <a:off x="3166890" y="1921645"/>
              <a:ext cx="1420719" cy="5858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600" i="1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Key</a:t>
              </a: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DE1C509F-854D-4C52-848B-46F82E990396}"/>
                </a:ext>
              </a:extLst>
            </p:cNvPr>
            <p:cNvSpPr/>
            <p:nvPr/>
          </p:nvSpPr>
          <p:spPr>
            <a:xfrm>
              <a:off x="7636787" y="1921644"/>
              <a:ext cx="1382809" cy="5858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600" i="1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Memory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92D28625-3227-483D-9D76-04F61D4E8682}"/>
                </a:ext>
              </a:extLst>
            </p:cNvPr>
            <p:cNvSpPr txBox="1"/>
            <p:nvPr/>
          </p:nvSpPr>
          <p:spPr>
            <a:xfrm>
              <a:off x="4616198" y="1795650"/>
              <a:ext cx="496558" cy="904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lang="zh-CN" altLang="en-US" sz="44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2D91F36-68B3-46DE-BC4C-D6735426BECA}"/>
                </a:ext>
              </a:extLst>
            </p:cNvPr>
            <p:cNvSpPr txBox="1"/>
            <p:nvPr/>
          </p:nvSpPr>
          <p:spPr>
            <a:xfrm>
              <a:off x="7107341" y="1795650"/>
              <a:ext cx="496558" cy="904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lang="zh-CN" altLang="en-US" sz="44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3FCB296-3B49-4B3F-BFD9-4D0A55F76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2559" y="1099532"/>
              <a:ext cx="924054" cy="800212"/>
            </a:xfrm>
            <a:prstGeom prst="rect">
              <a:avLst/>
            </a:prstGeom>
          </p:spPr>
        </p:pic>
      </p:grpSp>
      <p:sp>
        <p:nvSpPr>
          <p:cNvPr id="68" name="梯形 67">
            <a:extLst>
              <a:ext uri="{FF2B5EF4-FFF2-40B4-BE49-F238E27FC236}">
                <a16:creationId xmlns:a16="http://schemas.microsoft.com/office/drawing/2014/main" id="{3FEE4FA1-9692-48A8-91FD-72272BDF13FD}"/>
              </a:ext>
            </a:extLst>
          </p:cNvPr>
          <p:cNvSpPr/>
          <p:nvPr/>
        </p:nvSpPr>
        <p:spPr>
          <a:xfrm rot="5400000">
            <a:off x="6460864" y="4781413"/>
            <a:ext cx="500567" cy="492442"/>
          </a:xfrm>
          <a:prstGeom prst="trapezoid">
            <a:avLst/>
          </a:prstGeom>
          <a:solidFill>
            <a:srgbClr val="A1A1A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梯形 70">
            <a:extLst>
              <a:ext uri="{FF2B5EF4-FFF2-40B4-BE49-F238E27FC236}">
                <a16:creationId xmlns:a16="http://schemas.microsoft.com/office/drawing/2014/main" id="{A7653307-A705-4F11-BB45-76E910267ACF}"/>
              </a:ext>
            </a:extLst>
          </p:cNvPr>
          <p:cNvSpPr/>
          <p:nvPr/>
        </p:nvSpPr>
        <p:spPr>
          <a:xfrm rot="5400000">
            <a:off x="6354367" y="4861491"/>
            <a:ext cx="500567" cy="492442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7124BCA-5D8C-4D7C-96D9-685F72DE4A7B}"/>
              </a:ext>
            </a:extLst>
          </p:cNvPr>
          <p:cNvCxnSpPr>
            <a:cxnSpLocks/>
          </p:cNvCxnSpPr>
          <p:nvPr/>
        </p:nvCxnSpPr>
        <p:spPr>
          <a:xfrm>
            <a:off x="2572559" y="3099388"/>
            <a:ext cx="693928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FC8ABCE-167F-497E-BA3F-D9475DD45C82}"/>
              </a:ext>
            </a:extLst>
          </p:cNvPr>
          <p:cNvSpPr/>
          <p:nvPr/>
        </p:nvSpPr>
        <p:spPr>
          <a:xfrm>
            <a:off x="3166890" y="4718873"/>
            <a:ext cx="5852707" cy="69759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cs typeface="Calibri" panose="020F050202020403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3CA7A3F-C290-4DEB-8E16-4DAD6A695243}"/>
              </a:ext>
            </a:extLst>
          </p:cNvPr>
          <p:cNvSpPr/>
          <p:nvPr/>
        </p:nvSpPr>
        <p:spPr>
          <a:xfrm>
            <a:off x="7710717" y="4802328"/>
            <a:ext cx="733430" cy="396588"/>
          </a:xfrm>
          <a:prstGeom prst="rect">
            <a:avLst/>
          </a:prstGeom>
          <a:solidFill>
            <a:srgbClr val="A1A1A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B70824F-4B43-4440-9DF1-291774F9B41B}"/>
              </a:ext>
            </a:extLst>
          </p:cNvPr>
          <p:cNvSpPr/>
          <p:nvPr/>
        </p:nvSpPr>
        <p:spPr>
          <a:xfrm>
            <a:off x="4987083" y="4805289"/>
            <a:ext cx="777364" cy="427881"/>
          </a:xfrm>
          <a:prstGeom prst="rect">
            <a:avLst/>
          </a:prstGeom>
          <a:solidFill>
            <a:srgbClr val="A1A1A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C4AD683-F8CA-41ED-9704-EDCC394DF906}"/>
              </a:ext>
            </a:extLst>
          </p:cNvPr>
          <p:cNvSpPr/>
          <p:nvPr/>
        </p:nvSpPr>
        <p:spPr>
          <a:xfrm>
            <a:off x="4871979" y="4886512"/>
            <a:ext cx="777364" cy="42788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</a:t>
            </a:r>
          </a:p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</a:t>
            </a:r>
            <a:endParaRPr lang="en-US" altLang="zh-CN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17A9598-CB7C-431F-9D44-E4AD67999F32}"/>
              </a:ext>
            </a:extLst>
          </p:cNvPr>
          <p:cNvSpPr/>
          <p:nvPr/>
        </p:nvSpPr>
        <p:spPr>
          <a:xfrm>
            <a:off x="7603274" y="4885302"/>
            <a:ext cx="733430" cy="396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SRAM</a:t>
            </a:r>
            <a:endParaRPr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831FA8-20FB-48A8-84B5-DF31DD6721A4}"/>
              </a:ext>
            </a:extLst>
          </p:cNvPr>
          <p:cNvGrpSpPr/>
          <p:nvPr/>
        </p:nvGrpSpPr>
        <p:grpSpPr>
          <a:xfrm>
            <a:off x="3799915" y="4775771"/>
            <a:ext cx="602288" cy="586601"/>
            <a:chOff x="3707383" y="5328032"/>
            <a:chExt cx="602288" cy="586601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E6A52DEA-E430-480D-8D99-ED20F6A83A14}"/>
                </a:ext>
              </a:extLst>
            </p:cNvPr>
            <p:cNvGrpSpPr/>
            <p:nvPr/>
          </p:nvGrpSpPr>
          <p:grpSpPr>
            <a:xfrm>
              <a:off x="3817228" y="5328032"/>
              <a:ext cx="492443" cy="538622"/>
              <a:chOff x="4077164" y="5129213"/>
              <a:chExt cx="492443" cy="579711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42CD952-10E6-4935-8FA6-5475A2145C41}"/>
                  </a:ext>
                </a:extLst>
              </p:cNvPr>
              <p:cNvSpPr/>
              <p:nvPr/>
            </p:nvSpPr>
            <p:spPr>
              <a:xfrm>
                <a:off x="4186485" y="5129213"/>
                <a:ext cx="273801" cy="579711"/>
              </a:xfrm>
              <a:prstGeom prst="rect">
                <a:avLst/>
              </a:prstGeom>
              <a:solidFill>
                <a:srgbClr val="A1A1A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srgbClr val="A1A1A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B897091-A54B-45DF-9B98-053183101737}"/>
                  </a:ext>
                </a:extLst>
              </p:cNvPr>
              <p:cNvSpPr txBox="1"/>
              <p:nvPr/>
            </p:nvSpPr>
            <p:spPr>
              <a:xfrm>
                <a:off x="4077164" y="5154449"/>
                <a:ext cx="492443" cy="9239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endParaRPr lang="zh-CN" altLang="en-US" sz="2000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780BE8C-3DF2-44B7-8804-C5B31DA2C634}"/>
                </a:ext>
              </a:extLst>
            </p:cNvPr>
            <p:cNvGrpSpPr/>
            <p:nvPr/>
          </p:nvGrpSpPr>
          <p:grpSpPr>
            <a:xfrm>
              <a:off x="3707383" y="5376011"/>
              <a:ext cx="492443" cy="538622"/>
              <a:chOff x="4077163" y="5129213"/>
              <a:chExt cx="492443" cy="57971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3F29E46D-77CA-4EBF-A2BD-52AABB39514B}"/>
                  </a:ext>
                </a:extLst>
              </p:cNvPr>
              <p:cNvSpPr/>
              <p:nvPr/>
            </p:nvSpPr>
            <p:spPr>
              <a:xfrm>
                <a:off x="4186485" y="5129213"/>
                <a:ext cx="273801" cy="5797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5E4DE7A-1CC5-4B06-85EB-0596283060F8}"/>
                  </a:ext>
                </a:extLst>
              </p:cNvPr>
              <p:cNvSpPr txBox="1"/>
              <p:nvPr/>
            </p:nvSpPr>
            <p:spPr>
              <a:xfrm>
                <a:off x="4077163" y="5154449"/>
                <a:ext cx="492443" cy="542777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PHV</a:t>
                </a:r>
                <a:endParaRPr lang="zh-CN" altLang="en-US" sz="2000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0" name="矩形 109">
            <a:extLst>
              <a:ext uri="{FF2B5EF4-FFF2-40B4-BE49-F238E27FC236}">
                <a16:creationId xmlns:a16="http://schemas.microsoft.com/office/drawing/2014/main" id="{F9DFFBB1-4F0A-4806-BDA8-B3C4D111F4FA}"/>
              </a:ext>
            </a:extLst>
          </p:cNvPr>
          <p:cNvSpPr/>
          <p:nvPr/>
        </p:nvSpPr>
        <p:spPr>
          <a:xfrm>
            <a:off x="2492784" y="3112635"/>
            <a:ext cx="1233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Data Plane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860E89E3-CFF5-44A2-A16F-C413C47E42C1}"/>
              </a:ext>
            </a:extLst>
          </p:cNvPr>
          <p:cNvSpPr/>
          <p:nvPr/>
        </p:nvSpPr>
        <p:spPr>
          <a:xfrm>
            <a:off x="8226193" y="2732443"/>
            <a:ext cx="1518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chemeClr val="bg1">
                    <a:lumMod val="75000"/>
                  </a:schemeClr>
                </a:solidFill>
              </a:rPr>
              <a:t>Control Plane</a:t>
            </a:r>
            <a:endParaRPr lang="zh-CN" altLang="en-US" sz="16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C714165-0C36-40B3-93CA-0AC44E4DD545}"/>
              </a:ext>
            </a:extLst>
          </p:cNvPr>
          <p:cNvSpPr txBox="1"/>
          <p:nvPr/>
        </p:nvSpPr>
        <p:spPr>
          <a:xfrm>
            <a:off x="6249677" y="4957615"/>
            <a:ext cx="60119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SALU</a:t>
            </a:r>
            <a:endParaRPr lang="zh-CN" altLang="en-US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48A88F9-56B8-41FD-ACC7-7CD4AFF46662}"/>
              </a:ext>
            </a:extLst>
          </p:cNvPr>
          <p:cNvCxnSpPr>
            <a:cxnSpLocks/>
          </p:cNvCxnSpPr>
          <p:nvPr/>
        </p:nvCxnSpPr>
        <p:spPr>
          <a:xfrm>
            <a:off x="3166890" y="3806669"/>
            <a:ext cx="0" cy="923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2220964-796B-4C5D-9E04-1632F05EDACC}"/>
              </a:ext>
            </a:extLst>
          </p:cNvPr>
          <p:cNvCxnSpPr>
            <a:cxnSpLocks/>
          </p:cNvCxnSpPr>
          <p:nvPr/>
        </p:nvCxnSpPr>
        <p:spPr>
          <a:xfrm>
            <a:off x="9020445" y="3795826"/>
            <a:ext cx="0" cy="923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6239D58B-4006-445A-9B57-16334D3681E5}"/>
              </a:ext>
            </a:extLst>
          </p:cNvPr>
          <p:cNvSpPr/>
          <p:nvPr/>
        </p:nvSpPr>
        <p:spPr>
          <a:xfrm>
            <a:off x="3164294" y="3802520"/>
            <a:ext cx="5852707" cy="1612790"/>
          </a:xfrm>
          <a:prstGeom prst="rect">
            <a:avLst/>
          </a:prstGeom>
          <a:solidFill>
            <a:schemeClr val="accent3">
              <a:lumMod val="20000"/>
              <a:lumOff val="80000"/>
              <a:alpha val="9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cs typeface="Calibri" panose="020F0502020204030204" pitchFamily="34" charset="0"/>
              </a:rPr>
              <a:t>Composable Measurement Unit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cs typeface="Calibri" panose="020F0502020204030204" pitchFamily="34" charset="0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cs typeface="Calibri" panose="020F0502020204030204" pitchFamily="34" charset="0"/>
              </a:rPr>
              <a:t>CMU</a:t>
            </a:r>
            <a:r>
              <a:rPr lang="en-US" altLang="zh-CN" sz="2400" b="1" dirty="0">
                <a:solidFill>
                  <a:schemeClr val="tx1"/>
                </a:solidFill>
                <a:cs typeface="Calibri" panose="020F0502020204030204" pitchFamily="34" charset="0"/>
              </a:rPr>
              <a:t>)</a:t>
            </a:r>
            <a:endParaRPr lang="zh-CN" altLang="en-US" sz="24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pic>
        <p:nvPicPr>
          <p:cNvPr id="134" name="图片 133">
            <a:extLst>
              <a:ext uri="{FF2B5EF4-FFF2-40B4-BE49-F238E27FC236}">
                <a16:creationId xmlns:a16="http://schemas.microsoft.com/office/drawing/2014/main" id="{14985F6F-4FC9-4004-8387-6388F53B5C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4" t="5762" r="995"/>
          <a:stretch/>
        </p:blipFill>
        <p:spPr>
          <a:xfrm>
            <a:off x="2710599" y="4879408"/>
            <a:ext cx="924341" cy="804964"/>
          </a:xfrm>
          <a:prstGeom prst="rect">
            <a:avLst/>
          </a:prstGeom>
        </p:spPr>
      </p:pic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5AB0340C-1D8A-452B-8F78-3C156D2319B2}"/>
              </a:ext>
            </a:extLst>
          </p:cNvPr>
          <p:cNvSpPr/>
          <p:nvPr/>
        </p:nvSpPr>
        <p:spPr>
          <a:xfrm rot="1800000">
            <a:off x="3216580" y="4752567"/>
            <a:ext cx="531637" cy="273253"/>
          </a:xfrm>
          <a:prstGeom prst="triangle">
            <a:avLst>
              <a:gd name="adj" fmla="val 75299"/>
            </a:avLst>
          </a:prstGeom>
          <a:solidFill>
            <a:srgbClr val="E0F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D762E07-4E6A-47A7-BBCB-26B393564391}"/>
              </a:ext>
            </a:extLst>
          </p:cNvPr>
          <p:cNvSpPr/>
          <p:nvPr/>
        </p:nvSpPr>
        <p:spPr>
          <a:xfrm>
            <a:off x="2903758" y="1396038"/>
            <a:ext cx="671292" cy="57452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97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595E0B0-593E-4990-8197-57EFC5F4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Key-selection Phase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FE8773-CD99-4865-86E9-99F2582F897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D90C5-F4E5-4C14-9DA6-DE7DF2F4929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8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4A3D7C-56C7-4BA5-8BE9-89726098DCC5}"/>
              </a:ext>
            </a:extLst>
          </p:cNvPr>
          <p:cNvSpPr/>
          <p:nvPr/>
        </p:nvSpPr>
        <p:spPr>
          <a:xfrm>
            <a:off x="3239899" y="2544201"/>
            <a:ext cx="5619885" cy="1061851"/>
          </a:xfrm>
          <a:prstGeom prst="rect">
            <a:avLst/>
          </a:prstGeom>
          <a:solidFill>
            <a:srgbClr val="DEF0FA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D529F8-046A-4E7E-AD95-BA82C421BA2D}"/>
              </a:ext>
            </a:extLst>
          </p:cNvPr>
          <p:cNvSpPr txBox="1"/>
          <p:nvPr/>
        </p:nvSpPr>
        <p:spPr>
          <a:xfrm>
            <a:off x="6394858" y="2572388"/>
            <a:ext cx="1860793" cy="3545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zh-CN" b="1" dirty="0">
                <a:cs typeface="Calibri" panose="020F0502020204030204" pitchFamily="34" charset="0"/>
              </a:rPr>
              <a:t>Dynamic Key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2EC54C-CE31-44CF-A6AC-F4B0E1202434}"/>
              </a:ext>
            </a:extLst>
          </p:cNvPr>
          <p:cNvSpPr txBox="1"/>
          <p:nvPr/>
        </p:nvSpPr>
        <p:spPr>
          <a:xfrm>
            <a:off x="3719167" y="2568794"/>
            <a:ext cx="191590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zh-CN" b="1">
                <a:cs typeface="Calibri" panose="020F0502020204030204" pitchFamily="34" charset="0"/>
              </a:rPr>
              <a:t>Candidate Keys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DCBC7E-1179-4D1A-8C83-E712FAA8892E}"/>
              </a:ext>
            </a:extLst>
          </p:cNvPr>
          <p:cNvSpPr txBox="1"/>
          <p:nvPr/>
        </p:nvSpPr>
        <p:spPr>
          <a:xfrm>
            <a:off x="3198237" y="3573542"/>
            <a:ext cx="112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cs typeface="Calibri" panose="020F0502020204030204" pitchFamily="34" charset="0"/>
              </a:rPr>
              <a:t>PHV</a:t>
            </a:r>
            <a:endParaRPr lang="zh-CN" altLang="en-US" sz="2400" b="1" dirty="0">
              <a:cs typeface="Calibri" panose="020F050202020403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31A3E59-C19D-4F41-84CF-FCB509C5BB76}"/>
              </a:ext>
            </a:extLst>
          </p:cNvPr>
          <p:cNvGrpSpPr/>
          <p:nvPr/>
        </p:nvGrpSpPr>
        <p:grpSpPr>
          <a:xfrm>
            <a:off x="7403200" y="3935898"/>
            <a:ext cx="1589875" cy="386664"/>
            <a:chOff x="9392963" y="2961808"/>
            <a:chExt cx="944989" cy="24277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3B60AB7-DEA0-4ABB-9319-C986EF40A089}"/>
                </a:ext>
              </a:extLst>
            </p:cNvPr>
            <p:cNvSpPr/>
            <p:nvPr/>
          </p:nvSpPr>
          <p:spPr>
            <a:xfrm>
              <a:off x="9409414" y="2969028"/>
              <a:ext cx="907847" cy="235557"/>
            </a:xfrm>
            <a:prstGeom prst="rect">
              <a:avLst/>
            </a:prstGeom>
            <a:solidFill>
              <a:srgbClr val="0E4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FFFF00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C17D3F9-69B8-4999-AB81-CF2B2A449E6D}"/>
                </a:ext>
              </a:extLst>
            </p:cNvPr>
            <p:cNvSpPr/>
            <p:nvPr/>
          </p:nvSpPr>
          <p:spPr>
            <a:xfrm>
              <a:off x="9392963" y="2961808"/>
              <a:ext cx="944989" cy="241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Hash Unit</a:t>
              </a:r>
              <a:endParaRPr lang="en-US" altLang="zh-CN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1E41FE2F-E9E3-4C60-B7A4-FCB6EFD9165C}"/>
              </a:ext>
            </a:extLst>
          </p:cNvPr>
          <p:cNvSpPr/>
          <p:nvPr/>
        </p:nvSpPr>
        <p:spPr>
          <a:xfrm>
            <a:off x="3528005" y="3017517"/>
            <a:ext cx="735934" cy="362530"/>
          </a:xfrm>
          <a:prstGeom prst="rect">
            <a:avLst/>
          </a:prstGeom>
          <a:solidFill>
            <a:srgbClr val="9ADFBF"/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cs typeface="Calibri" panose="020F0502020204030204" pitchFamily="34" charset="0"/>
              </a:rPr>
              <a:t>SrcIP</a:t>
            </a:r>
            <a:endParaRPr lang="zh-CN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CE3EE62-8680-477F-8755-6FBE894BC25A}"/>
              </a:ext>
            </a:extLst>
          </p:cNvPr>
          <p:cNvSpPr/>
          <p:nvPr/>
        </p:nvSpPr>
        <p:spPr>
          <a:xfrm>
            <a:off x="4341567" y="3017517"/>
            <a:ext cx="735934" cy="362530"/>
          </a:xfrm>
          <a:prstGeom prst="rect">
            <a:avLst/>
          </a:prstGeom>
          <a:solidFill>
            <a:srgbClr val="9ADFBF"/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cs typeface="Calibri" panose="020F0502020204030204" pitchFamily="34" charset="0"/>
              </a:rPr>
              <a:t>DstIP</a:t>
            </a:r>
            <a:endParaRPr lang="zh-CN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1E0C853-DA6E-475A-8547-460CBC2BED57}"/>
              </a:ext>
            </a:extLst>
          </p:cNvPr>
          <p:cNvSpPr/>
          <p:nvPr/>
        </p:nvSpPr>
        <p:spPr>
          <a:xfrm>
            <a:off x="3429657" y="2939982"/>
            <a:ext cx="2562119" cy="5266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053AF6F-8EFE-4B55-A73D-7A04DF9EA19F}"/>
                  </a:ext>
                </a:extLst>
              </p:cNvPr>
              <p:cNvSpPr/>
              <p:nvPr/>
            </p:nvSpPr>
            <p:spPr>
              <a:xfrm>
                <a:off x="5150443" y="3017517"/>
                <a:ext cx="735934" cy="362530"/>
              </a:xfrm>
              <a:prstGeom prst="rect">
                <a:avLst/>
              </a:prstGeom>
              <a:solidFill>
                <a:srgbClr val="9ADFBF"/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∙∙∙</m:t>
                      </m:r>
                    </m:oMath>
                  </m:oMathPara>
                </a14:m>
                <a:endParaRPr lang="zh-CN" altLang="en-US" sz="36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053AF6F-8EFE-4B55-A73D-7A04DF9EA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443" y="3017517"/>
                <a:ext cx="735934" cy="3625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>
            <a:extLst>
              <a:ext uri="{FF2B5EF4-FFF2-40B4-BE49-F238E27FC236}">
                <a16:creationId xmlns:a16="http://schemas.microsoft.com/office/drawing/2014/main" id="{D2CFE2B3-E973-4AAB-BF65-C91C06B53F7F}"/>
              </a:ext>
            </a:extLst>
          </p:cNvPr>
          <p:cNvSpPr/>
          <p:nvPr/>
        </p:nvSpPr>
        <p:spPr>
          <a:xfrm>
            <a:off x="6256930" y="3012996"/>
            <a:ext cx="735934" cy="36253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272A078-1351-451F-B572-09126E9CFEEB}"/>
              </a:ext>
            </a:extLst>
          </p:cNvPr>
          <p:cNvSpPr/>
          <p:nvPr/>
        </p:nvSpPr>
        <p:spPr>
          <a:xfrm>
            <a:off x="7070492" y="3012996"/>
            <a:ext cx="735934" cy="362530"/>
          </a:xfrm>
          <a:prstGeom prst="rect">
            <a:avLst/>
          </a:prstGeom>
          <a:solidFill>
            <a:srgbClr val="BFBFBF"/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FFC1A14-A6CB-41D2-97ED-CE230070FC9E}"/>
              </a:ext>
            </a:extLst>
          </p:cNvPr>
          <p:cNvSpPr/>
          <p:nvPr/>
        </p:nvSpPr>
        <p:spPr>
          <a:xfrm>
            <a:off x="6158585" y="2935460"/>
            <a:ext cx="2562119" cy="52664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9897F11-D343-43AC-8506-F060CEF9DC5F}"/>
                  </a:ext>
                </a:extLst>
              </p:cNvPr>
              <p:cNvSpPr/>
              <p:nvPr/>
            </p:nvSpPr>
            <p:spPr>
              <a:xfrm>
                <a:off x="7879370" y="3012996"/>
                <a:ext cx="735934" cy="3625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∙∙∙</m:t>
                      </m:r>
                    </m:oMath>
                  </m:oMathPara>
                </a14:m>
                <a:endParaRPr lang="zh-CN" altLang="en-US" sz="36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9897F11-D343-43AC-8506-F060CEF9D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370" y="3012996"/>
                <a:ext cx="735934" cy="3625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>
            <a:extLst>
              <a:ext uri="{FF2B5EF4-FFF2-40B4-BE49-F238E27FC236}">
                <a16:creationId xmlns:a16="http://schemas.microsoft.com/office/drawing/2014/main" id="{D9BE3893-1BC2-4C50-BB87-2633EBD1DA7D}"/>
              </a:ext>
            </a:extLst>
          </p:cNvPr>
          <p:cNvGrpSpPr/>
          <p:nvPr/>
        </p:nvGrpSpPr>
        <p:grpSpPr>
          <a:xfrm>
            <a:off x="4075337" y="4043761"/>
            <a:ext cx="2756591" cy="684852"/>
            <a:chOff x="3342744" y="2963199"/>
            <a:chExt cx="1429802" cy="34172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E3B983E-AA90-4DF7-881B-A550EB5962EE}"/>
                </a:ext>
              </a:extLst>
            </p:cNvPr>
            <p:cNvSpPr/>
            <p:nvPr/>
          </p:nvSpPr>
          <p:spPr>
            <a:xfrm>
              <a:off x="3342744" y="2963199"/>
              <a:ext cx="1429802" cy="172828"/>
            </a:xfrm>
            <a:prstGeom prst="rect">
              <a:avLst/>
            </a:prstGeom>
            <a:solidFill>
              <a:srgbClr val="2E75B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Calibri" panose="020F0502020204030204" pitchFamily="34" charset="0"/>
                </a:rPr>
                <a:t>Select Key</a:t>
              </a:r>
              <a:endParaRPr lang="en-US" altLang="zh-CN" sz="1600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85B4121-D7FC-4CE8-B0ED-A0FB8AB24458}"/>
                </a:ext>
              </a:extLst>
            </p:cNvPr>
            <p:cNvSpPr/>
            <p:nvPr/>
          </p:nvSpPr>
          <p:spPr>
            <a:xfrm>
              <a:off x="3343474" y="3134753"/>
              <a:ext cx="358763" cy="17017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5DEA67C-BED9-4752-B497-CAF0F3A5D4A2}"/>
                </a:ext>
              </a:extLst>
            </p:cNvPr>
            <p:cNvSpPr/>
            <p:nvPr/>
          </p:nvSpPr>
          <p:spPr>
            <a:xfrm>
              <a:off x="3702237" y="3134753"/>
              <a:ext cx="358763" cy="17017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2FEBA6F-5CB5-4DD0-9C54-DCBE2DFBE7DF}"/>
                </a:ext>
              </a:extLst>
            </p:cNvPr>
            <p:cNvSpPr/>
            <p:nvPr/>
          </p:nvSpPr>
          <p:spPr>
            <a:xfrm>
              <a:off x="4058010" y="3134753"/>
              <a:ext cx="358763" cy="17017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88D833E-0627-420C-9D52-CBEFD7389ECE}"/>
                </a:ext>
              </a:extLst>
            </p:cNvPr>
            <p:cNvSpPr/>
            <p:nvPr/>
          </p:nvSpPr>
          <p:spPr>
            <a:xfrm>
              <a:off x="4413783" y="3134753"/>
              <a:ext cx="358763" cy="17017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5FD924D8-423F-4F65-B381-56CB2B17CEB2}"/>
              </a:ext>
            </a:extLst>
          </p:cNvPr>
          <p:cNvSpPr/>
          <p:nvPr/>
        </p:nvSpPr>
        <p:spPr>
          <a:xfrm>
            <a:off x="4024801" y="4371538"/>
            <a:ext cx="781781" cy="325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err="1">
                <a:cs typeface="Calibri" panose="020F0502020204030204" pitchFamily="34" charset="0"/>
              </a:rPr>
              <a:t>SrcIP</a:t>
            </a:r>
            <a:endParaRPr lang="en-US" altLang="zh-CN" sz="1400" dirty="0">
              <a:cs typeface="Calibri" panose="020F050202020403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2B83C9-4896-474D-A28D-882CD4EFAB2B}"/>
              </a:ext>
            </a:extLst>
          </p:cNvPr>
          <p:cNvSpPr/>
          <p:nvPr/>
        </p:nvSpPr>
        <p:spPr>
          <a:xfrm>
            <a:off x="4704949" y="4371538"/>
            <a:ext cx="781781" cy="325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err="1">
                <a:cs typeface="Calibri" panose="020F0502020204030204" pitchFamily="34" charset="0"/>
              </a:rPr>
              <a:t>DstIP</a:t>
            </a:r>
            <a:endParaRPr lang="en-US" altLang="zh-CN" sz="1400" dirty="0">
              <a:cs typeface="Calibri" panose="020F050202020403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814EF9D-E2D6-46C2-A471-AD289B93F9E2}"/>
              </a:ext>
            </a:extLst>
          </p:cNvPr>
          <p:cNvSpPr/>
          <p:nvPr/>
        </p:nvSpPr>
        <p:spPr>
          <a:xfrm>
            <a:off x="5348485" y="4371538"/>
            <a:ext cx="924189" cy="325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cs typeface="Calibri" panose="020F0502020204030204" pitchFamily="34" charset="0"/>
              </a:rPr>
              <a:t>IP-Pair</a:t>
            </a:r>
            <a:endParaRPr lang="en-US" altLang="zh-CN" sz="1400" dirty="0">
              <a:cs typeface="Calibri" panose="020F0502020204030204" pitchFamily="34" charset="0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B48E79F-1BC4-4653-ACBE-16E0D06BF2EC}"/>
              </a:ext>
            </a:extLst>
          </p:cNvPr>
          <p:cNvCxnSpPr>
            <a:cxnSpLocks/>
            <a:stCxn id="99" idx="5"/>
          </p:cNvCxnSpPr>
          <p:nvPr/>
        </p:nvCxnSpPr>
        <p:spPr>
          <a:xfrm>
            <a:off x="4757692" y="3521594"/>
            <a:ext cx="472591" cy="5254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0C378E9-81FB-477D-B216-9718C4A0B537}"/>
              </a:ext>
            </a:extLst>
          </p:cNvPr>
          <p:cNvCxnSpPr>
            <a:cxnSpLocks/>
            <a:stCxn id="101" idx="7"/>
          </p:cNvCxnSpPr>
          <p:nvPr/>
        </p:nvCxnSpPr>
        <p:spPr>
          <a:xfrm flipV="1">
            <a:off x="5740519" y="3478114"/>
            <a:ext cx="459285" cy="496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E4FFA3E5-2EAC-4F40-BCD3-ACA0E5DEF3F2}"/>
              </a:ext>
            </a:extLst>
          </p:cNvPr>
          <p:cNvSpPr/>
          <p:nvPr/>
        </p:nvSpPr>
        <p:spPr>
          <a:xfrm>
            <a:off x="4641309" y="3414613"/>
            <a:ext cx="136350" cy="125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BEC4B3F6-593B-4F03-B340-BCC76944617A}"/>
              </a:ext>
            </a:extLst>
          </p:cNvPr>
          <p:cNvSpPr/>
          <p:nvPr/>
        </p:nvSpPr>
        <p:spPr>
          <a:xfrm>
            <a:off x="5624137" y="3956701"/>
            <a:ext cx="136350" cy="125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D1918AC3-CAB6-4BE3-A0B9-8BA2AEC33547}"/>
              </a:ext>
            </a:extLst>
          </p:cNvPr>
          <p:cNvSpPr txBox="1"/>
          <p:nvPr/>
        </p:nvSpPr>
        <p:spPr>
          <a:xfrm>
            <a:off x="7817609" y="4523970"/>
            <a:ext cx="7462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cs typeface="Calibri" panose="020F0502020204030204" pitchFamily="34" charset="0"/>
              </a:rPr>
              <a:t>Address</a:t>
            </a:r>
            <a:endParaRPr lang="zh-CN" altLang="en-US" sz="1600" dirty="0">
              <a:cs typeface="Calibri" panose="020F0502020204030204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D1F6A97-C9FF-4386-8599-A944876ABB49}"/>
              </a:ext>
            </a:extLst>
          </p:cNvPr>
          <p:cNvSpPr txBox="1"/>
          <p:nvPr/>
        </p:nvSpPr>
        <p:spPr>
          <a:xfrm>
            <a:off x="1230010" y="1398750"/>
            <a:ext cx="9937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Calibri" panose="020F0502020204030204" pitchFamily="34" charset="0"/>
              </a:rPr>
              <a:t>Basic Implementation. </a:t>
            </a:r>
            <a:r>
              <a:rPr lang="en-US" altLang="zh-CN" sz="2000" dirty="0">
                <a:cs typeface="Calibri" panose="020F0502020204030204" pitchFamily="34" charset="0"/>
              </a:rPr>
              <a:t>Dynamically select an input key (e.g., by masking) for Hash Units through a match-action table.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5D156935-A4ED-4E11-84C2-85EFF0395671}"/>
              </a:ext>
            </a:extLst>
          </p:cNvPr>
          <p:cNvSpPr/>
          <p:nvPr/>
        </p:nvSpPr>
        <p:spPr>
          <a:xfrm>
            <a:off x="8656579" y="3140638"/>
            <a:ext cx="136350" cy="125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8FDAD146-E4B2-43B9-AD56-38BD3E6C8067}"/>
              </a:ext>
            </a:extLst>
          </p:cNvPr>
          <p:cNvCxnSpPr>
            <a:cxnSpLocks/>
            <a:stCxn id="32" idx="2"/>
            <a:endCxn id="110" idx="0"/>
          </p:cNvCxnSpPr>
          <p:nvPr/>
        </p:nvCxnSpPr>
        <p:spPr>
          <a:xfrm flipH="1">
            <a:off x="8190747" y="4320009"/>
            <a:ext cx="7391" cy="203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CF8A7A1C-F92F-4617-AAB2-219EE574E224}"/>
              </a:ext>
            </a:extLst>
          </p:cNvPr>
          <p:cNvCxnSpPr>
            <a:cxnSpLocks/>
            <a:stCxn id="108" idx="6"/>
            <a:endCxn id="16" idx="0"/>
          </p:cNvCxnSpPr>
          <p:nvPr/>
        </p:nvCxnSpPr>
        <p:spPr>
          <a:xfrm flipH="1">
            <a:off x="8194571" y="3203305"/>
            <a:ext cx="598358" cy="744092"/>
          </a:xfrm>
          <a:prstGeom prst="bentConnector4">
            <a:avLst>
              <a:gd name="adj1" fmla="val -38205"/>
              <a:gd name="adj2" fmla="val 654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10A2ADA-3A57-4536-8939-EFA94CA081FA}"/>
                  </a:ext>
                </a:extLst>
              </p:cNvPr>
              <p:cNvSpPr/>
              <p:nvPr/>
            </p:nvSpPr>
            <p:spPr>
              <a:xfrm>
                <a:off x="6116180" y="4241657"/>
                <a:ext cx="73449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sz="3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∙∙∙</m:t>
                      </m:r>
                    </m:oMath>
                  </m:oMathPara>
                </a14:m>
                <a:endParaRPr lang="zh-CN" altLang="en-US" sz="32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10A2ADA-3A57-4536-8939-EFA94CA08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180" y="4241657"/>
                <a:ext cx="73449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77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595E0B0-593E-4990-8197-57EFC5F4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Key-selection Phase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FE8773-CD99-4865-86E9-99F2582F897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D90C5-F4E5-4C14-9DA6-DE7DF2F4929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8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4A3D7C-56C7-4BA5-8BE9-89726098DCC5}"/>
              </a:ext>
            </a:extLst>
          </p:cNvPr>
          <p:cNvSpPr/>
          <p:nvPr/>
        </p:nvSpPr>
        <p:spPr>
          <a:xfrm>
            <a:off x="3239899" y="2544201"/>
            <a:ext cx="5619885" cy="1061851"/>
          </a:xfrm>
          <a:prstGeom prst="rect">
            <a:avLst/>
          </a:prstGeom>
          <a:solidFill>
            <a:srgbClr val="DEF0FA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D529F8-046A-4E7E-AD95-BA82C421BA2D}"/>
              </a:ext>
            </a:extLst>
          </p:cNvPr>
          <p:cNvSpPr txBox="1"/>
          <p:nvPr/>
        </p:nvSpPr>
        <p:spPr>
          <a:xfrm>
            <a:off x="6394858" y="2572388"/>
            <a:ext cx="1860793" cy="3545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zh-CN" b="1" dirty="0">
                <a:cs typeface="Calibri" panose="020F0502020204030204" pitchFamily="34" charset="0"/>
              </a:rPr>
              <a:t>Dynamic Key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2EC54C-CE31-44CF-A6AC-F4B0E1202434}"/>
              </a:ext>
            </a:extLst>
          </p:cNvPr>
          <p:cNvSpPr txBox="1"/>
          <p:nvPr/>
        </p:nvSpPr>
        <p:spPr>
          <a:xfrm>
            <a:off x="3719167" y="2568794"/>
            <a:ext cx="191591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zh-CN" b="1">
                <a:cs typeface="Calibri" panose="020F0502020204030204" pitchFamily="34" charset="0"/>
              </a:rPr>
              <a:t>Candidate Keys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DCBC7E-1179-4D1A-8C83-E712FAA8892E}"/>
              </a:ext>
            </a:extLst>
          </p:cNvPr>
          <p:cNvSpPr txBox="1"/>
          <p:nvPr/>
        </p:nvSpPr>
        <p:spPr>
          <a:xfrm>
            <a:off x="3198237" y="3573542"/>
            <a:ext cx="112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cs typeface="Calibri" panose="020F0502020204030204" pitchFamily="34" charset="0"/>
              </a:rPr>
              <a:t>PHV</a:t>
            </a:r>
            <a:endParaRPr lang="zh-CN" altLang="en-US" sz="2400" b="1" dirty="0">
              <a:cs typeface="Calibri" panose="020F050202020403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31A3E59-C19D-4F41-84CF-FCB509C5BB76}"/>
              </a:ext>
            </a:extLst>
          </p:cNvPr>
          <p:cNvGrpSpPr/>
          <p:nvPr/>
        </p:nvGrpSpPr>
        <p:grpSpPr>
          <a:xfrm>
            <a:off x="7403200" y="3935898"/>
            <a:ext cx="1589875" cy="386664"/>
            <a:chOff x="9392963" y="2961808"/>
            <a:chExt cx="944989" cy="24277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3B60AB7-DEA0-4ABB-9319-C986EF40A089}"/>
                </a:ext>
              </a:extLst>
            </p:cNvPr>
            <p:cNvSpPr/>
            <p:nvPr/>
          </p:nvSpPr>
          <p:spPr>
            <a:xfrm>
              <a:off x="9409414" y="2969028"/>
              <a:ext cx="907847" cy="235557"/>
            </a:xfrm>
            <a:prstGeom prst="rect">
              <a:avLst/>
            </a:prstGeom>
            <a:solidFill>
              <a:srgbClr val="0E4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FFFF00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C17D3F9-69B8-4999-AB81-CF2B2A449E6D}"/>
                </a:ext>
              </a:extLst>
            </p:cNvPr>
            <p:cNvSpPr/>
            <p:nvPr/>
          </p:nvSpPr>
          <p:spPr>
            <a:xfrm>
              <a:off x="9392963" y="2961808"/>
              <a:ext cx="944989" cy="241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Hash Unit</a:t>
              </a:r>
              <a:endParaRPr lang="en-US" altLang="zh-CN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1E41FE2F-E9E3-4C60-B7A4-FCB6EFD9165C}"/>
              </a:ext>
            </a:extLst>
          </p:cNvPr>
          <p:cNvSpPr/>
          <p:nvPr/>
        </p:nvSpPr>
        <p:spPr>
          <a:xfrm>
            <a:off x="3528005" y="3017517"/>
            <a:ext cx="735934" cy="362530"/>
          </a:xfrm>
          <a:prstGeom prst="rect">
            <a:avLst/>
          </a:prstGeom>
          <a:solidFill>
            <a:srgbClr val="9ADFBF"/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cs typeface="Calibri" panose="020F0502020204030204" pitchFamily="34" charset="0"/>
              </a:rPr>
              <a:t>SrcIP</a:t>
            </a:r>
            <a:endParaRPr lang="zh-CN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CE3EE62-8680-477F-8755-6FBE894BC25A}"/>
              </a:ext>
            </a:extLst>
          </p:cNvPr>
          <p:cNvSpPr/>
          <p:nvPr/>
        </p:nvSpPr>
        <p:spPr>
          <a:xfrm>
            <a:off x="4341567" y="3017517"/>
            <a:ext cx="735934" cy="362530"/>
          </a:xfrm>
          <a:prstGeom prst="rect">
            <a:avLst/>
          </a:prstGeom>
          <a:solidFill>
            <a:srgbClr val="9ADFBF"/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cs typeface="Calibri" panose="020F0502020204030204" pitchFamily="34" charset="0"/>
              </a:rPr>
              <a:t>DstIP</a:t>
            </a:r>
            <a:endParaRPr lang="zh-CN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1E0C853-DA6E-475A-8547-460CBC2BED57}"/>
              </a:ext>
            </a:extLst>
          </p:cNvPr>
          <p:cNvSpPr/>
          <p:nvPr/>
        </p:nvSpPr>
        <p:spPr>
          <a:xfrm>
            <a:off x="3429657" y="2939982"/>
            <a:ext cx="2562119" cy="5266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053AF6F-8EFE-4B55-A73D-7A04DF9EA19F}"/>
                  </a:ext>
                </a:extLst>
              </p:cNvPr>
              <p:cNvSpPr/>
              <p:nvPr/>
            </p:nvSpPr>
            <p:spPr>
              <a:xfrm>
                <a:off x="5150443" y="3017517"/>
                <a:ext cx="735934" cy="362530"/>
              </a:xfrm>
              <a:prstGeom prst="rect">
                <a:avLst/>
              </a:prstGeom>
              <a:solidFill>
                <a:srgbClr val="9ADFBF"/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∙∙∙</m:t>
                      </m:r>
                    </m:oMath>
                  </m:oMathPara>
                </a14:m>
                <a:endParaRPr lang="zh-CN" altLang="en-US" sz="36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053AF6F-8EFE-4B55-A73D-7A04DF9EA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443" y="3017517"/>
                <a:ext cx="735934" cy="3625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>
            <a:extLst>
              <a:ext uri="{FF2B5EF4-FFF2-40B4-BE49-F238E27FC236}">
                <a16:creationId xmlns:a16="http://schemas.microsoft.com/office/drawing/2014/main" id="{D2CFE2B3-E973-4AAB-BF65-C91C06B53F7F}"/>
              </a:ext>
            </a:extLst>
          </p:cNvPr>
          <p:cNvSpPr/>
          <p:nvPr/>
        </p:nvSpPr>
        <p:spPr>
          <a:xfrm>
            <a:off x="6256930" y="3012996"/>
            <a:ext cx="735934" cy="36253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272A078-1351-451F-B572-09126E9CFEEB}"/>
              </a:ext>
            </a:extLst>
          </p:cNvPr>
          <p:cNvSpPr/>
          <p:nvPr/>
        </p:nvSpPr>
        <p:spPr>
          <a:xfrm>
            <a:off x="7070492" y="3012996"/>
            <a:ext cx="735934" cy="362530"/>
          </a:xfrm>
          <a:prstGeom prst="rect">
            <a:avLst/>
          </a:prstGeom>
          <a:solidFill>
            <a:srgbClr val="9ADFBF"/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cs typeface="Calibri" panose="020F0502020204030204" pitchFamily="34" charset="0"/>
              </a:rPr>
              <a:t>DstIP</a:t>
            </a:r>
            <a:endParaRPr lang="zh-CN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FFC1A14-A6CB-41D2-97ED-CE230070FC9E}"/>
              </a:ext>
            </a:extLst>
          </p:cNvPr>
          <p:cNvSpPr/>
          <p:nvPr/>
        </p:nvSpPr>
        <p:spPr>
          <a:xfrm>
            <a:off x="6158585" y="2935460"/>
            <a:ext cx="2562119" cy="52664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9897F11-D343-43AC-8506-F060CEF9DC5F}"/>
                  </a:ext>
                </a:extLst>
              </p:cNvPr>
              <p:cNvSpPr/>
              <p:nvPr/>
            </p:nvSpPr>
            <p:spPr>
              <a:xfrm>
                <a:off x="7879370" y="3012996"/>
                <a:ext cx="735934" cy="3625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∙∙∙</m:t>
                      </m:r>
                    </m:oMath>
                  </m:oMathPara>
                </a14:m>
                <a:endParaRPr lang="zh-CN" altLang="en-US" sz="36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9897F11-D343-43AC-8506-F060CEF9D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370" y="3012996"/>
                <a:ext cx="735934" cy="3625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>
            <a:extLst>
              <a:ext uri="{FF2B5EF4-FFF2-40B4-BE49-F238E27FC236}">
                <a16:creationId xmlns:a16="http://schemas.microsoft.com/office/drawing/2014/main" id="{D9BE3893-1BC2-4C50-BB87-2633EBD1DA7D}"/>
              </a:ext>
            </a:extLst>
          </p:cNvPr>
          <p:cNvGrpSpPr/>
          <p:nvPr/>
        </p:nvGrpSpPr>
        <p:grpSpPr>
          <a:xfrm>
            <a:off x="4075337" y="4043761"/>
            <a:ext cx="2756591" cy="684852"/>
            <a:chOff x="3342744" y="2963199"/>
            <a:chExt cx="1429802" cy="34172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E3B983E-AA90-4DF7-881B-A550EB5962EE}"/>
                </a:ext>
              </a:extLst>
            </p:cNvPr>
            <p:cNvSpPr/>
            <p:nvPr/>
          </p:nvSpPr>
          <p:spPr>
            <a:xfrm>
              <a:off x="3342744" y="2963199"/>
              <a:ext cx="1429802" cy="172828"/>
            </a:xfrm>
            <a:prstGeom prst="rect">
              <a:avLst/>
            </a:prstGeom>
            <a:solidFill>
              <a:srgbClr val="2E75B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Calibri" panose="020F0502020204030204" pitchFamily="34" charset="0"/>
                </a:rPr>
                <a:t>Select Key</a:t>
              </a:r>
              <a:endParaRPr lang="en-US" altLang="zh-CN" sz="1600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85B4121-D7FC-4CE8-B0ED-A0FB8AB24458}"/>
                </a:ext>
              </a:extLst>
            </p:cNvPr>
            <p:cNvSpPr/>
            <p:nvPr/>
          </p:nvSpPr>
          <p:spPr>
            <a:xfrm>
              <a:off x="3343474" y="3134753"/>
              <a:ext cx="358763" cy="17017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5DEA67C-BED9-4752-B497-CAF0F3A5D4A2}"/>
                </a:ext>
              </a:extLst>
            </p:cNvPr>
            <p:cNvSpPr/>
            <p:nvPr/>
          </p:nvSpPr>
          <p:spPr>
            <a:xfrm>
              <a:off x="3702237" y="3134753"/>
              <a:ext cx="358763" cy="170174"/>
            </a:xfrm>
            <a:prstGeom prst="rect">
              <a:avLst/>
            </a:prstGeom>
            <a:solidFill>
              <a:srgbClr val="FFF2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2FEBA6F-5CB5-4DD0-9C54-DCBE2DFBE7DF}"/>
                </a:ext>
              </a:extLst>
            </p:cNvPr>
            <p:cNvSpPr/>
            <p:nvPr/>
          </p:nvSpPr>
          <p:spPr>
            <a:xfrm>
              <a:off x="4058010" y="3134753"/>
              <a:ext cx="358763" cy="17017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88D833E-0627-420C-9D52-CBEFD7389ECE}"/>
                </a:ext>
              </a:extLst>
            </p:cNvPr>
            <p:cNvSpPr/>
            <p:nvPr/>
          </p:nvSpPr>
          <p:spPr>
            <a:xfrm>
              <a:off x="4413783" y="3134753"/>
              <a:ext cx="358763" cy="17017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5FD924D8-423F-4F65-B381-56CB2B17CEB2}"/>
              </a:ext>
            </a:extLst>
          </p:cNvPr>
          <p:cNvSpPr/>
          <p:nvPr/>
        </p:nvSpPr>
        <p:spPr>
          <a:xfrm>
            <a:off x="4024801" y="4371538"/>
            <a:ext cx="781781" cy="325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err="1">
                <a:cs typeface="Calibri" panose="020F0502020204030204" pitchFamily="34" charset="0"/>
              </a:rPr>
              <a:t>SrcIP</a:t>
            </a:r>
            <a:endParaRPr lang="en-US" altLang="zh-CN" sz="1400" dirty="0">
              <a:cs typeface="Calibri" panose="020F050202020403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2B83C9-4896-474D-A28D-882CD4EFAB2B}"/>
              </a:ext>
            </a:extLst>
          </p:cNvPr>
          <p:cNvSpPr/>
          <p:nvPr/>
        </p:nvSpPr>
        <p:spPr>
          <a:xfrm>
            <a:off x="4704949" y="4371538"/>
            <a:ext cx="781781" cy="325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err="1">
                <a:cs typeface="Calibri" panose="020F0502020204030204" pitchFamily="34" charset="0"/>
              </a:rPr>
              <a:t>DstIP</a:t>
            </a:r>
            <a:endParaRPr lang="en-US" altLang="zh-CN" sz="1400" dirty="0"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D66C28EC-6A85-43CD-BD33-1B16FD6A53DE}"/>
                  </a:ext>
                </a:extLst>
              </p:cNvPr>
              <p:cNvSpPr/>
              <p:nvPr/>
            </p:nvSpPr>
            <p:spPr>
              <a:xfrm>
                <a:off x="6116180" y="4241657"/>
                <a:ext cx="73449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sz="3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∙∙∙</m:t>
                      </m:r>
                    </m:oMath>
                  </m:oMathPara>
                </a14:m>
                <a:endParaRPr lang="zh-CN" altLang="en-US" sz="32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D66C28EC-6A85-43CD-BD33-1B16FD6A5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180" y="4241657"/>
                <a:ext cx="73449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>
            <a:extLst>
              <a:ext uri="{FF2B5EF4-FFF2-40B4-BE49-F238E27FC236}">
                <a16:creationId xmlns:a16="http://schemas.microsoft.com/office/drawing/2014/main" id="{D814EF9D-E2D6-46C2-A471-AD289B93F9E2}"/>
              </a:ext>
            </a:extLst>
          </p:cNvPr>
          <p:cNvSpPr/>
          <p:nvPr/>
        </p:nvSpPr>
        <p:spPr>
          <a:xfrm>
            <a:off x="5348485" y="4371538"/>
            <a:ext cx="924189" cy="325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cs typeface="Calibri" panose="020F0502020204030204" pitchFamily="34" charset="0"/>
              </a:rPr>
              <a:t>IP-Pair</a:t>
            </a:r>
            <a:endParaRPr lang="en-US" altLang="zh-CN" sz="1400" dirty="0">
              <a:cs typeface="Calibri" panose="020F0502020204030204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28A061E-1828-421B-9EEE-EF71484BEC9D}"/>
              </a:ext>
            </a:extLst>
          </p:cNvPr>
          <p:cNvSpPr txBox="1"/>
          <p:nvPr/>
        </p:nvSpPr>
        <p:spPr>
          <a:xfrm>
            <a:off x="5979453" y="3607000"/>
            <a:ext cx="144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>
                <a:solidFill>
                  <a:srgbClr val="FF0000"/>
                </a:solidFill>
                <a:cs typeface="Calibri" panose="020F0502020204030204" pitchFamily="34" charset="0"/>
              </a:rPr>
              <a:t>PHV Copy</a:t>
            </a:r>
            <a:endParaRPr lang="zh-CN" altLang="en-US" i="1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B48E79F-1BC4-4653-ACBE-16E0D06BF2EC}"/>
              </a:ext>
            </a:extLst>
          </p:cNvPr>
          <p:cNvCxnSpPr>
            <a:cxnSpLocks/>
            <a:stCxn id="99" idx="5"/>
          </p:cNvCxnSpPr>
          <p:nvPr/>
        </p:nvCxnSpPr>
        <p:spPr>
          <a:xfrm>
            <a:off x="4757692" y="3521594"/>
            <a:ext cx="472591" cy="5254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0C378E9-81FB-477D-B216-9718C4A0B537}"/>
              </a:ext>
            </a:extLst>
          </p:cNvPr>
          <p:cNvCxnSpPr>
            <a:cxnSpLocks/>
            <a:stCxn id="101" idx="7"/>
          </p:cNvCxnSpPr>
          <p:nvPr/>
        </p:nvCxnSpPr>
        <p:spPr>
          <a:xfrm flipV="1">
            <a:off x="5740519" y="3478114"/>
            <a:ext cx="459285" cy="496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E4FFA3E5-2EAC-4F40-BCD3-ACA0E5DEF3F2}"/>
              </a:ext>
            </a:extLst>
          </p:cNvPr>
          <p:cNvSpPr/>
          <p:nvPr/>
        </p:nvSpPr>
        <p:spPr>
          <a:xfrm>
            <a:off x="4641309" y="3414613"/>
            <a:ext cx="136350" cy="125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BEC4B3F6-593B-4F03-B340-BCC76944617A}"/>
              </a:ext>
            </a:extLst>
          </p:cNvPr>
          <p:cNvSpPr/>
          <p:nvPr/>
        </p:nvSpPr>
        <p:spPr>
          <a:xfrm>
            <a:off x="5624137" y="3956701"/>
            <a:ext cx="136350" cy="125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D1918AC3-CAB6-4BE3-A0B9-8BA2AEC33547}"/>
              </a:ext>
            </a:extLst>
          </p:cNvPr>
          <p:cNvSpPr txBox="1"/>
          <p:nvPr/>
        </p:nvSpPr>
        <p:spPr>
          <a:xfrm>
            <a:off x="7817609" y="4523970"/>
            <a:ext cx="7462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cs typeface="Calibri" panose="020F0502020204030204" pitchFamily="34" charset="0"/>
              </a:rPr>
              <a:t>Address</a:t>
            </a:r>
            <a:endParaRPr lang="zh-CN" altLang="en-US" sz="1600" dirty="0">
              <a:cs typeface="Calibri" panose="020F0502020204030204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D1F6A97-C9FF-4386-8599-A944876ABB49}"/>
              </a:ext>
            </a:extLst>
          </p:cNvPr>
          <p:cNvSpPr txBox="1"/>
          <p:nvPr/>
        </p:nvSpPr>
        <p:spPr>
          <a:xfrm>
            <a:off x="1230010" y="1398750"/>
            <a:ext cx="9937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cs typeface="Calibri" panose="020F0502020204030204" pitchFamily="34" charset="0"/>
              </a:rPr>
              <a:t>Basic Implementation. </a:t>
            </a:r>
            <a:r>
              <a:rPr lang="en-US" altLang="zh-CN" sz="2000">
                <a:cs typeface="Calibri" panose="020F0502020204030204" pitchFamily="34" charset="0"/>
              </a:rPr>
              <a:t>Dynamically select an input key (e.g., by masking) for Hash Units through a match-action table.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16A112-19C4-4A2C-94FA-945084CCCFDD}"/>
              </a:ext>
            </a:extLst>
          </p:cNvPr>
          <p:cNvSpPr/>
          <p:nvPr/>
        </p:nvSpPr>
        <p:spPr>
          <a:xfrm>
            <a:off x="1230009" y="5033888"/>
            <a:ext cx="97083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cs typeface="Calibri" panose="020F0502020204030204" pitchFamily="34" charset="0"/>
              </a:rPr>
              <a:t>Challenge: </a:t>
            </a:r>
            <a:r>
              <a:rPr lang="en-US" altLang="zh-CN" sz="2000" i="1" dirty="0">
                <a:solidFill>
                  <a:srgbClr val="FF0000"/>
                </a:solidFill>
                <a:cs typeface="Calibri" panose="020F0502020204030204" pitchFamily="34" charset="0"/>
              </a:rPr>
              <a:t>PHV Copy. </a:t>
            </a:r>
          </a:p>
          <a:p>
            <a:pPr algn="just"/>
            <a:r>
              <a:rPr lang="en-US" altLang="zh-CN" dirty="0">
                <a:cs typeface="Calibri" panose="020F0502020204030204" pitchFamily="34" charset="0"/>
              </a:rPr>
              <a:t>It needs to statically allocate extra PHV memory and copy the original header fields to this memory. For example, taking 5-tuple as a key needs additional 104 PHV bits for each SALU.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5D156935-A4ED-4E11-84C2-85EFF0395671}"/>
              </a:ext>
            </a:extLst>
          </p:cNvPr>
          <p:cNvSpPr/>
          <p:nvPr/>
        </p:nvSpPr>
        <p:spPr>
          <a:xfrm>
            <a:off x="8656579" y="3140638"/>
            <a:ext cx="136350" cy="125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8FDAD146-E4B2-43B9-AD56-38BD3E6C8067}"/>
              </a:ext>
            </a:extLst>
          </p:cNvPr>
          <p:cNvCxnSpPr>
            <a:cxnSpLocks/>
            <a:stCxn id="32" idx="2"/>
            <a:endCxn id="110" idx="0"/>
          </p:cNvCxnSpPr>
          <p:nvPr/>
        </p:nvCxnSpPr>
        <p:spPr>
          <a:xfrm flipH="1">
            <a:off x="8190747" y="4320009"/>
            <a:ext cx="7391" cy="203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CF8A7A1C-F92F-4617-AAB2-219EE574E224}"/>
              </a:ext>
            </a:extLst>
          </p:cNvPr>
          <p:cNvCxnSpPr>
            <a:cxnSpLocks/>
            <a:stCxn id="108" idx="6"/>
            <a:endCxn id="16" idx="0"/>
          </p:cNvCxnSpPr>
          <p:nvPr/>
        </p:nvCxnSpPr>
        <p:spPr>
          <a:xfrm flipH="1">
            <a:off x="8194571" y="3203305"/>
            <a:ext cx="598358" cy="744092"/>
          </a:xfrm>
          <a:prstGeom prst="bentConnector4">
            <a:avLst>
              <a:gd name="adj1" fmla="val -38205"/>
              <a:gd name="adj2" fmla="val 654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95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595E0B0-593E-4990-8197-57EFC5F4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Key-selection Phase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FE8773-CD99-4865-86E9-99F2582F897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D90C5-F4E5-4C14-9DA6-DE7DF2F4929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9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E89E63A-AC45-48A1-87C3-BD4DC8C74C1A}"/>
              </a:ext>
            </a:extLst>
          </p:cNvPr>
          <p:cNvSpPr txBox="1"/>
          <p:nvPr/>
        </p:nvSpPr>
        <p:spPr>
          <a:xfrm>
            <a:off x="1230010" y="1398750"/>
            <a:ext cx="98545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Calibri" panose="020F0502020204030204" pitchFamily="34" charset="0"/>
              </a:rPr>
              <a:t>Main Optimization: </a:t>
            </a:r>
            <a:r>
              <a:rPr lang="en-US" altLang="zh-CN" sz="2000" i="1" dirty="0">
                <a:solidFill>
                  <a:schemeClr val="accent3">
                    <a:lumMod val="75000"/>
                  </a:schemeClr>
                </a:solidFill>
                <a:cs typeface="Calibri" panose="020F0502020204030204" pitchFamily="34" charset="0"/>
              </a:rPr>
              <a:t>Less-copy Strategy.</a:t>
            </a:r>
          </a:p>
          <a:p>
            <a:pPr indent="-11"/>
            <a:r>
              <a:rPr lang="en-US" altLang="zh-CN" dirty="0">
                <a:cs typeface="Calibri" panose="020F0502020204030204" pitchFamily="34" charset="0"/>
              </a:rPr>
              <a:t>Perform one-way compressions (i.e., the fingerprints of candidate keys) with several hash units. 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58DFC77-1612-4248-A50A-36A858039A23}"/>
              </a:ext>
            </a:extLst>
          </p:cNvPr>
          <p:cNvSpPr/>
          <p:nvPr/>
        </p:nvSpPr>
        <p:spPr>
          <a:xfrm>
            <a:off x="3681895" y="2323589"/>
            <a:ext cx="4297659" cy="997101"/>
          </a:xfrm>
          <a:prstGeom prst="rect">
            <a:avLst/>
          </a:prstGeom>
          <a:solidFill>
            <a:srgbClr val="DEF0FA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cs typeface="Calibri" panose="020F050202020403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5470560-E3F5-4F49-BB65-D9534ED73767}"/>
              </a:ext>
            </a:extLst>
          </p:cNvPr>
          <p:cNvSpPr txBox="1"/>
          <p:nvPr/>
        </p:nvSpPr>
        <p:spPr>
          <a:xfrm>
            <a:off x="6098020" y="2380659"/>
            <a:ext cx="1806032" cy="33697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zh-CN" b="1" dirty="0">
                <a:cs typeface="Calibri" panose="020F0502020204030204" pitchFamily="34" charset="0"/>
              </a:rPr>
              <a:t>Dynamic Key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280E787-7585-416B-9C83-4931DA7B4451}"/>
              </a:ext>
            </a:extLst>
          </p:cNvPr>
          <p:cNvSpPr txBox="1"/>
          <p:nvPr/>
        </p:nvSpPr>
        <p:spPr>
          <a:xfrm>
            <a:off x="3837966" y="2343317"/>
            <a:ext cx="213970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zh-CN" b="1">
                <a:cs typeface="Calibri" panose="020F0502020204030204" pitchFamily="34" charset="0"/>
              </a:rPr>
              <a:t>Candidate Keys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C704E47-147A-4C03-B423-63A36B578A14}"/>
              </a:ext>
            </a:extLst>
          </p:cNvPr>
          <p:cNvSpPr/>
          <p:nvPr/>
        </p:nvSpPr>
        <p:spPr>
          <a:xfrm>
            <a:off x="3930644" y="2768043"/>
            <a:ext cx="692603" cy="340424"/>
          </a:xfrm>
          <a:prstGeom prst="rect">
            <a:avLst/>
          </a:prstGeom>
          <a:solidFill>
            <a:srgbClr val="9ADFBF"/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cs typeface="Calibri" panose="020F0502020204030204" pitchFamily="34" charset="0"/>
              </a:rPr>
              <a:t>SrcIP</a:t>
            </a:r>
            <a:endParaRPr lang="zh-CN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B5F68B1-0F1C-41C5-989D-37F60BA81FB2}"/>
              </a:ext>
            </a:extLst>
          </p:cNvPr>
          <p:cNvSpPr/>
          <p:nvPr/>
        </p:nvSpPr>
        <p:spPr>
          <a:xfrm>
            <a:off x="4696307" y="2768043"/>
            <a:ext cx="692603" cy="340424"/>
          </a:xfrm>
          <a:prstGeom prst="rect">
            <a:avLst/>
          </a:prstGeom>
          <a:solidFill>
            <a:srgbClr val="9ADFBF"/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cs typeface="Calibri" panose="020F0502020204030204" pitchFamily="34" charset="0"/>
              </a:rPr>
              <a:t>DstIP</a:t>
            </a:r>
            <a:endParaRPr lang="zh-CN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E9F9422-48BA-4D7E-87A7-59E90FFE3DCA}"/>
              </a:ext>
            </a:extLst>
          </p:cNvPr>
          <p:cNvSpPr/>
          <p:nvPr/>
        </p:nvSpPr>
        <p:spPr>
          <a:xfrm>
            <a:off x="3838089" y="2695235"/>
            <a:ext cx="2411264" cy="49453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68753D6E-0561-4D0C-9C27-C60BF7893689}"/>
                  </a:ext>
                </a:extLst>
              </p:cNvPr>
              <p:cNvSpPr/>
              <p:nvPr/>
            </p:nvSpPr>
            <p:spPr>
              <a:xfrm>
                <a:off x="5457556" y="2768043"/>
                <a:ext cx="692603" cy="340424"/>
              </a:xfrm>
              <a:prstGeom prst="rect">
                <a:avLst/>
              </a:prstGeom>
              <a:solidFill>
                <a:srgbClr val="9ADFBF"/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∙∙∙</m:t>
                      </m:r>
                    </m:oMath>
                  </m:oMathPara>
                </a14:m>
                <a:endParaRPr lang="zh-CN" altLang="en-US" sz="36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68753D6E-0561-4D0C-9C27-C60BF7893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556" y="2768043"/>
                <a:ext cx="692603" cy="3404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6FCDC291-38E8-4D24-B8EC-F68D3DD0244B}"/>
                  </a:ext>
                </a:extLst>
              </p:cNvPr>
              <p:cNvSpPr/>
              <p:nvPr/>
            </p:nvSpPr>
            <p:spPr>
              <a:xfrm>
                <a:off x="6611457" y="2771422"/>
                <a:ext cx="788347" cy="340424"/>
              </a:xfrm>
              <a:prstGeom prst="rect">
                <a:avLst/>
              </a:prstGeom>
              <a:solidFill>
                <a:srgbClr val="9ADFBF"/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6FCDC291-38E8-4D24-B8EC-F68D3DD02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457" y="2771422"/>
                <a:ext cx="788347" cy="340424"/>
              </a:xfrm>
              <a:prstGeom prst="rect">
                <a:avLst/>
              </a:prstGeom>
              <a:blipFill>
                <a:blip r:embed="rId4"/>
                <a:stretch>
                  <a:fillRect l="-6154" b="-12500"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矩形 93">
            <a:extLst>
              <a:ext uri="{FF2B5EF4-FFF2-40B4-BE49-F238E27FC236}">
                <a16:creationId xmlns:a16="http://schemas.microsoft.com/office/drawing/2014/main" id="{AE6024DA-6D0F-4D8E-BB3F-A4B96515F03C}"/>
              </a:ext>
            </a:extLst>
          </p:cNvPr>
          <p:cNvSpPr/>
          <p:nvPr/>
        </p:nvSpPr>
        <p:spPr>
          <a:xfrm>
            <a:off x="6557072" y="2689215"/>
            <a:ext cx="902066" cy="494531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7D24E4-5501-4B6E-8A39-3B641ECD4E26}"/>
              </a:ext>
            </a:extLst>
          </p:cNvPr>
          <p:cNvGrpSpPr/>
          <p:nvPr/>
        </p:nvGrpSpPr>
        <p:grpSpPr>
          <a:xfrm>
            <a:off x="3491480" y="2942499"/>
            <a:ext cx="2986022" cy="1774996"/>
            <a:chOff x="3361436" y="3148778"/>
            <a:chExt cx="2986022" cy="1774996"/>
          </a:xfrm>
        </p:grpSpPr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0C0E30FF-12D7-4C67-ABB9-E4803B373406}"/>
                </a:ext>
              </a:extLst>
            </p:cNvPr>
            <p:cNvCxnSpPr>
              <a:cxnSpLocks/>
              <a:stCxn id="64" idx="1"/>
              <a:endCxn id="28" idx="1"/>
            </p:cNvCxnSpPr>
            <p:nvPr/>
          </p:nvCxnSpPr>
          <p:spPr>
            <a:xfrm rot="10800000" flipV="1">
              <a:off x="3555408" y="3148778"/>
              <a:ext cx="152638" cy="983216"/>
            </a:xfrm>
            <a:prstGeom prst="bentConnector3">
              <a:avLst>
                <a:gd name="adj1" fmla="val 292671"/>
              </a:avLst>
            </a:prstGeom>
            <a:ln w="381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F673C23-BF99-4ED4-8917-FC99844C2461}"/>
                </a:ext>
              </a:extLst>
            </p:cNvPr>
            <p:cNvSpPr/>
            <p:nvPr/>
          </p:nvSpPr>
          <p:spPr>
            <a:xfrm>
              <a:off x="3933156" y="3955851"/>
              <a:ext cx="1078584" cy="352287"/>
            </a:xfrm>
            <a:prstGeom prst="rect">
              <a:avLst/>
            </a:prstGeom>
            <a:solidFill>
              <a:srgbClr val="0E4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FFFF00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5451232-2BC7-4DEB-A99D-7B221D412DD2}"/>
                </a:ext>
              </a:extLst>
            </p:cNvPr>
            <p:cNvSpPr/>
            <p:nvPr/>
          </p:nvSpPr>
          <p:spPr>
            <a:xfrm>
              <a:off x="3555407" y="3955792"/>
              <a:ext cx="377672" cy="3524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FFFF00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6F97974-80CB-4144-B6C4-A01EC8B79041}"/>
                </a:ext>
              </a:extLst>
            </p:cNvPr>
            <p:cNvSpPr/>
            <p:nvPr/>
          </p:nvSpPr>
          <p:spPr>
            <a:xfrm>
              <a:off x="5168781" y="3856925"/>
              <a:ext cx="821142" cy="1066849"/>
            </a:xfrm>
            <a:prstGeom prst="rect">
              <a:avLst/>
            </a:prstGeom>
            <a:solidFill>
              <a:srgbClr val="DEF0FA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509EC43C-8A54-4EEF-901E-E0E0EBF3401C}"/>
                    </a:ext>
                  </a:extLst>
                </p:cNvPr>
                <p:cNvSpPr/>
                <p:nvPr/>
              </p:nvSpPr>
              <p:spPr>
                <a:xfrm>
                  <a:off x="5314304" y="3934596"/>
                  <a:ext cx="605994" cy="386550"/>
                </a:xfrm>
                <a:prstGeom prst="rect">
                  <a:avLst/>
                </a:prstGeom>
                <a:solidFill>
                  <a:srgbClr val="9ADFBF"/>
                </a:solidFill>
                <a:ln w="3175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600" dirty="0">
                    <a:solidFill>
                      <a:schemeClr val="tx1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509EC43C-8A54-4EEF-901E-E0E0EBF340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4304" y="3934596"/>
                  <a:ext cx="605994" cy="386550"/>
                </a:xfrm>
                <a:prstGeom prst="rect">
                  <a:avLst/>
                </a:prstGeom>
                <a:blipFill>
                  <a:blip r:embed="rId7"/>
                  <a:stretch>
                    <a:fillRect l="-4000" r="-6000" b="-3077"/>
                  </a:stretch>
                </a:blipFill>
                <a:ln w="3175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1CA85701-1F2E-4D6F-A22A-D375D5F30082}"/>
                    </a:ext>
                  </a:extLst>
                </p:cNvPr>
                <p:cNvSpPr/>
                <p:nvPr/>
              </p:nvSpPr>
              <p:spPr>
                <a:xfrm>
                  <a:off x="5314304" y="4483090"/>
                  <a:ext cx="605994" cy="386550"/>
                </a:xfrm>
                <a:prstGeom prst="rect">
                  <a:avLst/>
                </a:prstGeom>
                <a:solidFill>
                  <a:srgbClr val="9ADFBF"/>
                </a:solidFill>
                <a:ln w="3175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600" dirty="0">
                    <a:solidFill>
                      <a:schemeClr val="tx1"/>
                    </a:solidFill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1CA85701-1F2E-4D6F-A22A-D375D5F300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4304" y="4483090"/>
                  <a:ext cx="605994" cy="386550"/>
                </a:xfrm>
                <a:prstGeom prst="rect">
                  <a:avLst/>
                </a:prstGeom>
                <a:blipFill>
                  <a:blip r:embed="rId8"/>
                  <a:stretch>
                    <a:fillRect l="-5000" r="-5000" b="-3077"/>
                  </a:stretch>
                </a:blipFill>
                <a:ln w="3175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8C511037-2FF2-4133-A58A-2B2AF5AFF554}"/>
                </a:ext>
              </a:extLst>
            </p:cNvPr>
            <p:cNvCxnSpPr>
              <a:cxnSpLocks/>
              <a:stCxn id="64" idx="1"/>
              <a:endCxn id="75" idx="1"/>
            </p:cNvCxnSpPr>
            <p:nvPr/>
          </p:nvCxnSpPr>
          <p:spPr>
            <a:xfrm rot="10800000" flipV="1">
              <a:off x="3555408" y="3148779"/>
              <a:ext cx="152638" cy="1527586"/>
            </a:xfrm>
            <a:prstGeom prst="bentConnector3">
              <a:avLst>
                <a:gd name="adj1" fmla="val 292671"/>
              </a:avLst>
            </a:prstGeom>
            <a:ln w="381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C3DF40E-4323-4AA5-96D5-CEBAB03F28D2}"/>
                </a:ext>
              </a:extLst>
            </p:cNvPr>
            <p:cNvSpPr/>
            <p:nvPr/>
          </p:nvSpPr>
          <p:spPr>
            <a:xfrm>
              <a:off x="3763468" y="3965142"/>
              <a:ext cx="1405511" cy="336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Hash Unit</a:t>
              </a:r>
              <a:endParaRPr lang="en-US" altLang="zh-CN" sz="1400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E684A90-A25E-4055-BE51-E45217F93AB5}"/>
                </a:ext>
              </a:extLst>
            </p:cNvPr>
            <p:cNvSpPr/>
            <p:nvPr/>
          </p:nvSpPr>
          <p:spPr>
            <a:xfrm>
              <a:off x="3933156" y="4500222"/>
              <a:ext cx="1078584" cy="352287"/>
            </a:xfrm>
            <a:prstGeom prst="rect">
              <a:avLst/>
            </a:prstGeom>
            <a:solidFill>
              <a:srgbClr val="0E4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FFFF00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FEA9973-F5EB-4EFF-B636-E94830157D6D}"/>
                </a:ext>
              </a:extLst>
            </p:cNvPr>
            <p:cNvSpPr/>
            <p:nvPr/>
          </p:nvSpPr>
          <p:spPr>
            <a:xfrm>
              <a:off x="3555407" y="4500162"/>
              <a:ext cx="377672" cy="3524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FFFF00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C96635F-8AE3-4EC7-8FDF-EAD7A72BFE1A}"/>
                </a:ext>
              </a:extLst>
            </p:cNvPr>
            <p:cNvSpPr/>
            <p:nvPr/>
          </p:nvSpPr>
          <p:spPr>
            <a:xfrm>
              <a:off x="3361577" y="3943766"/>
              <a:ext cx="748135" cy="336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FFF00"/>
                  </a:solidFill>
                  <a:cs typeface="Calibri" panose="020F0502020204030204" pitchFamily="34" charset="0"/>
                </a:rPr>
                <a:t>M1</a:t>
              </a:r>
              <a:endParaRPr lang="en-US" altLang="zh-CN" sz="1600" b="1" dirty="0">
                <a:solidFill>
                  <a:srgbClr val="FFFF00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F380A50-54DE-4036-A89E-51F3E1424173}"/>
                </a:ext>
              </a:extLst>
            </p:cNvPr>
            <p:cNvSpPr/>
            <p:nvPr/>
          </p:nvSpPr>
          <p:spPr>
            <a:xfrm>
              <a:off x="3361436" y="4478786"/>
              <a:ext cx="748135" cy="336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FFF00"/>
                  </a:solidFill>
                  <a:cs typeface="Calibri" panose="020F0502020204030204" pitchFamily="34" charset="0"/>
                </a:rPr>
                <a:t>M2</a:t>
              </a:r>
              <a:endParaRPr lang="en-US" altLang="zh-CN" sz="1600" b="1" dirty="0">
                <a:solidFill>
                  <a:srgbClr val="FFFF00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0533DD4-9206-42F5-A9D7-67A3A10B7062}"/>
                </a:ext>
              </a:extLst>
            </p:cNvPr>
            <p:cNvSpPr/>
            <p:nvPr/>
          </p:nvSpPr>
          <p:spPr>
            <a:xfrm>
              <a:off x="3772684" y="4505477"/>
              <a:ext cx="1405511" cy="336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Hash Unit</a:t>
              </a:r>
              <a:endParaRPr lang="en-US" altLang="zh-CN" sz="1400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CC3EF494-D79E-4EA6-B82E-DFAFDA2AB2AB}"/>
                </a:ext>
              </a:extLst>
            </p:cNvPr>
            <p:cNvCxnSpPr>
              <a:cxnSpLocks/>
              <a:stCxn id="27" idx="3"/>
              <a:endCxn id="30" idx="1"/>
            </p:cNvCxnSpPr>
            <p:nvPr/>
          </p:nvCxnSpPr>
          <p:spPr>
            <a:xfrm flipV="1">
              <a:off x="5011739" y="4127872"/>
              <a:ext cx="302565" cy="41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7717582-EC73-4AE2-95C8-3D9E40587D0C}"/>
                </a:ext>
              </a:extLst>
            </p:cNvPr>
            <p:cNvCxnSpPr>
              <a:cxnSpLocks/>
              <a:stCxn id="74" idx="3"/>
              <a:endCxn id="31" idx="1"/>
            </p:cNvCxnSpPr>
            <p:nvPr/>
          </p:nvCxnSpPr>
          <p:spPr>
            <a:xfrm>
              <a:off x="5011739" y="4676367"/>
              <a:ext cx="3025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091C1CC1-C6F6-4CD4-A5B0-AE1876EDF9B4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 flipV="1">
              <a:off x="6049797" y="4409432"/>
              <a:ext cx="297661" cy="15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B29A7BA5-B02C-4C83-99B5-EE179751ACEA}"/>
                </a:ext>
              </a:extLst>
            </p:cNvPr>
            <p:cNvSpPr/>
            <p:nvPr/>
          </p:nvSpPr>
          <p:spPr>
            <a:xfrm>
              <a:off x="5921473" y="4352162"/>
              <a:ext cx="128322" cy="1176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472681-2421-4D43-9574-95016C8F2395}"/>
              </a:ext>
            </a:extLst>
          </p:cNvPr>
          <p:cNvGrpSpPr/>
          <p:nvPr/>
        </p:nvGrpSpPr>
        <p:grpSpPr>
          <a:xfrm>
            <a:off x="6397494" y="2603079"/>
            <a:ext cx="2800937" cy="1932623"/>
            <a:chOff x="6267450" y="2809358"/>
            <a:chExt cx="2800937" cy="1932623"/>
          </a:xfrm>
        </p:grpSpPr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A6E42000-7203-4FF3-B9BF-0EA421EBF862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7269760" y="3147912"/>
              <a:ext cx="1503252" cy="8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86829A2F-CF3F-4EB2-9A47-3E6CAB8EA1BC}"/>
                </a:ext>
              </a:extLst>
            </p:cNvPr>
            <p:cNvSpPr txBox="1"/>
            <p:nvPr/>
          </p:nvSpPr>
          <p:spPr>
            <a:xfrm>
              <a:off x="7849510" y="2809358"/>
              <a:ext cx="12188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cs typeface="Calibri" panose="020F0502020204030204" pitchFamily="34" charset="0"/>
                </a:rPr>
                <a:t>Address</a:t>
              </a:r>
              <a:endParaRPr lang="zh-CN" altLang="en-US" sz="1600" dirty="0">
                <a:cs typeface="Calibri" panose="020F0502020204030204" pitchFamily="34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F297537-8D0A-4240-9722-30F1565FDFC0}"/>
                </a:ext>
              </a:extLst>
            </p:cNvPr>
            <p:cNvSpPr/>
            <p:nvPr/>
          </p:nvSpPr>
          <p:spPr>
            <a:xfrm>
              <a:off x="6356849" y="4095391"/>
              <a:ext cx="2446187" cy="325241"/>
            </a:xfrm>
            <a:prstGeom prst="rect">
              <a:avLst/>
            </a:prstGeom>
            <a:solidFill>
              <a:srgbClr val="2E75B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Calibri" panose="020F0502020204030204" pitchFamily="34" charset="0"/>
                </a:rPr>
                <a:t>Select Key</a:t>
              </a:r>
              <a:endParaRPr lang="en-US" altLang="zh-CN" sz="1600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363C9BD-FE4A-4255-B126-62BB809F3615}"/>
                </a:ext>
              </a:extLst>
            </p:cNvPr>
            <p:cNvSpPr/>
            <p:nvPr/>
          </p:nvSpPr>
          <p:spPr>
            <a:xfrm>
              <a:off x="6358115" y="4421733"/>
              <a:ext cx="621692" cy="3202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4B8AFCD-9A89-433E-8ABA-7D4339B22D7F}"/>
                </a:ext>
              </a:extLst>
            </p:cNvPr>
            <p:cNvSpPr/>
            <p:nvPr/>
          </p:nvSpPr>
          <p:spPr>
            <a:xfrm>
              <a:off x="6979808" y="4421733"/>
              <a:ext cx="621692" cy="320247"/>
            </a:xfrm>
            <a:prstGeom prst="rect">
              <a:avLst/>
            </a:prstGeom>
            <a:solidFill>
              <a:srgbClr val="FFF2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BFBD5947-EDC9-4168-809B-65DD3BC6787C}"/>
                    </a:ext>
                  </a:extLst>
                </p:cNvPr>
                <p:cNvSpPr/>
                <p:nvPr/>
              </p:nvSpPr>
              <p:spPr>
                <a:xfrm>
                  <a:off x="6267450" y="4409432"/>
                  <a:ext cx="810702" cy="3088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sz="1600" dirty="0"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BFBD5947-EDC9-4168-809B-65DD3BC678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450" y="4409432"/>
                  <a:ext cx="810702" cy="308894"/>
                </a:xfrm>
                <a:prstGeom prst="rect">
                  <a:avLst/>
                </a:prstGeom>
                <a:blipFill>
                  <a:blip r:embed="rId9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ACA79FFD-AE34-4B83-A6D8-9DFEACBE40D4}"/>
                    </a:ext>
                  </a:extLst>
                </p:cNvPr>
                <p:cNvSpPr/>
                <p:nvPr/>
              </p:nvSpPr>
              <p:spPr>
                <a:xfrm>
                  <a:off x="6894928" y="4409432"/>
                  <a:ext cx="810702" cy="3088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sz="1600" dirty="0"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ACA79FFD-AE34-4B83-A6D8-9DFEACBE40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928" y="4409432"/>
                  <a:ext cx="810702" cy="308894"/>
                </a:xfrm>
                <a:prstGeom prst="rect">
                  <a:avLst/>
                </a:prstGeom>
                <a:blipFill>
                  <a:blip r:embed="rId10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A41D6BA-B8A1-4B69-B4E5-8FCDD8EA4326}"/>
                </a:ext>
              </a:extLst>
            </p:cNvPr>
            <p:cNvSpPr/>
            <p:nvPr/>
          </p:nvSpPr>
          <p:spPr>
            <a:xfrm>
              <a:off x="7599822" y="4418941"/>
              <a:ext cx="1203215" cy="3230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4CC34F08-D7EA-4D51-A34A-E040EF50BBF3}"/>
                    </a:ext>
                  </a:extLst>
                </p:cNvPr>
                <p:cNvSpPr txBox="1"/>
                <p:nvPr/>
              </p:nvSpPr>
              <p:spPr>
                <a:xfrm>
                  <a:off x="7401606" y="4409432"/>
                  <a:ext cx="1611765" cy="308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r>
                    <a:rPr lang="en-US" altLang="zh-CN" sz="1600" dirty="0">
                      <a:cs typeface="Calibri" panose="020F0502020204030204" pitchFamily="34" charset="0"/>
                    </a:rPr>
                    <a:t>⊕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-US" altLang="zh-CN" sz="1600" dirty="0"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4CC34F08-D7EA-4D51-A34A-E040EF50B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606" y="4409432"/>
                  <a:ext cx="1611765" cy="308894"/>
                </a:xfrm>
                <a:prstGeom prst="rect">
                  <a:avLst/>
                </a:prstGeom>
                <a:blipFill>
                  <a:blip r:embed="rId11"/>
                  <a:stretch>
                    <a:fillRect t="-5882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764D2EF9-ECBC-411E-A8AA-896C6630C1CE}"/>
                </a:ext>
              </a:extLst>
            </p:cNvPr>
            <p:cNvSpPr/>
            <p:nvPr/>
          </p:nvSpPr>
          <p:spPr>
            <a:xfrm>
              <a:off x="6820015" y="4020728"/>
              <a:ext cx="128322" cy="1176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DC2B4C0E-25F6-47D3-9965-224B9E8AFD92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V="1">
              <a:off x="6878062" y="3390026"/>
              <a:ext cx="0" cy="6831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本框 88">
            <a:extLst>
              <a:ext uri="{FF2B5EF4-FFF2-40B4-BE49-F238E27FC236}">
                <a16:creationId xmlns:a16="http://schemas.microsoft.com/office/drawing/2014/main" id="{769CFB93-B5E7-4261-BE27-8C21A4C6FDD5}"/>
              </a:ext>
            </a:extLst>
          </p:cNvPr>
          <p:cNvSpPr txBox="1"/>
          <p:nvPr/>
        </p:nvSpPr>
        <p:spPr>
          <a:xfrm>
            <a:off x="5403174" y="3281375"/>
            <a:ext cx="994320" cy="477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cs typeface="Calibri" panose="020F0502020204030204" pitchFamily="34" charset="0"/>
              </a:rPr>
              <a:t>PHV</a:t>
            </a:r>
            <a:endParaRPr lang="zh-CN" altLang="en-US" sz="2400" b="1" dirty="0"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B32147A-C005-42BE-83A6-B6BE92DF794E}"/>
              </a:ext>
            </a:extLst>
          </p:cNvPr>
          <p:cNvSpPr txBox="1"/>
          <p:nvPr/>
        </p:nvSpPr>
        <p:spPr>
          <a:xfrm>
            <a:off x="4175882" y="4721549"/>
            <a:ext cx="3261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/>
              <a:t>“Compressed” Keys</a:t>
            </a:r>
          </a:p>
          <a:p>
            <a:pPr algn="ctr"/>
            <a:r>
              <a:rPr lang="en-US" altLang="zh-CN" sz="1400"/>
              <a:t>(e.g., 104 bit to 24-bit </a:t>
            </a:r>
            <a:r>
              <a:rPr lang="en-US" altLang="zh-CN" sz="1400">
                <a:cs typeface="Calibri" panose="020F0502020204030204" pitchFamily="34" charset="0"/>
              </a:rPr>
              <a:t>fingerprints</a:t>
            </a:r>
            <a:r>
              <a:rPr lang="en-US" altLang="zh-CN" sz="1400"/>
              <a:t>)</a:t>
            </a:r>
          </a:p>
          <a:p>
            <a:pPr algn="ctr"/>
            <a:r>
              <a:rPr lang="en-US" altLang="zh-CN" sz="1400"/>
              <a:t>Shared by multiple CMUs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52640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D668E5AE-96B3-48DF-9D5B-9F66F8D70BC4}"/>
              </a:ext>
            </a:extLst>
          </p:cNvPr>
          <p:cNvSpPr/>
          <p:nvPr/>
        </p:nvSpPr>
        <p:spPr>
          <a:xfrm>
            <a:off x="3681895" y="2323589"/>
            <a:ext cx="4297659" cy="997101"/>
          </a:xfrm>
          <a:prstGeom prst="rect">
            <a:avLst/>
          </a:prstGeom>
          <a:solidFill>
            <a:srgbClr val="DEF0FA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cs typeface="Calibri" panose="020F0502020204030204" pitchFamily="34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E354EF4-F291-4CE4-BB2B-F3B814DC5AAC}"/>
              </a:ext>
            </a:extLst>
          </p:cNvPr>
          <p:cNvSpPr/>
          <p:nvPr/>
        </p:nvSpPr>
        <p:spPr>
          <a:xfrm>
            <a:off x="6557072" y="2689215"/>
            <a:ext cx="902066" cy="4945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595E0B0-593E-4990-8197-57EFC5F4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Key-selection Phase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FE8773-CD99-4865-86E9-99F2582F897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D90C5-F4E5-4C14-9DA6-DE7DF2F4929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9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D1F6A97-C9FF-4386-8599-A944876ABB49}"/>
              </a:ext>
            </a:extLst>
          </p:cNvPr>
          <p:cNvSpPr txBox="1"/>
          <p:nvPr/>
        </p:nvSpPr>
        <p:spPr>
          <a:xfrm>
            <a:off x="1230010" y="1398750"/>
            <a:ext cx="98545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cs typeface="Calibri" panose="020F0502020204030204" pitchFamily="34" charset="0"/>
              </a:rPr>
              <a:t>Main Optimization: </a:t>
            </a:r>
            <a:r>
              <a:rPr lang="en-US" altLang="zh-CN" sz="2000" i="1">
                <a:solidFill>
                  <a:schemeClr val="accent3">
                    <a:lumMod val="75000"/>
                  </a:schemeClr>
                </a:solidFill>
                <a:cs typeface="Calibri" panose="020F0502020204030204" pitchFamily="34" charset="0"/>
              </a:rPr>
              <a:t>Less-copy Strategy.</a:t>
            </a:r>
          </a:p>
          <a:p>
            <a:pPr indent="-11"/>
            <a:r>
              <a:rPr lang="en-US" altLang="zh-CN">
                <a:cs typeface="Calibri" panose="020F0502020204030204" pitchFamily="34" charset="0"/>
              </a:rPr>
              <a:t>Perform one-way compressions (i.e., the fingerprints of candidate keys) with several hash units.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5A0D219-7A9F-435E-A097-B3604200EB2E}"/>
              </a:ext>
            </a:extLst>
          </p:cNvPr>
          <p:cNvSpPr txBox="1"/>
          <p:nvPr/>
        </p:nvSpPr>
        <p:spPr>
          <a:xfrm>
            <a:off x="133378" y="2941633"/>
            <a:ext cx="292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One-way Compressions</a:t>
            </a:r>
          </a:p>
          <a:p>
            <a:pPr algn="ctr"/>
            <a:r>
              <a:rPr lang="en-US" altLang="zh-CN" sz="1400" dirty="0"/>
              <a:t>Decide which keys to hash in the control plane with the </a:t>
            </a:r>
            <a:r>
              <a:rPr lang="en-US" altLang="zh-CN" sz="1400" i="1" dirty="0"/>
              <a:t>dynamic hashing</a:t>
            </a:r>
            <a:r>
              <a:rPr lang="en-US" altLang="zh-CN" sz="1400" dirty="0"/>
              <a:t> feature of RMT hardware (i.e., Tofino)</a:t>
            </a:r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A6AF2D15-19B1-4E63-A8E1-D5CDF81B2740}"/>
              </a:ext>
            </a:extLst>
          </p:cNvPr>
          <p:cNvSpPr/>
          <p:nvPr/>
        </p:nvSpPr>
        <p:spPr>
          <a:xfrm rot="900000">
            <a:off x="2804019" y="4280431"/>
            <a:ext cx="463318" cy="202573"/>
          </a:xfrm>
          <a:prstGeom prst="rightArrow">
            <a:avLst>
              <a:gd name="adj1" fmla="val 50000"/>
              <a:gd name="adj2" fmla="val 86255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33EEED5-C579-4A3B-8031-25E3B37E9060}"/>
              </a:ext>
            </a:extLst>
          </p:cNvPr>
          <p:cNvSpPr/>
          <p:nvPr/>
        </p:nvSpPr>
        <p:spPr>
          <a:xfrm>
            <a:off x="1498972" y="4184070"/>
            <a:ext cx="499961" cy="4999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/>
              <a:t>1</a:t>
            </a:r>
            <a:endParaRPr lang="zh-CN" altLang="en-US" sz="3200" i="1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9FE48DD4-EABC-4373-B7E9-48C46B67312B}"/>
              </a:ext>
            </a:extLst>
          </p:cNvPr>
          <p:cNvSpPr txBox="1"/>
          <p:nvPr/>
        </p:nvSpPr>
        <p:spPr>
          <a:xfrm>
            <a:off x="6098020" y="2348303"/>
            <a:ext cx="18060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Dynamic Key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423F642-903E-4164-AE6A-1318685B2437}"/>
              </a:ext>
            </a:extLst>
          </p:cNvPr>
          <p:cNvSpPr txBox="1"/>
          <p:nvPr/>
        </p:nvSpPr>
        <p:spPr>
          <a:xfrm>
            <a:off x="3837966" y="2343317"/>
            <a:ext cx="213970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zh-CN" b="1">
                <a:cs typeface="Calibri" panose="020F0502020204030204" pitchFamily="34" charset="0"/>
              </a:rPr>
              <a:t>Candidate Keys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E7C7AE3B-84A0-40BD-AEB6-379BC08D4C78}"/>
              </a:ext>
            </a:extLst>
          </p:cNvPr>
          <p:cNvSpPr/>
          <p:nvPr/>
        </p:nvSpPr>
        <p:spPr>
          <a:xfrm>
            <a:off x="3930644" y="2768043"/>
            <a:ext cx="692603" cy="340424"/>
          </a:xfrm>
          <a:prstGeom prst="rect">
            <a:avLst/>
          </a:prstGeom>
          <a:solidFill>
            <a:srgbClr val="9ADFBF"/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cs typeface="Calibri" panose="020F0502020204030204" pitchFamily="34" charset="0"/>
              </a:rPr>
              <a:t>SrcIP</a:t>
            </a:r>
            <a:endParaRPr lang="zh-CN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44CE8C74-925E-42ED-ADA4-B1FDD88CADFC}"/>
              </a:ext>
            </a:extLst>
          </p:cNvPr>
          <p:cNvSpPr/>
          <p:nvPr/>
        </p:nvSpPr>
        <p:spPr>
          <a:xfrm>
            <a:off x="4696307" y="2768043"/>
            <a:ext cx="692603" cy="340424"/>
          </a:xfrm>
          <a:prstGeom prst="rect">
            <a:avLst/>
          </a:prstGeom>
          <a:solidFill>
            <a:srgbClr val="9ADFBF"/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cs typeface="Calibri" panose="020F0502020204030204" pitchFamily="34" charset="0"/>
              </a:rPr>
              <a:t>DstIP</a:t>
            </a:r>
            <a:endParaRPr lang="zh-CN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CA27FCEC-5E8B-451D-B6B4-EED81E788B51}"/>
              </a:ext>
            </a:extLst>
          </p:cNvPr>
          <p:cNvSpPr/>
          <p:nvPr/>
        </p:nvSpPr>
        <p:spPr>
          <a:xfrm>
            <a:off x="3838089" y="2695235"/>
            <a:ext cx="2411264" cy="49453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3D449E78-F42A-4FBB-B281-F37266A38348}"/>
                  </a:ext>
                </a:extLst>
              </p:cNvPr>
              <p:cNvSpPr/>
              <p:nvPr/>
            </p:nvSpPr>
            <p:spPr>
              <a:xfrm>
                <a:off x="5457556" y="2768043"/>
                <a:ext cx="692603" cy="340424"/>
              </a:xfrm>
              <a:prstGeom prst="rect">
                <a:avLst/>
              </a:prstGeom>
              <a:solidFill>
                <a:srgbClr val="9ADFBF"/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∙∙∙</m:t>
                      </m:r>
                    </m:oMath>
                  </m:oMathPara>
                </a14:m>
                <a:endParaRPr lang="zh-CN" altLang="en-US" sz="36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3D449E78-F42A-4FBB-B281-F37266A38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556" y="2768043"/>
                <a:ext cx="692603" cy="3404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24635721-C40B-423D-BD98-98BA96D16C62}"/>
                  </a:ext>
                </a:extLst>
              </p:cNvPr>
              <p:cNvSpPr/>
              <p:nvPr/>
            </p:nvSpPr>
            <p:spPr>
              <a:xfrm>
                <a:off x="6611457" y="2771422"/>
                <a:ext cx="788347" cy="3404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24635721-C40B-423D-BD98-98BA96D16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457" y="2771422"/>
                <a:ext cx="788347" cy="340424"/>
              </a:xfrm>
              <a:prstGeom prst="rect">
                <a:avLst/>
              </a:prstGeom>
              <a:blipFill>
                <a:blip r:embed="rId4"/>
                <a:stretch>
                  <a:fillRect l="-6154" b="-12500"/>
                </a:stretch>
              </a:blip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6BB8E515-6A86-4539-B925-8AA9C06DAF6D}"/>
              </a:ext>
            </a:extLst>
          </p:cNvPr>
          <p:cNvCxnSpPr>
            <a:cxnSpLocks/>
            <a:stCxn id="151" idx="1"/>
            <a:endCxn id="171" idx="1"/>
          </p:cNvCxnSpPr>
          <p:nvPr/>
        </p:nvCxnSpPr>
        <p:spPr>
          <a:xfrm rot="10800000" flipV="1">
            <a:off x="3685452" y="2942499"/>
            <a:ext cx="152638" cy="983216"/>
          </a:xfrm>
          <a:prstGeom prst="bentConnector3">
            <a:avLst>
              <a:gd name="adj1" fmla="val 292671"/>
            </a:avLst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>
            <a:extLst>
              <a:ext uri="{FF2B5EF4-FFF2-40B4-BE49-F238E27FC236}">
                <a16:creationId xmlns:a16="http://schemas.microsoft.com/office/drawing/2014/main" id="{600F9D5B-103E-4A3A-B606-A17FCD7C3B2B}"/>
              </a:ext>
            </a:extLst>
          </p:cNvPr>
          <p:cNvSpPr/>
          <p:nvPr/>
        </p:nvSpPr>
        <p:spPr>
          <a:xfrm>
            <a:off x="4063200" y="3749572"/>
            <a:ext cx="1078584" cy="352287"/>
          </a:xfrm>
          <a:prstGeom prst="rect">
            <a:avLst/>
          </a:prstGeom>
          <a:solidFill>
            <a:srgbClr val="0E4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FFFF00"/>
              </a:solidFill>
              <a:cs typeface="Calibri" panose="020F0502020204030204" pitchFamily="34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71B91F84-57CF-4BCA-AD3B-E21B5B80F277}"/>
              </a:ext>
            </a:extLst>
          </p:cNvPr>
          <p:cNvSpPr/>
          <p:nvPr/>
        </p:nvSpPr>
        <p:spPr>
          <a:xfrm>
            <a:off x="3685451" y="3749513"/>
            <a:ext cx="377672" cy="3524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FFFF00"/>
              </a:solidFill>
              <a:cs typeface="Calibri" panose="020F0502020204030204" pitchFamily="34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49E6CCF3-504E-4790-B04B-EFC4B6134834}"/>
              </a:ext>
            </a:extLst>
          </p:cNvPr>
          <p:cNvSpPr/>
          <p:nvPr/>
        </p:nvSpPr>
        <p:spPr>
          <a:xfrm>
            <a:off x="5298825" y="3650646"/>
            <a:ext cx="821142" cy="1066849"/>
          </a:xfrm>
          <a:prstGeom prst="rect">
            <a:avLst/>
          </a:prstGeom>
          <a:solidFill>
            <a:srgbClr val="DEF0FA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7C0E4F8A-0137-498F-8237-2FA797606FEC}"/>
                  </a:ext>
                </a:extLst>
              </p:cNvPr>
              <p:cNvSpPr/>
              <p:nvPr/>
            </p:nvSpPr>
            <p:spPr>
              <a:xfrm>
                <a:off x="5444348" y="3728317"/>
                <a:ext cx="605994" cy="386550"/>
              </a:xfrm>
              <a:prstGeom prst="rect">
                <a:avLst/>
              </a:prstGeom>
              <a:solidFill>
                <a:srgbClr val="9ADFBF"/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7C0E4F8A-0137-498F-8237-2FA797606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48" y="3728317"/>
                <a:ext cx="605994" cy="386550"/>
              </a:xfrm>
              <a:prstGeom prst="rect">
                <a:avLst/>
              </a:prstGeom>
              <a:blipFill>
                <a:blip r:embed="rId5"/>
                <a:stretch>
                  <a:fillRect l="-3960" r="-4950" b="-3125"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57B1B1EA-2B7D-4FC6-AE9E-022F4A09D537}"/>
                  </a:ext>
                </a:extLst>
              </p:cNvPr>
              <p:cNvSpPr/>
              <p:nvPr/>
            </p:nvSpPr>
            <p:spPr>
              <a:xfrm>
                <a:off x="5444348" y="4276811"/>
                <a:ext cx="605994" cy="386550"/>
              </a:xfrm>
              <a:prstGeom prst="rect">
                <a:avLst/>
              </a:prstGeom>
              <a:solidFill>
                <a:srgbClr val="9ADFBF"/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n-US" altLang="zh-CN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57B1B1EA-2B7D-4FC6-AE9E-022F4A09D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48" y="4276811"/>
                <a:ext cx="605994" cy="386550"/>
              </a:xfrm>
              <a:prstGeom prst="rect">
                <a:avLst/>
              </a:prstGeom>
              <a:blipFill>
                <a:blip r:embed="rId6"/>
                <a:stretch>
                  <a:fillRect l="-3960" r="-4950" b="-3125"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B5B50B27-5FD2-4022-B547-9B876B8FBD6A}"/>
              </a:ext>
            </a:extLst>
          </p:cNvPr>
          <p:cNvCxnSpPr>
            <a:cxnSpLocks/>
            <a:stCxn id="151" idx="1"/>
            <a:endCxn id="178" idx="1"/>
          </p:cNvCxnSpPr>
          <p:nvPr/>
        </p:nvCxnSpPr>
        <p:spPr>
          <a:xfrm rot="10800000" flipV="1">
            <a:off x="3685452" y="2942500"/>
            <a:ext cx="152638" cy="1527586"/>
          </a:xfrm>
          <a:prstGeom prst="bentConnector3">
            <a:avLst>
              <a:gd name="adj1" fmla="val 292671"/>
            </a:avLst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9BFCB436-AD18-4581-BA18-97AA8E32902A}"/>
              </a:ext>
            </a:extLst>
          </p:cNvPr>
          <p:cNvSpPr/>
          <p:nvPr/>
        </p:nvSpPr>
        <p:spPr>
          <a:xfrm>
            <a:off x="3893512" y="3758863"/>
            <a:ext cx="1405511" cy="336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Calibri" panose="020F0502020204030204" pitchFamily="34" charset="0"/>
              </a:rPr>
              <a:t>Hash Unit</a:t>
            </a:r>
            <a:endParaRPr lang="en-US" altLang="zh-CN" sz="14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4591DE9F-D492-4943-ACF5-B57C6458CB5E}"/>
              </a:ext>
            </a:extLst>
          </p:cNvPr>
          <p:cNvSpPr/>
          <p:nvPr/>
        </p:nvSpPr>
        <p:spPr>
          <a:xfrm>
            <a:off x="4063200" y="4293943"/>
            <a:ext cx="1078584" cy="352287"/>
          </a:xfrm>
          <a:prstGeom prst="rect">
            <a:avLst/>
          </a:prstGeom>
          <a:solidFill>
            <a:srgbClr val="0E4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FFFF00"/>
              </a:solidFill>
              <a:cs typeface="Calibri" panose="020F0502020204030204" pitchFamily="34" charset="0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B7F60D9-50F0-43E5-AA88-268A408F0C86}"/>
              </a:ext>
            </a:extLst>
          </p:cNvPr>
          <p:cNvSpPr/>
          <p:nvPr/>
        </p:nvSpPr>
        <p:spPr>
          <a:xfrm>
            <a:off x="3685451" y="4293883"/>
            <a:ext cx="377672" cy="3524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FFFF00"/>
              </a:solidFill>
              <a:cs typeface="Calibri" panose="020F0502020204030204" pitchFamily="34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782A2373-DCD2-4F6D-B166-857B1A540AEB}"/>
              </a:ext>
            </a:extLst>
          </p:cNvPr>
          <p:cNvSpPr/>
          <p:nvPr/>
        </p:nvSpPr>
        <p:spPr>
          <a:xfrm>
            <a:off x="3491621" y="3737487"/>
            <a:ext cx="748135" cy="336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FF00"/>
                </a:solidFill>
                <a:cs typeface="Calibri" panose="020F0502020204030204" pitchFamily="34" charset="0"/>
              </a:rPr>
              <a:t>M1</a:t>
            </a:r>
            <a:endParaRPr lang="en-US" altLang="zh-CN" sz="1600" b="1" dirty="0">
              <a:solidFill>
                <a:srgbClr val="FFFF00"/>
              </a:solidFill>
              <a:cs typeface="Calibri" panose="020F0502020204030204" pitchFamily="34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C4848A5-7AAB-4582-885C-16AB84F42D82}"/>
              </a:ext>
            </a:extLst>
          </p:cNvPr>
          <p:cNvSpPr/>
          <p:nvPr/>
        </p:nvSpPr>
        <p:spPr>
          <a:xfrm>
            <a:off x="3491480" y="4272507"/>
            <a:ext cx="748135" cy="336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FF00"/>
                </a:solidFill>
                <a:cs typeface="Calibri" panose="020F0502020204030204" pitchFamily="34" charset="0"/>
              </a:rPr>
              <a:t>M2</a:t>
            </a:r>
            <a:endParaRPr lang="en-US" altLang="zh-CN" sz="1600" b="1" dirty="0">
              <a:solidFill>
                <a:srgbClr val="FFFF00"/>
              </a:solidFill>
              <a:cs typeface="Calibri" panose="020F0502020204030204" pitchFamily="34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BA687F08-EFBB-4841-911C-3E2ECC027596}"/>
              </a:ext>
            </a:extLst>
          </p:cNvPr>
          <p:cNvSpPr/>
          <p:nvPr/>
        </p:nvSpPr>
        <p:spPr>
          <a:xfrm>
            <a:off x="3902728" y="4299198"/>
            <a:ext cx="1405511" cy="336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Calibri" panose="020F0502020204030204" pitchFamily="34" charset="0"/>
              </a:rPr>
              <a:t>Hash Unit</a:t>
            </a:r>
            <a:endParaRPr lang="en-US" altLang="zh-CN" sz="14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28319B49-5820-42C2-AE94-B745088779B2}"/>
              </a:ext>
            </a:extLst>
          </p:cNvPr>
          <p:cNvCxnSpPr>
            <a:cxnSpLocks/>
            <a:stCxn id="170" idx="3"/>
            <a:endCxn id="173" idx="1"/>
          </p:cNvCxnSpPr>
          <p:nvPr/>
        </p:nvCxnSpPr>
        <p:spPr>
          <a:xfrm flipV="1">
            <a:off x="5141783" y="3921593"/>
            <a:ext cx="302565" cy="4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0213810-5F15-4A29-A2F5-643550A93A65}"/>
              </a:ext>
            </a:extLst>
          </p:cNvPr>
          <p:cNvCxnSpPr>
            <a:cxnSpLocks/>
            <a:stCxn id="177" idx="3"/>
            <a:endCxn id="174" idx="1"/>
          </p:cNvCxnSpPr>
          <p:nvPr/>
        </p:nvCxnSpPr>
        <p:spPr>
          <a:xfrm>
            <a:off x="5141783" y="4470088"/>
            <a:ext cx="302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9720C5A4-6EF6-48ED-BEB9-7CF770961750}"/>
              </a:ext>
            </a:extLst>
          </p:cNvPr>
          <p:cNvCxnSpPr>
            <a:cxnSpLocks/>
            <a:stCxn id="185" idx="6"/>
          </p:cNvCxnSpPr>
          <p:nvPr/>
        </p:nvCxnSpPr>
        <p:spPr>
          <a:xfrm flipV="1">
            <a:off x="6179841" y="4203153"/>
            <a:ext cx="297661" cy="15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FFF012FA-6C15-44EF-846A-F3768D0715E1}"/>
              </a:ext>
            </a:extLst>
          </p:cNvPr>
          <p:cNvSpPr/>
          <p:nvPr/>
        </p:nvSpPr>
        <p:spPr>
          <a:xfrm>
            <a:off x="6051517" y="4145883"/>
            <a:ext cx="128322" cy="1176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55A3C648-A8BC-458E-9F11-D065007F274F}"/>
              </a:ext>
            </a:extLst>
          </p:cNvPr>
          <p:cNvCxnSpPr>
            <a:cxnSpLocks/>
            <a:stCxn id="153" idx="3"/>
          </p:cNvCxnSpPr>
          <p:nvPr/>
        </p:nvCxnSpPr>
        <p:spPr>
          <a:xfrm>
            <a:off x="7399804" y="2941633"/>
            <a:ext cx="1503252" cy="867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EFF24AEC-A718-40FE-BB23-2F9C50B8BA8B}"/>
              </a:ext>
            </a:extLst>
          </p:cNvPr>
          <p:cNvSpPr txBox="1"/>
          <p:nvPr/>
        </p:nvSpPr>
        <p:spPr>
          <a:xfrm>
            <a:off x="7979554" y="2603079"/>
            <a:ext cx="121887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Address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0DCA34F-AA1C-4D03-A870-275EF5738125}"/>
              </a:ext>
            </a:extLst>
          </p:cNvPr>
          <p:cNvSpPr/>
          <p:nvPr/>
        </p:nvSpPr>
        <p:spPr>
          <a:xfrm>
            <a:off x="6486893" y="3889112"/>
            <a:ext cx="2446187" cy="3252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Select Key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E44C886-7F09-4F70-B7FB-D0194A294112}"/>
              </a:ext>
            </a:extLst>
          </p:cNvPr>
          <p:cNvSpPr/>
          <p:nvPr/>
        </p:nvSpPr>
        <p:spPr>
          <a:xfrm>
            <a:off x="6488159" y="4215454"/>
            <a:ext cx="621692" cy="32024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B9AEF22F-02CA-4845-8AFF-114C2DCCA8CA}"/>
              </a:ext>
            </a:extLst>
          </p:cNvPr>
          <p:cNvSpPr/>
          <p:nvPr/>
        </p:nvSpPr>
        <p:spPr>
          <a:xfrm>
            <a:off x="7109852" y="4215454"/>
            <a:ext cx="621692" cy="32024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03581FD-1C37-46C8-AD79-9F69A13A47BD}"/>
                  </a:ext>
                </a:extLst>
              </p:cNvPr>
              <p:cNvSpPr/>
              <p:nvPr/>
            </p:nvSpPr>
            <p:spPr>
              <a:xfrm>
                <a:off x="6397494" y="4203153"/>
                <a:ext cx="81070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03581FD-1C37-46C8-AD79-9F69A13A4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494" y="4203153"/>
                <a:ext cx="81070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54723E0D-5556-4BA7-895F-7D1A8F3B6D70}"/>
                  </a:ext>
                </a:extLst>
              </p:cNvPr>
              <p:cNvSpPr/>
              <p:nvPr/>
            </p:nvSpPr>
            <p:spPr>
              <a:xfrm>
                <a:off x="7024972" y="4203153"/>
                <a:ext cx="81070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54723E0D-5556-4BA7-895F-7D1A8F3B6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972" y="4203153"/>
                <a:ext cx="81070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矩形 164">
            <a:extLst>
              <a:ext uri="{FF2B5EF4-FFF2-40B4-BE49-F238E27FC236}">
                <a16:creationId xmlns:a16="http://schemas.microsoft.com/office/drawing/2014/main" id="{311D01ED-70F8-45DD-9130-A408A88DA5FD}"/>
              </a:ext>
            </a:extLst>
          </p:cNvPr>
          <p:cNvSpPr/>
          <p:nvPr/>
        </p:nvSpPr>
        <p:spPr>
          <a:xfrm>
            <a:off x="7729866" y="4212662"/>
            <a:ext cx="1203215" cy="3230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9B287464-4C8A-421C-9AA8-804B61B94A45}"/>
                  </a:ext>
                </a:extLst>
              </p:cNvPr>
              <p:cNvSpPr txBox="1"/>
              <p:nvPr/>
            </p:nvSpPr>
            <p:spPr>
              <a:xfrm>
                <a:off x="7531650" y="4203153"/>
                <a:ext cx="161176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altLang="zh-CN" sz="160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chemeClr val="bg1">
                        <a:lumMod val="75000"/>
                      </a:schemeClr>
                    </a:solidFill>
                    <a:cs typeface="Calibri" panose="020F0502020204030204" pitchFamily="34" charset="0"/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altLang="zh-CN" sz="16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9B287464-4C8A-421C-9AA8-804B61B94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650" y="4203153"/>
                <a:ext cx="1611765" cy="338554"/>
              </a:xfrm>
              <a:prstGeom prst="rect">
                <a:avLst/>
              </a:prstGeom>
              <a:blipFill>
                <a:blip r:embed="rId9"/>
                <a:stretch>
                  <a:fillRect t="-5357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7D278C05-18F8-4F81-910F-948C2F8B1273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7008106" y="3183747"/>
            <a:ext cx="0" cy="683119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1C7C7758-5395-490E-935F-B8FA7F189484}"/>
              </a:ext>
            </a:extLst>
          </p:cNvPr>
          <p:cNvSpPr txBox="1"/>
          <p:nvPr/>
        </p:nvSpPr>
        <p:spPr>
          <a:xfrm>
            <a:off x="5403174" y="3281375"/>
            <a:ext cx="994320" cy="477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cs typeface="Calibri" panose="020F0502020204030204" pitchFamily="34" charset="0"/>
              </a:rPr>
              <a:t>PHV</a:t>
            </a:r>
            <a:endParaRPr lang="zh-CN" altLang="en-US" sz="2400" b="1" dirty="0">
              <a:cs typeface="Calibri" panose="020F0502020204030204" pitchFamily="34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303091CD-07BB-4C7E-9C47-5D0FD65222FE}"/>
              </a:ext>
            </a:extLst>
          </p:cNvPr>
          <p:cNvSpPr txBox="1"/>
          <p:nvPr/>
        </p:nvSpPr>
        <p:spPr>
          <a:xfrm>
            <a:off x="4175882" y="4721549"/>
            <a:ext cx="3261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/>
              <a:t>“Compressed” Keys</a:t>
            </a:r>
          </a:p>
          <a:p>
            <a:pPr algn="ctr"/>
            <a:r>
              <a:rPr lang="en-US" altLang="zh-CN" sz="1400"/>
              <a:t>(e.g., 104 bit to 24-bit </a:t>
            </a:r>
            <a:r>
              <a:rPr lang="en-US" altLang="zh-CN" sz="1400">
                <a:cs typeface="Calibri" panose="020F0502020204030204" pitchFamily="34" charset="0"/>
              </a:rPr>
              <a:t>fingerprints</a:t>
            </a:r>
            <a:r>
              <a:rPr lang="en-US" altLang="zh-CN" sz="1400"/>
              <a:t>)</a:t>
            </a:r>
          </a:p>
          <a:p>
            <a:pPr algn="ctr"/>
            <a:r>
              <a:rPr lang="en-US" altLang="zh-CN" sz="1400"/>
              <a:t>Shared by multiple CMUs</a:t>
            </a:r>
            <a:endParaRPr lang="zh-CN" altLang="en-US" sz="140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5C2624E9-A179-4E28-96E1-948E75130278}"/>
              </a:ext>
            </a:extLst>
          </p:cNvPr>
          <p:cNvSpPr/>
          <p:nvPr/>
        </p:nvSpPr>
        <p:spPr>
          <a:xfrm>
            <a:off x="6950059" y="3814449"/>
            <a:ext cx="128322" cy="1176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AE48AB-64E4-45E2-8E9C-987B9DAF7601}"/>
              </a:ext>
            </a:extLst>
          </p:cNvPr>
          <p:cNvSpPr/>
          <p:nvPr/>
        </p:nvSpPr>
        <p:spPr>
          <a:xfrm>
            <a:off x="6270508" y="2344602"/>
            <a:ext cx="1704404" cy="97009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19050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2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595E0B0-593E-4990-8197-57EFC5F4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Key-selection Phase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FE8773-CD99-4865-86E9-99F2582F897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D90C5-F4E5-4C14-9DA6-DE7DF2F4929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9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5A0D219-7A9F-435E-A097-B3604200EB2E}"/>
              </a:ext>
            </a:extLst>
          </p:cNvPr>
          <p:cNvSpPr txBox="1"/>
          <p:nvPr/>
        </p:nvSpPr>
        <p:spPr>
          <a:xfrm>
            <a:off x="9198431" y="3221123"/>
            <a:ext cx="28597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/>
              <a:t>Select one of the</a:t>
            </a:r>
          </a:p>
          <a:p>
            <a:pPr algn="ctr"/>
            <a:r>
              <a:rPr lang="en-US" altLang="zh-CN" sz="1600" b="1"/>
              <a:t> “Compressed” keys</a:t>
            </a:r>
          </a:p>
          <a:p>
            <a:pPr algn="ctr"/>
            <a:r>
              <a:rPr lang="en-US" altLang="zh-CN" sz="1400" i="1"/>
              <a:t>XOR</a:t>
            </a:r>
            <a:r>
              <a:rPr lang="en-US" altLang="zh-CN" sz="1400"/>
              <a:t> between keys is supported.</a:t>
            </a:r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A6AF2D15-19B1-4E63-A8E1-D5CDF81B2740}"/>
              </a:ext>
            </a:extLst>
          </p:cNvPr>
          <p:cNvSpPr/>
          <p:nvPr/>
        </p:nvSpPr>
        <p:spPr>
          <a:xfrm rot="9392954">
            <a:off x="8966771" y="3549359"/>
            <a:ext cx="463318" cy="202573"/>
          </a:xfrm>
          <a:prstGeom prst="rightArrow">
            <a:avLst>
              <a:gd name="adj1" fmla="val 50000"/>
              <a:gd name="adj2" fmla="val 86255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C52B12A-5322-4025-A844-711C2DD26F9F}"/>
              </a:ext>
            </a:extLst>
          </p:cNvPr>
          <p:cNvSpPr/>
          <p:nvPr/>
        </p:nvSpPr>
        <p:spPr>
          <a:xfrm>
            <a:off x="10253353" y="4221898"/>
            <a:ext cx="499961" cy="4999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/>
              <a:t>2</a:t>
            </a:r>
            <a:endParaRPr lang="zh-CN" altLang="en-US" sz="3200" i="1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D944EF7-B012-461E-B17F-F64415423C19}"/>
              </a:ext>
            </a:extLst>
          </p:cNvPr>
          <p:cNvSpPr txBox="1"/>
          <p:nvPr/>
        </p:nvSpPr>
        <p:spPr>
          <a:xfrm>
            <a:off x="1230010" y="1398750"/>
            <a:ext cx="98545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cs typeface="Calibri" panose="020F0502020204030204" pitchFamily="34" charset="0"/>
              </a:rPr>
              <a:t>Main Optimization: </a:t>
            </a:r>
            <a:r>
              <a:rPr lang="en-US" altLang="zh-CN" sz="2000" i="1">
                <a:solidFill>
                  <a:schemeClr val="accent3">
                    <a:lumMod val="75000"/>
                  </a:schemeClr>
                </a:solidFill>
                <a:cs typeface="Calibri" panose="020F0502020204030204" pitchFamily="34" charset="0"/>
              </a:rPr>
              <a:t>Less-copy Strategy.</a:t>
            </a:r>
          </a:p>
          <a:p>
            <a:pPr indent="-11"/>
            <a:r>
              <a:rPr lang="en-US" altLang="zh-CN">
                <a:cs typeface="Calibri" panose="020F0502020204030204" pitchFamily="34" charset="0"/>
              </a:rPr>
              <a:t>Perform one-way compressions (i.e., the fingerprints of candidate keys) with several hash units. 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242B71C-6D55-4013-9744-3FDC3B3EA786}"/>
              </a:ext>
            </a:extLst>
          </p:cNvPr>
          <p:cNvSpPr/>
          <p:nvPr/>
        </p:nvSpPr>
        <p:spPr>
          <a:xfrm>
            <a:off x="3681895" y="2323589"/>
            <a:ext cx="4297659" cy="997101"/>
          </a:xfrm>
          <a:prstGeom prst="rect">
            <a:avLst/>
          </a:prstGeom>
          <a:solidFill>
            <a:srgbClr val="DEF0FA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cs typeface="Calibri" panose="020F0502020204030204" pitchFamily="34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B3450741-49F9-4AF9-B15B-9235E660B96C}"/>
              </a:ext>
            </a:extLst>
          </p:cNvPr>
          <p:cNvSpPr txBox="1"/>
          <p:nvPr/>
        </p:nvSpPr>
        <p:spPr>
          <a:xfrm>
            <a:off x="6098020" y="2380659"/>
            <a:ext cx="1806032" cy="33697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zh-CN" b="1" dirty="0">
                <a:cs typeface="Calibri" panose="020F0502020204030204" pitchFamily="34" charset="0"/>
              </a:rPr>
              <a:t>Dynamic Key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743001E9-EEF5-4B2B-B591-9DCB29435FA3}"/>
              </a:ext>
            </a:extLst>
          </p:cNvPr>
          <p:cNvSpPr txBox="1"/>
          <p:nvPr/>
        </p:nvSpPr>
        <p:spPr>
          <a:xfrm>
            <a:off x="3837966" y="2343317"/>
            <a:ext cx="213970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zh-CN" b="1">
                <a:cs typeface="Calibri" panose="020F0502020204030204" pitchFamily="34" charset="0"/>
              </a:rPr>
              <a:t>Candidate Keys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48023BD8-745C-42A7-ADB5-17FA095AEE51}"/>
              </a:ext>
            </a:extLst>
          </p:cNvPr>
          <p:cNvSpPr/>
          <p:nvPr/>
        </p:nvSpPr>
        <p:spPr>
          <a:xfrm>
            <a:off x="3930644" y="2768043"/>
            <a:ext cx="692603" cy="3404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SrcIP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27CC1178-12ED-4F46-963E-2E716047674C}"/>
              </a:ext>
            </a:extLst>
          </p:cNvPr>
          <p:cNvSpPr/>
          <p:nvPr/>
        </p:nvSpPr>
        <p:spPr>
          <a:xfrm>
            <a:off x="4696307" y="2768043"/>
            <a:ext cx="692603" cy="3404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DstIP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C90F87F8-2B71-4E8A-A5F6-3B252555AC6C}"/>
              </a:ext>
            </a:extLst>
          </p:cNvPr>
          <p:cNvSpPr/>
          <p:nvPr/>
        </p:nvSpPr>
        <p:spPr>
          <a:xfrm>
            <a:off x="3838089" y="2695235"/>
            <a:ext cx="2411264" cy="49453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B8874C11-4FEF-4EA7-AD50-1C10085E23AF}"/>
                  </a:ext>
                </a:extLst>
              </p:cNvPr>
              <p:cNvSpPr/>
              <p:nvPr/>
            </p:nvSpPr>
            <p:spPr>
              <a:xfrm>
                <a:off x="5457556" y="2768043"/>
                <a:ext cx="692603" cy="340424"/>
              </a:xfrm>
              <a:prstGeom prst="rect">
                <a:avLst/>
              </a:prstGeom>
              <a:solidFill>
                <a:srgbClr val="9ADFBF"/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∙∙∙</m:t>
                      </m:r>
                    </m:oMath>
                  </m:oMathPara>
                </a14:m>
                <a:endParaRPr lang="zh-CN" altLang="en-US" sz="36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B8874C11-4FEF-4EA7-AD50-1C10085E2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556" y="2768043"/>
                <a:ext cx="692603" cy="3404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E584BC49-0123-41E7-9E97-99CC025E4EFC}"/>
                  </a:ext>
                </a:extLst>
              </p:cNvPr>
              <p:cNvSpPr/>
              <p:nvPr/>
            </p:nvSpPr>
            <p:spPr>
              <a:xfrm>
                <a:off x="6611457" y="2771422"/>
                <a:ext cx="788347" cy="340424"/>
              </a:xfrm>
              <a:prstGeom prst="rect">
                <a:avLst/>
              </a:prstGeom>
              <a:solidFill>
                <a:srgbClr val="9ADFBF"/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E584BC49-0123-41E7-9E97-99CC025E4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457" y="2771422"/>
                <a:ext cx="788347" cy="340424"/>
              </a:xfrm>
              <a:prstGeom prst="rect">
                <a:avLst/>
              </a:prstGeom>
              <a:blipFill>
                <a:blip r:embed="rId4"/>
                <a:stretch>
                  <a:fillRect l="-6154" b="-12500"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矩形 154">
            <a:extLst>
              <a:ext uri="{FF2B5EF4-FFF2-40B4-BE49-F238E27FC236}">
                <a16:creationId xmlns:a16="http://schemas.microsoft.com/office/drawing/2014/main" id="{16D472F8-1C08-4E41-A68A-308347BBFA3B}"/>
              </a:ext>
            </a:extLst>
          </p:cNvPr>
          <p:cNvSpPr/>
          <p:nvPr/>
        </p:nvSpPr>
        <p:spPr>
          <a:xfrm>
            <a:off x="6557072" y="2689215"/>
            <a:ext cx="902066" cy="494531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C4FB98C2-9534-4F07-B028-4C38C8B077D6}"/>
              </a:ext>
            </a:extLst>
          </p:cNvPr>
          <p:cNvCxnSpPr>
            <a:cxnSpLocks/>
            <a:stCxn id="152" idx="1"/>
            <a:endCxn id="172" idx="1"/>
          </p:cNvCxnSpPr>
          <p:nvPr/>
        </p:nvCxnSpPr>
        <p:spPr>
          <a:xfrm rot="10800000" flipV="1">
            <a:off x="3685452" y="2942499"/>
            <a:ext cx="152638" cy="983216"/>
          </a:xfrm>
          <a:prstGeom prst="bentConnector3">
            <a:avLst>
              <a:gd name="adj1" fmla="val 292671"/>
            </a:avLst>
          </a:prstGeom>
          <a:ln w="381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>
            <a:extLst>
              <a:ext uri="{FF2B5EF4-FFF2-40B4-BE49-F238E27FC236}">
                <a16:creationId xmlns:a16="http://schemas.microsoft.com/office/drawing/2014/main" id="{DA3C2EA5-523E-4919-A225-17234C43A0F0}"/>
              </a:ext>
            </a:extLst>
          </p:cNvPr>
          <p:cNvSpPr/>
          <p:nvPr/>
        </p:nvSpPr>
        <p:spPr>
          <a:xfrm>
            <a:off x="4063200" y="3749572"/>
            <a:ext cx="1078584" cy="352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8BA6C6AC-8764-44D6-9577-E833A2E031B8}"/>
              </a:ext>
            </a:extLst>
          </p:cNvPr>
          <p:cNvSpPr/>
          <p:nvPr/>
        </p:nvSpPr>
        <p:spPr>
          <a:xfrm>
            <a:off x="3685451" y="3749513"/>
            <a:ext cx="377672" cy="352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2D8F84E6-6327-4BB9-B51C-A74632850054}"/>
              </a:ext>
            </a:extLst>
          </p:cNvPr>
          <p:cNvSpPr/>
          <p:nvPr/>
        </p:nvSpPr>
        <p:spPr>
          <a:xfrm>
            <a:off x="5298825" y="3650646"/>
            <a:ext cx="821142" cy="1066849"/>
          </a:xfrm>
          <a:prstGeom prst="rect">
            <a:avLst/>
          </a:prstGeom>
          <a:solidFill>
            <a:srgbClr val="DEF0FA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95EF7AFE-BF6F-43E2-B775-AA270211F6C7}"/>
                  </a:ext>
                </a:extLst>
              </p:cNvPr>
              <p:cNvSpPr/>
              <p:nvPr/>
            </p:nvSpPr>
            <p:spPr>
              <a:xfrm>
                <a:off x="5444348" y="3728317"/>
                <a:ext cx="605994" cy="386550"/>
              </a:xfrm>
              <a:prstGeom prst="rect">
                <a:avLst/>
              </a:prstGeom>
              <a:solidFill>
                <a:srgbClr val="9ADFBF"/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95EF7AFE-BF6F-43E2-B775-AA270211F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48" y="3728317"/>
                <a:ext cx="605994" cy="386550"/>
              </a:xfrm>
              <a:prstGeom prst="rect">
                <a:avLst/>
              </a:prstGeom>
              <a:blipFill>
                <a:blip r:embed="rId5"/>
                <a:stretch>
                  <a:fillRect l="-3960" r="-4950" b="-3125"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A3F7B76B-BEED-470D-B48A-245154859D9D}"/>
                  </a:ext>
                </a:extLst>
              </p:cNvPr>
              <p:cNvSpPr/>
              <p:nvPr/>
            </p:nvSpPr>
            <p:spPr>
              <a:xfrm>
                <a:off x="5444348" y="4276811"/>
                <a:ext cx="605994" cy="386550"/>
              </a:xfrm>
              <a:prstGeom prst="rect">
                <a:avLst/>
              </a:prstGeom>
              <a:solidFill>
                <a:srgbClr val="9ADFBF"/>
              </a:solidFill>
              <a:ln w="31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n-US" altLang="zh-CN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A3F7B76B-BEED-470D-B48A-245154859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48" y="4276811"/>
                <a:ext cx="605994" cy="386550"/>
              </a:xfrm>
              <a:prstGeom prst="rect">
                <a:avLst/>
              </a:prstGeom>
              <a:blipFill>
                <a:blip r:embed="rId6"/>
                <a:stretch>
                  <a:fillRect l="-3960" r="-4950" b="-3125"/>
                </a:stretch>
              </a:blipFill>
              <a:ln w="3175">
                <a:solidFill>
                  <a:schemeClr val="tx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89A6D36B-D085-439F-A512-97D1FDCFA317}"/>
              </a:ext>
            </a:extLst>
          </p:cNvPr>
          <p:cNvCxnSpPr>
            <a:cxnSpLocks/>
            <a:stCxn id="152" idx="1"/>
            <a:endCxn id="179" idx="1"/>
          </p:cNvCxnSpPr>
          <p:nvPr/>
        </p:nvCxnSpPr>
        <p:spPr>
          <a:xfrm rot="10800000" flipV="1">
            <a:off x="3685452" y="2942500"/>
            <a:ext cx="152638" cy="1527586"/>
          </a:xfrm>
          <a:prstGeom prst="bentConnector3">
            <a:avLst>
              <a:gd name="adj1" fmla="val 292671"/>
            </a:avLst>
          </a:prstGeom>
          <a:ln w="381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CB9EDF1E-5745-4F16-A9E4-18168586D4C5}"/>
              </a:ext>
            </a:extLst>
          </p:cNvPr>
          <p:cNvSpPr/>
          <p:nvPr/>
        </p:nvSpPr>
        <p:spPr>
          <a:xfrm>
            <a:off x="3893512" y="3758863"/>
            <a:ext cx="1405511" cy="3369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Hash Unit</a:t>
            </a:r>
            <a:endParaRPr lang="en-US" altLang="zh-CN" sz="14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E752E9BF-70F9-4EE2-A209-93BB37A3AE61}"/>
              </a:ext>
            </a:extLst>
          </p:cNvPr>
          <p:cNvSpPr/>
          <p:nvPr/>
        </p:nvSpPr>
        <p:spPr>
          <a:xfrm>
            <a:off x="4063200" y="4293943"/>
            <a:ext cx="1078584" cy="352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B2FD566F-B749-42A2-BEE1-F22BB53B7910}"/>
              </a:ext>
            </a:extLst>
          </p:cNvPr>
          <p:cNvSpPr/>
          <p:nvPr/>
        </p:nvSpPr>
        <p:spPr>
          <a:xfrm>
            <a:off x="3685451" y="4293883"/>
            <a:ext cx="377672" cy="352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BD90E0A-9CCC-4C53-B656-2AAD1C7EC325}"/>
              </a:ext>
            </a:extLst>
          </p:cNvPr>
          <p:cNvSpPr/>
          <p:nvPr/>
        </p:nvSpPr>
        <p:spPr>
          <a:xfrm>
            <a:off x="3491621" y="3737487"/>
            <a:ext cx="74813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M1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FB4087B9-3935-4779-81C4-377CC2460BE2}"/>
              </a:ext>
            </a:extLst>
          </p:cNvPr>
          <p:cNvSpPr/>
          <p:nvPr/>
        </p:nvSpPr>
        <p:spPr>
          <a:xfrm>
            <a:off x="3491480" y="4272507"/>
            <a:ext cx="74813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M2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F1C1BEAA-950B-4CC6-87C7-F3E37FFDFE1E}"/>
              </a:ext>
            </a:extLst>
          </p:cNvPr>
          <p:cNvSpPr/>
          <p:nvPr/>
        </p:nvSpPr>
        <p:spPr>
          <a:xfrm>
            <a:off x="3902728" y="4299198"/>
            <a:ext cx="1405511" cy="3369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Hash Unit</a:t>
            </a:r>
            <a:endParaRPr lang="en-US" altLang="zh-CN" sz="14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116AD22E-40EC-4F12-8061-DE066208F0C6}"/>
              </a:ext>
            </a:extLst>
          </p:cNvPr>
          <p:cNvCxnSpPr>
            <a:cxnSpLocks/>
            <a:stCxn id="171" idx="3"/>
            <a:endCxn id="174" idx="1"/>
          </p:cNvCxnSpPr>
          <p:nvPr/>
        </p:nvCxnSpPr>
        <p:spPr>
          <a:xfrm flipV="1">
            <a:off x="5141783" y="3921593"/>
            <a:ext cx="302565" cy="4124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880C45D2-7462-4BAA-A9FC-57F28B59AEF7}"/>
              </a:ext>
            </a:extLst>
          </p:cNvPr>
          <p:cNvCxnSpPr>
            <a:cxnSpLocks/>
            <a:stCxn id="178" idx="3"/>
            <a:endCxn id="175" idx="1"/>
          </p:cNvCxnSpPr>
          <p:nvPr/>
        </p:nvCxnSpPr>
        <p:spPr>
          <a:xfrm>
            <a:off x="5141783" y="4470088"/>
            <a:ext cx="302565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322086B-88FE-4080-B786-4F87B058ABC9}"/>
              </a:ext>
            </a:extLst>
          </p:cNvPr>
          <p:cNvCxnSpPr>
            <a:cxnSpLocks/>
            <a:stCxn id="186" idx="6"/>
          </p:cNvCxnSpPr>
          <p:nvPr/>
        </p:nvCxnSpPr>
        <p:spPr>
          <a:xfrm flipV="1">
            <a:off x="6179841" y="4203153"/>
            <a:ext cx="297661" cy="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 185">
            <a:extLst>
              <a:ext uri="{FF2B5EF4-FFF2-40B4-BE49-F238E27FC236}">
                <a16:creationId xmlns:a16="http://schemas.microsoft.com/office/drawing/2014/main" id="{F71EE778-1ACD-4431-9064-CEFAFF3CF2A4}"/>
              </a:ext>
            </a:extLst>
          </p:cNvPr>
          <p:cNvSpPr/>
          <p:nvPr/>
        </p:nvSpPr>
        <p:spPr>
          <a:xfrm>
            <a:off x="6051517" y="4145883"/>
            <a:ext cx="128322" cy="117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F6DDE68-03B6-4303-A137-B8F1B631B0A0}"/>
              </a:ext>
            </a:extLst>
          </p:cNvPr>
          <p:cNvGrpSpPr/>
          <p:nvPr/>
        </p:nvGrpSpPr>
        <p:grpSpPr>
          <a:xfrm>
            <a:off x="6397494" y="2603079"/>
            <a:ext cx="2800937" cy="1932623"/>
            <a:chOff x="6267450" y="2809358"/>
            <a:chExt cx="2800937" cy="1932623"/>
          </a:xfrm>
        </p:grpSpPr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FAD85E53-18D2-41B0-B2FF-B7B0F779E346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>
              <a:off x="7269760" y="3147912"/>
              <a:ext cx="1503252" cy="8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A17EC4A8-C646-4FB2-BF8A-33A1BA1EEB39}"/>
                </a:ext>
              </a:extLst>
            </p:cNvPr>
            <p:cNvSpPr txBox="1"/>
            <p:nvPr/>
          </p:nvSpPr>
          <p:spPr>
            <a:xfrm>
              <a:off x="7849510" y="2809358"/>
              <a:ext cx="12188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cs typeface="Calibri" panose="020F0502020204030204" pitchFamily="34" charset="0"/>
                </a:rPr>
                <a:t>Address</a:t>
              </a:r>
              <a:endParaRPr lang="zh-CN" altLang="en-US" sz="1600" dirty="0">
                <a:cs typeface="Calibri" panose="020F0502020204030204" pitchFamily="34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54260222-252E-4BFF-AA69-1A6C62FA8577}"/>
                </a:ext>
              </a:extLst>
            </p:cNvPr>
            <p:cNvSpPr/>
            <p:nvPr/>
          </p:nvSpPr>
          <p:spPr>
            <a:xfrm>
              <a:off x="6356849" y="4095391"/>
              <a:ext cx="2446187" cy="325241"/>
            </a:xfrm>
            <a:prstGeom prst="rect">
              <a:avLst/>
            </a:prstGeom>
            <a:solidFill>
              <a:srgbClr val="2E75B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Calibri" panose="020F0502020204030204" pitchFamily="34" charset="0"/>
                </a:rPr>
                <a:t>Select Key</a:t>
              </a:r>
              <a:endParaRPr lang="en-US" altLang="zh-CN" sz="1600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AC421F80-C909-45C8-8B07-4C40190601A2}"/>
                </a:ext>
              </a:extLst>
            </p:cNvPr>
            <p:cNvSpPr/>
            <p:nvPr/>
          </p:nvSpPr>
          <p:spPr>
            <a:xfrm>
              <a:off x="6358115" y="4421733"/>
              <a:ext cx="621692" cy="3202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DD7E80D4-5C89-49DD-9C33-026F69081324}"/>
                </a:ext>
              </a:extLst>
            </p:cNvPr>
            <p:cNvSpPr/>
            <p:nvPr/>
          </p:nvSpPr>
          <p:spPr>
            <a:xfrm>
              <a:off x="6979808" y="4421733"/>
              <a:ext cx="621692" cy="320247"/>
            </a:xfrm>
            <a:prstGeom prst="rect">
              <a:avLst/>
            </a:prstGeom>
            <a:solidFill>
              <a:srgbClr val="FFF2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B6DAF5C6-1B11-4E7B-894F-D4BE43E8F91A}"/>
                    </a:ext>
                  </a:extLst>
                </p:cNvPr>
                <p:cNvSpPr/>
                <p:nvPr/>
              </p:nvSpPr>
              <p:spPr>
                <a:xfrm>
                  <a:off x="6267450" y="4409432"/>
                  <a:ext cx="810702" cy="3088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sz="1600" dirty="0"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BFBD5947-EDC9-4168-809B-65DD3BC678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450" y="4409432"/>
                  <a:ext cx="810702" cy="308894"/>
                </a:xfrm>
                <a:prstGeom prst="rect">
                  <a:avLst/>
                </a:prstGeom>
                <a:blipFill>
                  <a:blip r:embed="rId9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E0AED7AB-74D4-4527-A24D-B603DBD605E3}"/>
                    </a:ext>
                  </a:extLst>
                </p:cNvPr>
                <p:cNvSpPr/>
                <p:nvPr/>
              </p:nvSpPr>
              <p:spPr>
                <a:xfrm>
                  <a:off x="6894928" y="4409432"/>
                  <a:ext cx="810702" cy="3088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sz="1600" dirty="0"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ACA79FFD-AE34-4B83-A6D8-9DFEACBE40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928" y="4409432"/>
                  <a:ext cx="810702" cy="308894"/>
                </a:xfrm>
                <a:prstGeom prst="rect">
                  <a:avLst/>
                </a:prstGeom>
                <a:blipFill>
                  <a:blip r:embed="rId10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F64E295F-888A-40D1-BEF5-788E3E55E024}"/>
                </a:ext>
              </a:extLst>
            </p:cNvPr>
            <p:cNvSpPr/>
            <p:nvPr/>
          </p:nvSpPr>
          <p:spPr>
            <a:xfrm>
              <a:off x="7599822" y="4418941"/>
              <a:ext cx="1203215" cy="3230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C5B6A801-064E-4209-BF7C-A42C5D3E65DD}"/>
                    </a:ext>
                  </a:extLst>
                </p:cNvPr>
                <p:cNvSpPr txBox="1"/>
                <p:nvPr/>
              </p:nvSpPr>
              <p:spPr>
                <a:xfrm>
                  <a:off x="7401606" y="4409432"/>
                  <a:ext cx="1611765" cy="308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r>
                    <a:rPr lang="en-US" altLang="zh-CN" sz="1600" dirty="0">
                      <a:cs typeface="Calibri" panose="020F0502020204030204" pitchFamily="34" charset="0"/>
                    </a:rPr>
                    <a:t>⊕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-US" altLang="zh-CN" sz="1600" dirty="0"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4CC34F08-D7EA-4D51-A34A-E040EF50B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606" y="4409432"/>
                  <a:ext cx="1611765" cy="308894"/>
                </a:xfrm>
                <a:prstGeom prst="rect">
                  <a:avLst/>
                </a:prstGeom>
                <a:blipFill>
                  <a:blip r:embed="rId11"/>
                  <a:stretch>
                    <a:fillRect t="-5882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3A6A104C-6B71-461E-A830-925ACB08E77E}"/>
                </a:ext>
              </a:extLst>
            </p:cNvPr>
            <p:cNvSpPr/>
            <p:nvPr/>
          </p:nvSpPr>
          <p:spPr>
            <a:xfrm>
              <a:off x="6820015" y="4020728"/>
              <a:ext cx="128322" cy="1176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5CDC4338-7D49-485B-B1FB-9284369B9F2A}"/>
                </a:ext>
              </a:extLst>
            </p:cNvPr>
            <p:cNvCxnSpPr>
              <a:cxnSpLocks/>
              <a:endCxn id="155" idx="2"/>
            </p:cNvCxnSpPr>
            <p:nvPr/>
          </p:nvCxnSpPr>
          <p:spPr>
            <a:xfrm flipV="1">
              <a:off x="6878062" y="3390026"/>
              <a:ext cx="0" cy="6831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文本框 157">
            <a:extLst>
              <a:ext uri="{FF2B5EF4-FFF2-40B4-BE49-F238E27FC236}">
                <a16:creationId xmlns:a16="http://schemas.microsoft.com/office/drawing/2014/main" id="{E8D3B886-C650-4126-8554-7D353773C24E}"/>
              </a:ext>
            </a:extLst>
          </p:cNvPr>
          <p:cNvSpPr txBox="1"/>
          <p:nvPr/>
        </p:nvSpPr>
        <p:spPr>
          <a:xfrm>
            <a:off x="4175882" y="4721549"/>
            <a:ext cx="3261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/>
              <a:t>“Compressed” Keys</a:t>
            </a:r>
          </a:p>
          <a:p>
            <a:pPr algn="ctr"/>
            <a:r>
              <a:rPr lang="en-US" altLang="zh-CN" sz="1400"/>
              <a:t>(e.g., 104 bit to 24-bit </a:t>
            </a:r>
            <a:r>
              <a:rPr lang="en-US" altLang="zh-CN" sz="1400">
                <a:cs typeface="Calibri" panose="020F0502020204030204" pitchFamily="34" charset="0"/>
              </a:rPr>
              <a:t>fingerprints</a:t>
            </a:r>
            <a:r>
              <a:rPr lang="en-US" altLang="zh-CN" sz="1400"/>
              <a:t>)</a:t>
            </a:r>
          </a:p>
          <a:p>
            <a:pPr algn="ctr"/>
            <a:r>
              <a:rPr lang="en-US" altLang="zh-CN" sz="1400"/>
              <a:t>Shared by multiple CMUs</a:t>
            </a:r>
            <a:endParaRPr lang="zh-CN" altLang="en-US" sz="140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A446397-D3FC-45A1-A60A-7B9EDE03FA4E}"/>
              </a:ext>
            </a:extLst>
          </p:cNvPr>
          <p:cNvSpPr txBox="1"/>
          <p:nvPr/>
        </p:nvSpPr>
        <p:spPr>
          <a:xfrm>
            <a:off x="5403174" y="3281375"/>
            <a:ext cx="994320" cy="477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cs typeface="Calibri" panose="020F0502020204030204" pitchFamily="34" charset="0"/>
              </a:rPr>
              <a:t>PHV</a:t>
            </a:r>
            <a:endParaRPr lang="zh-CN" altLang="en-US" sz="2400" b="1" dirty="0"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28D349D-7256-4C40-BAED-0EA108D013BD}"/>
              </a:ext>
            </a:extLst>
          </p:cNvPr>
          <p:cNvSpPr/>
          <p:nvPr/>
        </p:nvSpPr>
        <p:spPr>
          <a:xfrm>
            <a:off x="3695699" y="2337234"/>
            <a:ext cx="2606041" cy="963179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 w="19050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cs typeface="Calibri" panose="020F050202020403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0A6C931-508F-43F7-916B-41AFC11D91D3}"/>
              </a:ext>
            </a:extLst>
          </p:cNvPr>
          <p:cNvGrpSpPr/>
          <p:nvPr/>
        </p:nvGrpSpPr>
        <p:grpSpPr>
          <a:xfrm>
            <a:off x="2326708" y="5574299"/>
            <a:ext cx="7437052" cy="631138"/>
            <a:chOff x="1802181" y="5574299"/>
            <a:chExt cx="7437052" cy="631138"/>
          </a:xfrm>
        </p:grpSpPr>
        <p:sp>
          <p:nvSpPr>
            <p:cNvPr id="189" name="矩形: 圆角 188">
              <a:extLst>
                <a:ext uri="{FF2B5EF4-FFF2-40B4-BE49-F238E27FC236}">
                  <a16:creationId xmlns:a16="http://schemas.microsoft.com/office/drawing/2014/main" id="{8E193C45-8D45-4EA6-9EE3-30DB6B535D5F}"/>
                </a:ext>
              </a:extLst>
            </p:cNvPr>
            <p:cNvSpPr/>
            <p:nvPr/>
          </p:nvSpPr>
          <p:spPr>
            <a:xfrm>
              <a:off x="1802181" y="5602592"/>
              <a:ext cx="7437052" cy="57455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C558A3FB-D98D-44AE-9B8B-4B6D223265BE}"/>
                </a:ext>
              </a:extLst>
            </p:cNvPr>
            <p:cNvSpPr txBox="1"/>
            <p:nvPr/>
          </p:nvSpPr>
          <p:spPr>
            <a:xfrm>
              <a:off x="2395330" y="5693861"/>
              <a:ext cx="6732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000">
                  <a:latin typeface="Calibri" panose="020F0502020204030204" pitchFamily="34" charset="0"/>
                  <a:cs typeface="Calibri" panose="020F0502020204030204" pitchFamily="34" charset="0"/>
                </a:rPr>
                <a:t>Deploy ~</a:t>
              </a:r>
              <a:r>
                <a:rPr lang="en-US" altLang="zh-CN" sz="2000" b="1">
                  <a:latin typeface="Calibri" panose="020F0502020204030204" pitchFamily="34" charset="0"/>
                  <a:cs typeface="Calibri" panose="020F0502020204030204" pitchFamily="34" charset="0"/>
                </a:rPr>
                <a:t>5x</a:t>
              </a:r>
              <a:r>
                <a:rPr lang="en-US" altLang="zh-CN" sz="2000">
                  <a:latin typeface="Calibri" panose="020F0502020204030204" pitchFamily="34" charset="0"/>
                  <a:cs typeface="Calibri" panose="020F0502020204030204" pitchFamily="34" charset="0"/>
                </a:rPr>
                <a:t> CMUs when the candidate key size reaches 360 bits.</a:t>
              </a:r>
              <a:endParaRPr lang="en-US" altLang="zh-CN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1F6C6FE-0F93-461E-A236-720FF09C7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31" y="5574299"/>
              <a:ext cx="606088" cy="631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546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2B4524-010A-450E-ADD8-8A31C673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Attribute-operation Phase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F5FF6B-DA31-4FAB-BEAF-DBF3DAA03C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8EEE1C-E0E1-4481-82D3-7D620990AF0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10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A4AD688-3577-4415-8A29-75808BAF4DAD}"/>
              </a:ext>
            </a:extLst>
          </p:cNvPr>
          <p:cNvCxnSpPr>
            <a:cxnSpLocks/>
            <a:stCxn id="65" idx="1"/>
            <a:endCxn id="76" idx="2"/>
          </p:cNvCxnSpPr>
          <p:nvPr/>
        </p:nvCxnSpPr>
        <p:spPr>
          <a:xfrm flipH="1" flipV="1">
            <a:off x="1884539" y="3427861"/>
            <a:ext cx="1023606" cy="422118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27FF4E8-7EB8-4F34-A48D-483AA04100E4}"/>
              </a:ext>
            </a:extLst>
          </p:cNvPr>
          <p:cNvCxnSpPr>
            <a:cxnSpLocks/>
            <a:stCxn id="65" idx="1"/>
            <a:endCxn id="77" idx="2"/>
          </p:cNvCxnSpPr>
          <p:nvPr/>
        </p:nvCxnSpPr>
        <p:spPr>
          <a:xfrm flipH="1" flipV="1">
            <a:off x="2697919" y="3427861"/>
            <a:ext cx="210226" cy="422118"/>
          </a:xfrm>
          <a:prstGeom prst="straightConnector1">
            <a:avLst/>
          </a:prstGeom>
          <a:ln w="38100" cap="rnd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7344E4E-B12F-416E-9F40-E8D8026AD6C3}"/>
              </a:ext>
            </a:extLst>
          </p:cNvPr>
          <p:cNvCxnSpPr>
            <a:cxnSpLocks/>
            <a:stCxn id="65" idx="1"/>
            <a:endCxn id="78" idx="2"/>
          </p:cNvCxnSpPr>
          <p:nvPr/>
        </p:nvCxnSpPr>
        <p:spPr>
          <a:xfrm flipV="1">
            <a:off x="2908145" y="3427861"/>
            <a:ext cx="594379" cy="422118"/>
          </a:xfrm>
          <a:prstGeom prst="straightConnector1">
            <a:avLst/>
          </a:prstGeom>
          <a:ln w="38100" cap="rnd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5F4C1A9-61C4-4AAF-A7DB-9A4566D14E2C}"/>
              </a:ext>
            </a:extLst>
          </p:cNvPr>
          <p:cNvCxnSpPr>
            <a:cxnSpLocks/>
            <a:stCxn id="65" idx="1"/>
            <a:endCxn id="79" idx="2"/>
          </p:cNvCxnSpPr>
          <p:nvPr/>
        </p:nvCxnSpPr>
        <p:spPr>
          <a:xfrm flipV="1">
            <a:off x="2908145" y="3427861"/>
            <a:ext cx="1404806" cy="422118"/>
          </a:xfrm>
          <a:prstGeom prst="straightConnector1">
            <a:avLst/>
          </a:prstGeom>
          <a:ln w="38100" cap="rnd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58F8DAD-85B4-477F-BD47-53F43587BE73}"/>
              </a:ext>
            </a:extLst>
          </p:cNvPr>
          <p:cNvCxnSpPr>
            <a:cxnSpLocks/>
            <a:stCxn id="65" idx="0"/>
            <a:endCxn id="86" idx="1"/>
          </p:cNvCxnSpPr>
          <p:nvPr/>
        </p:nvCxnSpPr>
        <p:spPr>
          <a:xfrm>
            <a:off x="3306914" y="4242708"/>
            <a:ext cx="643506" cy="11182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0CA9BC7-C949-40FD-A1DF-27011C0AE748}"/>
              </a:ext>
            </a:extLst>
          </p:cNvPr>
          <p:cNvGrpSpPr/>
          <p:nvPr/>
        </p:nvGrpSpPr>
        <p:grpSpPr>
          <a:xfrm>
            <a:off x="1478005" y="2644912"/>
            <a:ext cx="3239145" cy="782949"/>
            <a:chOff x="7899837" y="3124938"/>
            <a:chExt cx="2779136" cy="690443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2F0475D-F59D-40BE-B017-623C4EB7F863}"/>
                </a:ext>
              </a:extLst>
            </p:cNvPr>
            <p:cNvSpPr/>
            <p:nvPr/>
          </p:nvSpPr>
          <p:spPr>
            <a:xfrm>
              <a:off x="7899837" y="3124938"/>
              <a:ext cx="2778471" cy="370800"/>
            </a:xfrm>
            <a:prstGeom prst="rect">
              <a:avLst/>
            </a:prstGeom>
            <a:solidFill>
              <a:srgbClr val="2E75B6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  <a:cs typeface="Calibri" panose="020F0502020204030204" pitchFamily="34" charset="0"/>
                </a:rPr>
                <a:t>Select Operation</a:t>
              </a:r>
              <a:r>
                <a:rPr lang="zh-CN" altLang="en-US" sz="2000" b="1">
                  <a:solidFill>
                    <a:schemeClr val="bg1"/>
                  </a:solidFill>
                  <a:cs typeface="Calibri" panose="020F0502020204030204" pitchFamily="34" charset="0"/>
                </a:rPr>
                <a:t>*</a:t>
              </a:r>
              <a:endParaRPr lang="zh-CN" altLang="en-US" sz="2800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FB6E76A-6470-4D67-96B3-3A125B1CC81E}"/>
                </a:ext>
              </a:extLst>
            </p:cNvPr>
            <p:cNvGrpSpPr/>
            <p:nvPr/>
          </p:nvGrpSpPr>
          <p:grpSpPr>
            <a:xfrm>
              <a:off x="7900502" y="3491381"/>
              <a:ext cx="2778471" cy="324000"/>
              <a:chOff x="2345488" y="2047644"/>
              <a:chExt cx="1860343" cy="186566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D985B02-B037-4053-8987-4FF075D5CC12}"/>
                  </a:ext>
                </a:extLst>
              </p:cNvPr>
              <p:cNvSpPr/>
              <p:nvPr/>
            </p:nvSpPr>
            <p:spPr>
              <a:xfrm>
                <a:off x="2345488" y="2047644"/>
                <a:ext cx="466192" cy="1865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ADD</a:t>
                </a:r>
                <a:endParaRPr lang="zh-CN" altLang="en-US" b="1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5FAF5C8-86DA-4243-A223-3D63D962FCDE}"/>
                  </a:ext>
                </a:extLst>
              </p:cNvPr>
              <p:cNvSpPr/>
              <p:nvPr/>
            </p:nvSpPr>
            <p:spPr>
              <a:xfrm>
                <a:off x="2813645" y="2047644"/>
                <a:ext cx="464400" cy="1865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OR</a:t>
                </a:r>
                <a:endParaRPr lang="zh-CN" altLang="en-US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D4454791-3CBF-47BF-A174-E3E5B98FC78D}"/>
                  </a:ext>
                </a:extLst>
              </p:cNvPr>
              <p:cNvSpPr/>
              <p:nvPr/>
            </p:nvSpPr>
            <p:spPr>
              <a:xfrm>
                <a:off x="3275866" y="2047644"/>
                <a:ext cx="464400" cy="1865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cs typeface="Calibri" panose="020F0502020204030204" pitchFamily="34" charset="0"/>
                  </a:rPr>
                  <a:t>?</a:t>
                </a:r>
                <a:endParaRPr lang="zh-CN" altLang="en-US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EF16EC50-D95C-4B79-8978-7F097A918773}"/>
                  </a:ext>
                </a:extLst>
              </p:cNvPr>
              <p:cNvSpPr/>
              <p:nvPr/>
            </p:nvSpPr>
            <p:spPr>
              <a:xfrm>
                <a:off x="3741431" y="2047644"/>
                <a:ext cx="464400" cy="1865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?</a:t>
                </a:r>
                <a:endParaRPr lang="zh-CN" altLang="en-US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AEC017C8-DE42-4F59-AEEE-9C1822166931}"/>
              </a:ext>
            </a:extLst>
          </p:cNvPr>
          <p:cNvSpPr txBox="1"/>
          <p:nvPr/>
        </p:nvSpPr>
        <p:spPr>
          <a:xfrm>
            <a:off x="3305888" y="4180000"/>
            <a:ext cx="60083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i="1">
                <a:cs typeface="Calibri" panose="020F0502020204030204" pitchFamily="34" charset="0"/>
              </a:rPr>
              <a:t>ADD</a:t>
            </a: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2E13EB09-0D97-4448-8A4D-36A23C4A74D7}"/>
              </a:ext>
            </a:extLst>
          </p:cNvPr>
          <p:cNvGrpSpPr/>
          <p:nvPr/>
        </p:nvGrpSpPr>
        <p:grpSpPr>
          <a:xfrm>
            <a:off x="2466717" y="3745115"/>
            <a:ext cx="976994" cy="990013"/>
            <a:chOff x="2945527" y="4031023"/>
            <a:chExt cx="789005" cy="770804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853CCDC7-2C8B-48C8-B7B4-C65058710E66}"/>
                </a:ext>
              </a:extLst>
            </p:cNvPr>
            <p:cNvGrpSpPr/>
            <p:nvPr/>
          </p:nvGrpSpPr>
          <p:grpSpPr>
            <a:xfrm>
              <a:off x="2945527" y="4035050"/>
              <a:ext cx="789005" cy="766777"/>
              <a:chOff x="7640399" y="3904886"/>
              <a:chExt cx="668603" cy="603508"/>
            </a:xfrm>
          </p:grpSpPr>
          <p:sp>
            <p:nvSpPr>
              <p:cNvPr id="65" name="梯形 64">
                <a:extLst>
                  <a:ext uri="{FF2B5EF4-FFF2-40B4-BE49-F238E27FC236}">
                    <a16:creationId xmlns:a16="http://schemas.microsoft.com/office/drawing/2014/main" id="{D98C4364-55E7-404A-8A8A-60BDFE9FEF37}"/>
                  </a:ext>
                </a:extLst>
              </p:cNvPr>
              <p:cNvSpPr/>
              <p:nvPr/>
            </p:nvSpPr>
            <p:spPr>
              <a:xfrm rot="5400000">
                <a:off x="7640735" y="3933744"/>
                <a:ext cx="603508" cy="545792"/>
              </a:xfrm>
              <a:prstGeom prst="trapezoid">
                <a:avLst/>
              </a:prstGeom>
              <a:solidFill>
                <a:srgbClr val="FF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Calibri" panose="020F0502020204030204" pitchFamily="34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2E8DFD3-1F13-4CE1-8762-38B5B20A5ED4}"/>
                  </a:ext>
                </a:extLst>
              </p:cNvPr>
              <p:cNvSpPr txBox="1"/>
              <p:nvPr/>
            </p:nvSpPr>
            <p:spPr>
              <a:xfrm>
                <a:off x="7640399" y="4084645"/>
                <a:ext cx="668603" cy="245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FF00"/>
                    </a:solidFill>
                    <a:cs typeface="Calibri" panose="020F0502020204030204" pitchFamily="34" charset="0"/>
                  </a:rPr>
                  <a:t>SALU</a:t>
                </a:r>
                <a:endParaRPr lang="zh-CN" altLang="en-US" sz="2000" b="1" dirty="0">
                  <a:solidFill>
                    <a:srgbClr val="FFFF00"/>
                  </a:solidFill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E2A25BA8-0BB0-44E8-8F00-B32483764DC7}"/>
                </a:ext>
              </a:extLst>
            </p:cNvPr>
            <p:cNvSpPr/>
            <p:nvPr/>
          </p:nvSpPr>
          <p:spPr>
            <a:xfrm>
              <a:off x="3233776" y="4031023"/>
              <a:ext cx="157748" cy="148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1FBCF03-E169-4638-90C2-288A0ABFC527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1756160" y="4242706"/>
            <a:ext cx="753217" cy="2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9B82F7CF-5551-47B0-84AC-D96DA99BB9CE}"/>
              </a:ext>
            </a:extLst>
          </p:cNvPr>
          <p:cNvGrpSpPr/>
          <p:nvPr/>
        </p:nvGrpSpPr>
        <p:grpSpPr>
          <a:xfrm>
            <a:off x="1481559" y="2038366"/>
            <a:ext cx="3219450" cy="482154"/>
            <a:chOff x="1481559" y="2101866"/>
            <a:chExt cx="3219450" cy="48215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25FBF93-2427-4BDB-B741-C3B5EA9D58F2}"/>
                </a:ext>
              </a:extLst>
            </p:cNvPr>
            <p:cNvSpPr/>
            <p:nvPr/>
          </p:nvSpPr>
          <p:spPr>
            <a:xfrm>
              <a:off x="1751309" y="2101866"/>
              <a:ext cx="2691763" cy="3942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cs typeface="Calibri" panose="020F0502020204030204" pitchFamily="34" charset="0"/>
                </a:rPr>
                <a:t>Operation </a:t>
              </a:r>
              <a:r>
                <a:rPr lang="en-US" altLang="zh-CN" b="1" dirty="0"/>
                <a:t>Capacity = 4</a:t>
              </a:r>
              <a:endParaRPr lang="en-US" altLang="zh-CN" b="1" dirty="0">
                <a:cs typeface="Calibri" panose="020F0502020204030204" pitchFamily="34" charset="0"/>
              </a:endParaRPr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F68F0BE0-FFEE-415B-81DF-435FF48A875B}"/>
                </a:ext>
              </a:extLst>
            </p:cNvPr>
            <p:cNvCxnSpPr>
              <a:cxnSpLocks/>
            </p:cNvCxnSpPr>
            <p:nvPr/>
          </p:nvCxnSpPr>
          <p:spPr>
            <a:xfrm>
              <a:off x="1481559" y="2584020"/>
              <a:ext cx="3219450" cy="0"/>
            </a:xfrm>
            <a:prstGeom prst="straightConnector1">
              <a:avLst/>
            </a:prstGeom>
            <a:ln w="44450">
              <a:solidFill>
                <a:schemeClr val="accent6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F778A29F-9656-4BA5-A24D-58828BA91998}"/>
              </a:ext>
            </a:extLst>
          </p:cNvPr>
          <p:cNvGrpSpPr/>
          <p:nvPr/>
        </p:nvGrpSpPr>
        <p:grpSpPr>
          <a:xfrm>
            <a:off x="3950420" y="3724380"/>
            <a:ext cx="629051" cy="1064220"/>
            <a:chOff x="4485045" y="4014881"/>
            <a:chExt cx="508012" cy="828581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913DEEE-6DBD-4710-888E-3B7DF048D8CE}"/>
                </a:ext>
              </a:extLst>
            </p:cNvPr>
            <p:cNvSpPr/>
            <p:nvPr/>
          </p:nvSpPr>
          <p:spPr>
            <a:xfrm>
              <a:off x="4485045" y="4065144"/>
              <a:ext cx="508012" cy="724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DBD02E5E-292B-42B7-B422-1AE3A8ECB37F}"/>
                </a:ext>
              </a:extLst>
            </p:cNvPr>
            <p:cNvSpPr txBox="1"/>
            <p:nvPr/>
          </p:nvSpPr>
          <p:spPr>
            <a:xfrm rot="5400000">
              <a:off x="4324236" y="4263519"/>
              <a:ext cx="828581" cy="331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>
                  <a:cs typeface="Calibri" panose="020F0502020204030204" pitchFamily="34" charset="0"/>
                </a:rPr>
                <a:t>SRAM</a:t>
              </a:r>
              <a:endParaRPr lang="en-US" altLang="zh-CN" sz="2000" b="1" dirty="0">
                <a:cs typeface="Calibri" panose="020F0502020204030204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7735369-8367-48B6-B5C5-B53F5B4534CF}"/>
              </a:ext>
            </a:extLst>
          </p:cNvPr>
          <p:cNvGrpSpPr/>
          <p:nvPr/>
        </p:nvGrpSpPr>
        <p:grpSpPr>
          <a:xfrm>
            <a:off x="5074638" y="2038366"/>
            <a:ext cx="5863748" cy="2716612"/>
            <a:chOff x="5074638" y="2101866"/>
            <a:chExt cx="5863748" cy="2716612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C3F61224-9497-4EC6-B989-DD070DB89E71}"/>
                </a:ext>
              </a:extLst>
            </p:cNvPr>
            <p:cNvGrpSpPr/>
            <p:nvPr/>
          </p:nvGrpSpPr>
          <p:grpSpPr>
            <a:xfrm>
              <a:off x="5865555" y="2584020"/>
              <a:ext cx="5072831" cy="2234458"/>
              <a:chOff x="4394144" y="2208140"/>
              <a:chExt cx="6254915" cy="2170555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988E0ADC-DB08-4234-A48C-CCE827E1477C}"/>
                  </a:ext>
                </a:extLst>
              </p:cNvPr>
              <p:cNvGrpSpPr/>
              <p:nvPr/>
            </p:nvGrpSpPr>
            <p:grpSpPr>
              <a:xfrm>
                <a:off x="4394144" y="2208140"/>
                <a:ext cx="5629379" cy="2170555"/>
                <a:chOff x="3274311" y="2586342"/>
                <a:chExt cx="5531851" cy="2046640"/>
              </a:xfrm>
            </p:grpSpPr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39CCD2C7-7F5A-41F7-856E-CD476BC719B3}"/>
                    </a:ext>
                  </a:extLst>
                </p:cNvPr>
                <p:cNvSpPr/>
                <p:nvPr/>
              </p:nvSpPr>
              <p:spPr>
                <a:xfrm rot="950003">
                  <a:off x="3274311" y="3204834"/>
                  <a:ext cx="5347482" cy="932449"/>
                </a:xfrm>
                <a:prstGeom prst="ellipse">
                  <a:avLst/>
                </a:prstGeom>
                <a:solidFill>
                  <a:schemeClr val="accent4">
                    <a:lumMod val="75000"/>
                    <a:alpha val="25000"/>
                  </a:schemeClr>
                </a:solidFill>
                <a:ln w="38100"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57624CF4-A6FC-4242-A537-0020707D5906}"/>
                    </a:ext>
                  </a:extLst>
                </p:cNvPr>
                <p:cNvSpPr/>
                <p:nvPr/>
              </p:nvSpPr>
              <p:spPr>
                <a:xfrm>
                  <a:off x="3420680" y="3843103"/>
                  <a:ext cx="1446031" cy="612260"/>
                </a:xfrm>
                <a:prstGeom prst="ellipse">
                  <a:avLst/>
                </a:prstGeom>
                <a:solidFill>
                  <a:srgbClr val="56CA95">
                    <a:alpha val="25000"/>
                  </a:srgbClr>
                </a:solidFill>
                <a:ln w="38100">
                  <a:solidFill>
                    <a:schemeClr val="accent3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3E0E93FE-7B7C-40B4-8EDB-F34C97BCCFD6}"/>
                    </a:ext>
                  </a:extLst>
                </p:cNvPr>
                <p:cNvSpPr/>
                <p:nvPr/>
              </p:nvSpPr>
              <p:spPr>
                <a:xfrm rot="21217188">
                  <a:off x="5347586" y="2625022"/>
                  <a:ext cx="3458576" cy="1162395"/>
                </a:xfrm>
                <a:prstGeom prst="ellipse">
                  <a:avLst/>
                </a:prstGeom>
                <a:solidFill>
                  <a:srgbClr val="6096E6">
                    <a:alpha val="25000"/>
                  </a:srgbClr>
                </a:solidFill>
                <a:ln w="38100">
                  <a:solidFill>
                    <a:schemeClr val="accent2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B699DB68-8E44-4EAA-B6DF-4C152AEF62A0}"/>
                    </a:ext>
                  </a:extLst>
                </p:cNvPr>
                <p:cNvSpPr/>
                <p:nvPr/>
              </p:nvSpPr>
              <p:spPr>
                <a:xfrm>
                  <a:off x="4049618" y="3353174"/>
                  <a:ext cx="4287824" cy="1279808"/>
                </a:xfrm>
                <a:prstGeom prst="ellipse">
                  <a:avLst/>
                </a:prstGeom>
                <a:solidFill>
                  <a:srgbClr val="EC5F74">
                    <a:alpha val="25000"/>
                  </a:srgbClr>
                </a:solidFill>
                <a:ln w="38100">
                  <a:solidFill>
                    <a:schemeClr val="accent6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1B6B74E-A0D0-4952-A0D8-69A01232399A}"/>
                    </a:ext>
                  </a:extLst>
                </p:cNvPr>
                <p:cNvSpPr txBox="1"/>
                <p:nvPr/>
              </p:nvSpPr>
              <p:spPr>
                <a:xfrm>
                  <a:off x="5883964" y="3423286"/>
                  <a:ext cx="1053729" cy="272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/>
                    <a:t>UnivMon</a:t>
                  </a:r>
                  <a:endParaRPr lang="zh-CN" altLang="en-US" sz="1400"/>
                </a:p>
              </p:txBody>
            </p: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99F54554-AD83-42CA-90AF-B8EDE49B4EA8}"/>
                    </a:ext>
                  </a:extLst>
                </p:cNvPr>
                <p:cNvSpPr txBox="1"/>
                <p:nvPr/>
              </p:nvSpPr>
              <p:spPr>
                <a:xfrm rot="21382202">
                  <a:off x="6962635" y="2863565"/>
                  <a:ext cx="1711124" cy="272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/>
                    <a:t>Linear Counting</a:t>
                  </a:r>
                  <a:endParaRPr lang="zh-CN" altLang="en-US" sz="1400"/>
                </a:p>
              </p:txBody>
            </p:sp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9BEAF445-02A2-42FC-8E79-2C46714241EE}"/>
                    </a:ext>
                  </a:extLst>
                </p:cNvPr>
                <p:cNvSpPr txBox="1"/>
                <p:nvPr/>
              </p:nvSpPr>
              <p:spPr>
                <a:xfrm rot="20557996">
                  <a:off x="4802525" y="4074308"/>
                  <a:ext cx="843438" cy="272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/>
                    <a:t>MRAC</a:t>
                  </a:r>
                  <a:endParaRPr lang="zh-CN" altLang="en-US" sz="1400"/>
                </a:p>
              </p:txBody>
            </p:sp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86A9CE0D-A251-44F2-BE2A-22DB41130522}"/>
                    </a:ext>
                  </a:extLst>
                </p:cNvPr>
                <p:cNvSpPr txBox="1"/>
                <p:nvPr/>
              </p:nvSpPr>
              <p:spPr>
                <a:xfrm rot="535344">
                  <a:off x="6373323" y="3865456"/>
                  <a:ext cx="1443998" cy="272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err="1"/>
                    <a:t>CocoSketch</a:t>
                  </a:r>
                  <a:r>
                    <a:rPr lang="en-US" altLang="zh-CN" sz="1400" b="1" dirty="0"/>
                    <a:t>*</a:t>
                  </a:r>
                  <a:endParaRPr lang="zh-CN" altLang="en-US" sz="1400" b="1" dirty="0"/>
                </a:p>
              </p:txBody>
            </p:sp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C43796D7-7A1D-4500-9E78-E9D315A785AD}"/>
                    </a:ext>
                  </a:extLst>
                </p:cNvPr>
                <p:cNvSpPr txBox="1"/>
                <p:nvPr/>
              </p:nvSpPr>
              <p:spPr>
                <a:xfrm rot="586643">
                  <a:off x="6125520" y="3059893"/>
                  <a:ext cx="1301910" cy="272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err="1"/>
                    <a:t>BeauCoup</a:t>
                  </a:r>
                  <a:r>
                    <a:rPr lang="en-US" altLang="zh-CN" sz="1400" b="1" dirty="0"/>
                    <a:t>*</a:t>
                  </a:r>
                  <a:endParaRPr lang="zh-CN" altLang="en-US" sz="1400" b="1" dirty="0"/>
                </a:p>
              </p:txBody>
            </p:sp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AF65C28E-3592-44B4-9BD8-9F1C0FD18292}"/>
                    </a:ext>
                  </a:extLst>
                </p:cNvPr>
                <p:cNvSpPr txBox="1"/>
                <p:nvPr/>
              </p:nvSpPr>
              <p:spPr>
                <a:xfrm>
                  <a:off x="5224242" y="4200169"/>
                  <a:ext cx="1597454" cy="3267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u="sng" dirty="0"/>
                    <a:t>Frequency</a:t>
                  </a:r>
                  <a:endParaRPr lang="zh-CN" altLang="en-US" b="1" i="1" u="sng" dirty="0"/>
                </a:p>
              </p:txBody>
            </p: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1F013C1-F166-46AB-9643-8090B0010593}"/>
                    </a:ext>
                  </a:extLst>
                </p:cNvPr>
                <p:cNvSpPr txBox="1"/>
                <p:nvPr/>
              </p:nvSpPr>
              <p:spPr>
                <a:xfrm>
                  <a:off x="6755928" y="2586342"/>
                  <a:ext cx="1218550" cy="3267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u="sng" dirty="0"/>
                    <a:t>Distinct</a:t>
                  </a:r>
                  <a:endParaRPr lang="zh-CN" altLang="en-US" b="1" i="1" u="sng" dirty="0"/>
                </a:p>
              </p:txBody>
            </p:sp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8F87CEB4-BAEC-4197-A769-8E5460E8443D}"/>
                    </a:ext>
                  </a:extLst>
                </p:cNvPr>
                <p:cNvSpPr txBox="1"/>
                <p:nvPr/>
              </p:nvSpPr>
              <p:spPr>
                <a:xfrm>
                  <a:off x="5324723" y="3791954"/>
                  <a:ext cx="1123825" cy="272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err="1"/>
                    <a:t>CountMin</a:t>
                  </a:r>
                  <a:endParaRPr lang="zh-CN" altLang="en-US" sz="1400" dirty="0"/>
                </a:p>
              </p:txBody>
            </p:sp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A48425E9-06F5-4585-AB72-9A96480F1244}"/>
                    </a:ext>
                  </a:extLst>
                </p:cNvPr>
                <p:cNvSpPr txBox="1"/>
                <p:nvPr/>
              </p:nvSpPr>
              <p:spPr>
                <a:xfrm rot="21272139">
                  <a:off x="7250466" y="3095670"/>
                  <a:ext cx="1487572" cy="272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/>
                    <a:t>HyperLogLog</a:t>
                  </a:r>
                  <a:endParaRPr lang="zh-CN" altLang="en-US" sz="1400"/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BBDC973E-5774-466C-939B-14F1B3CF1C70}"/>
                    </a:ext>
                  </a:extLst>
                </p:cNvPr>
                <p:cNvSpPr txBox="1"/>
                <p:nvPr/>
              </p:nvSpPr>
              <p:spPr>
                <a:xfrm rot="1800000">
                  <a:off x="4040357" y="3955692"/>
                  <a:ext cx="877539" cy="272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/>
                    <a:t>SuMax</a:t>
                  </a:r>
                  <a:endParaRPr lang="zh-CN" altLang="en-US" sz="1400"/>
                </a:p>
              </p:txBody>
            </p:sp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9F4E0EAE-4D7F-45E1-8287-3B29F3FCAD4F}"/>
                    </a:ext>
                  </a:extLst>
                </p:cNvPr>
                <p:cNvSpPr txBox="1"/>
                <p:nvPr/>
              </p:nvSpPr>
              <p:spPr>
                <a:xfrm rot="265190">
                  <a:off x="4360622" y="3590647"/>
                  <a:ext cx="1629662" cy="272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Counter Braids</a:t>
                  </a:r>
                  <a:endParaRPr lang="zh-CN" altLang="en-US" sz="1400" dirty="0"/>
                </a:p>
              </p:txBody>
            </p:sp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DDB00318-8432-4FD3-B436-2A0633F27F40}"/>
                    </a:ext>
                  </a:extLst>
                </p:cNvPr>
                <p:cNvSpPr txBox="1"/>
                <p:nvPr/>
              </p:nvSpPr>
              <p:spPr>
                <a:xfrm rot="1400235">
                  <a:off x="7459217" y="3850668"/>
                  <a:ext cx="843438" cy="272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Elastic</a:t>
                  </a:r>
                  <a:endParaRPr lang="zh-CN" altLang="en-US" sz="1400" dirty="0"/>
                </a:p>
              </p:txBody>
            </p:sp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40B6E05F-B672-471A-B8BC-9916A9F4B3DD}"/>
                    </a:ext>
                  </a:extLst>
                </p:cNvPr>
                <p:cNvSpPr txBox="1"/>
                <p:nvPr/>
              </p:nvSpPr>
              <p:spPr>
                <a:xfrm>
                  <a:off x="3405092" y="3986703"/>
                  <a:ext cx="748712" cy="3267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u="sng" dirty="0"/>
                    <a:t>Max</a:t>
                  </a:r>
                  <a:endParaRPr lang="zh-CN" altLang="en-US" b="1" i="1" u="sng" dirty="0"/>
                </a:p>
              </p:txBody>
            </p:sp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37EDED3F-778B-460A-B1FD-974C2C41DB90}"/>
                    </a:ext>
                  </a:extLst>
                </p:cNvPr>
                <p:cNvSpPr txBox="1"/>
                <p:nvPr/>
              </p:nvSpPr>
              <p:spPr>
                <a:xfrm>
                  <a:off x="3475843" y="2962909"/>
                  <a:ext cx="1491362" cy="3267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u="sng" dirty="0"/>
                    <a:t>Existence</a:t>
                  </a:r>
                  <a:endParaRPr lang="zh-CN" altLang="en-US" b="1" i="1" u="sng" dirty="0"/>
                </a:p>
              </p:txBody>
            </p:sp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22795072-C62B-4F9E-8EA0-2682433421BA}"/>
                    </a:ext>
                  </a:extLst>
                </p:cNvPr>
                <p:cNvSpPr txBox="1"/>
                <p:nvPr/>
              </p:nvSpPr>
              <p:spPr>
                <a:xfrm rot="767639">
                  <a:off x="6187746" y="4039799"/>
                  <a:ext cx="1383374" cy="272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/>
                    <a:t>FCM Sketch</a:t>
                  </a:r>
                  <a:endParaRPr lang="zh-CN" altLang="en-US" sz="1400"/>
                </a:p>
              </p:txBody>
            </p:sp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BAEB5D8A-B8DC-404A-9ED0-ABBE2529A9F6}"/>
                    </a:ext>
                  </a:extLst>
                </p:cNvPr>
                <p:cNvSpPr txBox="1"/>
                <p:nvPr/>
              </p:nvSpPr>
              <p:spPr>
                <a:xfrm>
                  <a:off x="3652654" y="3241490"/>
                  <a:ext cx="1393016" cy="272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/>
                    <a:t>Bloom Filter</a:t>
                  </a:r>
                  <a:endParaRPr lang="zh-CN" altLang="en-US" sz="1400"/>
                </a:p>
              </p:txBody>
            </p:sp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1514E44C-6A48-48E9-A92F-06EC42B46D6B}"/>
                    </a:ext>
                  </a:extLst>
                </p:cNvPr>
                <p:cNvSpPr txBox="1"/>
                <p:nvPr/>
              </p:nvSpPr>
              <p:spPr>
                <a:xfrm rot="21237484">
                  <a:off x="5636676" y="2825631"/>
                  <a:ext cx="1243180" cy="272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/>
                    <a:t>MV Sketch</a:t>
                  </a:r>
                  <a:endParaRPr lang="zh-CN" altLang="en-US" sz="1400"/>
                </a:p>
              </p:txBody>
            </p:sp>
          </p:grp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3E6EC8A-E413-4E12-87CA-BAA8D4D81F67}"/>
                  </a:ext>
                </a:extLst>
              </p:cNvPr>
              <p:cNvSpPr/>
              <p:nvPr/>
            </p:nvSpPr>
            <p:spPr>
              <a:xfrm>
                <a:off x="9583690" y="3044033"/>
                <a:ext cx="1055022" cy="787658"/>
              </a:xfrm>
              <a:prstGeom prst="ellipse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12AE6D5A-83ED-45FD-9299-E49191C9FA74}"/>
                  </a:ext>
                </a:extLst>
              </p:cNvPr>
              <p:cNvSpPr txBox="1"/>
              <p:nvPr/>
            </p:nvSpPr>
            <p:spPr>
              <a:xfrm>
                <a:off x="9532411" y="3230489"/>
                <a:ext cx="1116648" cy="346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1" u="sng"/>
                  <a:t>Others</a:t>
                </a:r>
                <a:endParaRPr lang="zh-CN" altLang="en-US" b="1" i="1" u="sng" dirty="0"/>
              </a:p>
            </p:txBody>
          </p:sp>
        </p:grpSp>
        <p:sp>
          <p:nvSpPr>
            <p:cNvPr id="117" name="箭头: 右 116">
              <a:extLst>
                <a:ext uri="{FF2B5EF4-FFF2-40B4-BE49-F238E27FC236}">
                  <a16:creationId xmlns:a16="http://schemas.microsoft.com/office/drawing/2014/main" id="{93A3BBD2-1189-4DCB-9109-C45FD8A8032B}"/>
                </a:ext>
              </a:extLst>
            </p:cNvPr>
            <p:cNvSpPr/>
            <p:nvPr/>
          </p:nvSpPr>
          <p:spPr>
            <a:xfrm flipH="1">
              <a:off x="5074638" y="3192833"/>
              <a:ext cx="475979" cy="3892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8ED179D8-7033-4BE7-A557-4676865E10BA}"/>
                </a:ext>
              </a:extLst>
            </p:cNvPr>
            <p:cNvSpPr/>
            <p:nvPr/>
          </p:nvSpPr>
          <p:spPr>
            <a:xfrm>
              <a:off x="7068787" y="2101866"/>
              <a:ext cx="2095509" cy="3942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>
                  <a:cs typeface="Calibri" panose="020F0502020204030204" pitchFamily="34" charset="0"/>
                </a:rPr>
                <a:t>Various Sketches</a:t>
              </a:r>
              <a:endParaRPr lang="zh-CN" altLang="en-US"/>
            </a:p>
          </p:txBody>
        </p:sp>
      </p:grpSp>
      <p:sp>
        <p:nvSpPr>
          <p:cNvPr id="119" name="矩形 118">
            <a:extLst>
              <a:ext uri="{FF2B5EF4-FFF2-40B4-BE49-F238E27FC236}">
                <a16:creationId xmlns:a16="http://schemas.microsoft.com/office/drawing/2014/main" id="{DB107D33-00A7-4A92-8F1B-A350E8E3C475}"/>
              </a:ext>
            </a:extLst>
          </p:cNvPr>
          <p:cNvSpPr/>
          <p:nvPr/>
        </p:nvSpPr>
        <p:spPr>
          <a:xfrm>
            <a:off x="1230009" y="5111252"/>
            <a:ext cx="99375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cs typeface="Calibri" panose="020F0502020204030204" pitchFamily="34" charset="0"/>
              </a:rPr>
              <a:t>Challenge: </a:t>
            </a:r>
            <a:r>
              <a:rPr lang="en-US" altLang="zh-CN" sz="2000" i="1">
                <a:solidFill>
                  <a:srgbClr val="FF0000"/>
                </a:solidFill>
                <a:cs typeface="Calibri" panose="020F0502020204030204" pitchFamily="34" charset="0"/>
              </a:rPr>
              <a:t>Limited Stateful </a:t>
            </a:r>
            <a:r>
              <a:rPr lang="en-US" altLang="zh-CN" sz="2000" i="1" dirty="0">
                <a:solidFill>
                  <a:srgbClr val="FF0000"/>
                </a:solidFill>
                <a:cs typeface="Calibri" panose="020F0502020204030204" pitchFamily="34" charset="0"/>
              </a:rPr>
              <a:t>O</a:t>
            </a:r>
            <a:r>
              <a:rPr lang="en-US" altLang="zh-CN" sz="2000" i="1">
                <a:solidFill>
                  <a:srgbClr val="FF0000"/>
                </a:solidFill>
                <a:cs typeface="Calibri" panose="020F0502020204030204" pitchFamily="34" charset="0"/>
              </a:rPr>
              <a:t>perations</a:t>
            </a:r>
            <a:r>
              <a:rPr lang="en-US" altLang="zh-CN" sz="2000" i="1" dirty="0">
                <a:solidFill>
                  <a:srgbClr val="FF0000"/>
                </a:solidFill>
                <a:cs typeface="Calibri" panose="020F0502020204030204" pitchFamily="34" charset="0"/>
              </a:rPr>
              <a:t>. </a:t>
            </a:r>
          </a:p>
          <a:p>
            <a:pPr algn="just"/>
            <a:r>
              <a:rPr lang="en-US" altLang="zh-CN" dirty="0">
                <a:cs typeface="Calibri" panose="020F0502020204030204" pitchFamily="34" charset="0"/>
              </a:rPr>
              <a:t>It is challenging to support various sketching algorithms with the limited SALU operations (e.g., only 4 for each SALU in Tofino).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BD642CF-0F77-4994-BDA9-47DCA047A102}"/>
              </a:ext>
            </a:extLst>
          </p:cNvPr>
          <p:cNvSpPr txBox="1"/>
          <p:nvPr/>
        </p:nvSpPr>
        <p:spPr>
          <a:xfrm>
            <a:off x="1477238" y="4173808"/>
            <a:ext cx="93472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i="1">
                <a:cs typeface="Calibri" panose="020F0502020204030204" pitchFamily="34" charset="0"/>
              </a:rPr>
              <a:t>Address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869AAC5-5BDB-4170-BD0E-B2E80F5E893D}"/>
              </a:ext>
            </a:extLst>
          </p:cNvPr>
          <p:cNvSpPr txBox="1"/>
          <p:nvPr/>
        </p:nvSpPr>
        <p:spPr>
          <a:xfrm>
            <a:off x="1230010" y="1398750"/>
            <a:ext cx="981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Calibri" panose="020F0502020204030204" pitchFamily="34" charset="0"/>
              </a:rPr>
              <a:t>Basic Implementation. </a:t>
            </a:r>
            <a:r>
              <a:rPr lang="en-US" altLang="zh-CN" sz="2000">
                <a:cs typeface="Calibri" panose="020F0502020204030204" pitchFamily="34" charset="0"/>
              </a:rPr>
              <a:t>Select a </a:t>
            </a:r>
            <a:r>
              <a:rPr lang="en-US" altLang="zh-CN" sz="2000" dirty="0">
                <a:cs typeface="Calibri" panose="020F0502020204030204" pitchFamily="34" charset="0"/>
              </a:rPr>
              <a:t>pre-loaded operation through a match-action table.</a:t>
            </a:r>
          </a:p>
        </p:txBody>
      </p:sp>
    </p:spTree>
    <p:extLst>
      <p:ext uri="{BB962C8B-B14F-4D97-AF65-F5344CB8AC3E}">
        <p14:creationId xmlns:p14="http://schemas.microsoft.com/office/powerpoint/2010/main" val="166090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F5FF6B-DA31-4FAB-BEAF-DBF3DAA03C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8EEE1C-E0E1-4481-82D3-7D620990AF0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FDE70A9-1F2C-4F4F-B280-C47D93341429}"/>
              </a:ext>
            </a:extLst>
          </p:cNvPr>
          <p:cNvSpPr txBox="1"/>
          <p:nvPr/>
        </p:nvSpPr>
        <p:spPr>
          <a:xfrm>
            <a:off x="5900010" y="2188669"/>
            <a:ext cx="5457414" cy="796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>
                <a:cs typeface="Calibri" panose="020F0502020204030204" pitchFamily="34" charset="0"/>
              </a:rPr>
              <a:t>Main Optimization: </a:t>
            </a:r>
            <a:r>
              <a:rPr lang="en-US" altLang="zh-CN" sz="2000">
                <a:solidFill>
                  <a:schemeClr val="accent3">
                    <a:lumMod val="75000"/>
                  </a:schemeClr>
                </a:solidFill>
                <a:cs typeface="Calibri" panose="020F0502020204030204" pitchFamily="34" charset="0"/>
              </a:rPr>
              <a:t>A Reduced Operation Set</a:t>
            </a:r>
            <a:endParaRPr lang="en-US" altLang="zh-CN" u="sng"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>
                <a:cs typeface="Calibri" panose="020F0502020204030204" pitchFamily="34" charset="0"/>
              </a:rPr>
              <a:t>                           </a:t>
            </a:r>
            <a:endParaRPr lang="en-US" altLang="zh-CN" sz="1200" dirty="0">
              <a:cs typeface="Calibri" panose="020F050202020403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2B4524-010A-450E-ADD8-8A31C673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Attribute-operation Phase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E0A995-798A-4D16-9BCD-D56286F82257}"/>
              </a:ext>
            </a:extLst>
          </p:cNvPr>
          <p:cNvSpPr/>
          <p:nvPr/>
        </p:nvSpPr>
        <p:spPr>
          <a:xfrm>
            <a:off x="1420248" y="5269303"/>
            <a:ext cx="1402133" cy="3199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70A7BE-C10E-4A75-8160-CE6F095EDB4B}"/>
              </a:ext>
            </a:extLst>
          </p:cNvPr>
          <p:cNvSpPr/>
          <p:nvPr/>
        </p:nvSpPr>
        <p:spPr>
          <a:xfrm>
            <a:off x="1420248" y="4335344"/>
            <a:ext cx="1402133" cy="8374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78E68D-0E7E-4F5B-9564-69065B18E06B}"/>
              </a:ext>
            </a:extLst>
          </p:cNvPr>
          <p:cNvSpPr/>
          <p:nvPr/>
        </p:nvSpPr>
        <p:spPr>
          <a:xfrm>
            <a:off x="1420357" y="3927007"/>
            <a:ext cx="1402437" cy="310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43E8AA-B8F9-4B4B-80CE-E0472E5918AC}"/>
              </a:ext>
            </a:extLst>
          </p:cNvPr>
          <p:cNvSpPr/>
          <p:nvPr/>
        </p:nvSpPr>
        <p:spPr>
          <a:xfrm>
            <a:off x="1420248" y="2786155"/>
            <a:ext cx="1402133" cy="10495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EAAA5C-DBB7-4733-A0AB-8C562CC4AF94}"/>
              </a:ext>
            </a:extLst>
          </p:cNvPr>
          <p:cNvSpPr/>
          <p:nvPr/>
        </p:nvSpPr>
        <p:spPr>
          <a:xfrm>
            <a:off x="1484979" y="2839477"/>
            <a:ext cx="553849" cy="195776"/>
          </a:xfrm>
          <a:prstGeom prst="rect">
            <a:avLst/>
          </a:prstGeom>
          <a:solidFill>
            <a:srgbClr val="FBE5D6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CMS</a:t>
            </a:r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040F0B-558D-47E2-B8AD-AD1461016A00}"/>
              </a:ext>
            </a:extLst>
          </p:cNvPr>
          <p:cNvSpPr/>
          <p:nvPr/>
        </p:nvSpPr>
        <p:spPr>
          <a:xfrm>
            <a:off x="2121824" y="2839477"/>
            <a:ext cx="647901" cy="195776"/>
          </a:xfrm>
          <a:prstGeom prst="rect">
            <a:avLst/>
          </a:prstGeom>
          <a:solidFill>
            <a:srgbClr val="FBE5D6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MRAC</a:t>
            </a:r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165C2D-04C1-47DF-B245-450D3C7E375F}"/>
              </a:ext>
            </a:extLst>
          </p:cNvPr>
          <p:cNvSpPr/>
          <p:nvPr/>
        </p:nvSpPr>
        <p:spPr>
          <a:xfrm>
            <a:off x="1485924" y="3075282"/>
            <a:ext cx="1283799" cy="195776"/>
          </a:xfrm>
          <a:prstGeom prst="rect">
            <a:avLst/>
          </a:prstGeom>
          <a:solidFill>
            <a:srgbClr val="FBE5D6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TowerSketch</a:t>
            </a:r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4712B6-17F3-4294-AC46-7D05F0662A10}"/>
              </a:ext>
            </a:extLst>
          </p:cNvPr>
          <p:cNvSpPr/>
          <p:nvPr/>
        </p:nvSpPr>
        <p:spPr>
          <a:xfrm>
            <a:off x="1485924" y="3569191"/>
            <a:ext cx="1283799" cy="220673"/>
          </a:xfrm>
          <a:prstGeom prst="rect">
            <a:avLst/>
          </a:prstGeom>
          <a:solidFill>
            <a:srgbClr val="FBE5D6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Counter Braids</a:t>
            </a:r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AC5EEB5-B057-453C-BF35-B3D2A3F97F7E}"/>
              </a:ext>
            </a:extLst>
          </p:cNvPr>
          <p:cNvSpPr/>
          <p:nvPr/>
        </p:nvSpPr>
        <p:spPr>
          <a:xfrm>
            <a:off x="1484980" y="3307773"/>
            <a:ext cx="1283799" cy="220673"/>
          </a:xfrm>
          <a:prstGeom prst="rect">
            <a:avLst/>
          </a:prstGeom>
          <a:solidFill>
            <a:srgbClr val="FBE5D6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SuMax(Sum)</a:t>
            </a:r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9E40F2F-5719-4062-9B0F-C9616E8ABEF4}"/>
              </a:ext>
            </a:extLst>
          </p:cNvPr>
          <p:cNvSpPr/>
          <p:nvPr/>
        </p:nvSpPr>
        <p:spPr>
          <a:xfrm>
            <a:off x="1484980" y="3972194"/>
            <a:ext cx="1283799" cy="220673"/>
          </a:xfrm>
          <a:prstGeom prst="rect">
            <a:avLst/>
          </a:prstGeom>
          <a:solidFill>
            <a:srgbClr val="FBE5D6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SuMax(Max)</a:t>
            </a:r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B603DA-52CB-4851-B9BC-FDBFA95BDB76}"/>
              </a:ext>
            </a:extLst>
          </p:cNvPr>
          <p:cNvSpPr/>
          <p:nvPr/>
        </p:nvSpPr>
        <p:spPr>
          <a:xfrm>
            <a:off x="1484980" y="4383276"/>
            <a:ext cx="1283799" cy="220673"/>
          </a:xfrm>
          <a:prstGeom prst="rect">
            <a:avLst/>
          </a:prstGeom>
          <a:solidFill>
            <a:srgbClr val="FBE5D6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HyperLogLog</a:t>
            </a:r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596756-D0ED-408A-8ADF-C4A6443A763C}"/>
              </a:ext>
            </a:extLst>
          </p:cNvPr>
          <p:cNvSpPr/>
          <p:nvPr/>
        </p:nvSpPr>
        <p:spPr>
          <a:xfrm>
            <a:off x="1481571" y="5316914"/>
            <a:ext cx="1283799" cy="220673"/>
          </a:xfrm>
          <a:prstGeom prst="rect">
            <a:avLst/>
          </a:prstGeom>
          <a:solidFill>
            <a:srgbClr val="FBE5D6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Bloom Filter</a:t>
            </a:r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23DB48B-19E8-4B56-812D-A3FFCF61C508}"/>
              </a:ext>
            </a:extLst>
          </p:cNvPr>
          <p:cNvSpPr/>
          <p:nvPr/>
        </p:nvSpPr>
        <p:spPr>
          <a:xfrm>
            <a:off x="1481784" y="4644480"/>
            <a:ext cx="1283799" cy="220673"/>
          </a:xfrm>
          <a:prstGeom prst="rect">
            <a:avLst/>
          </a:prstGeom>
          <a:solidFill>
            <a:srgbClr val="FBE5D6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Counting</a:t>
            </a:r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E22CF5-F927-4104-A8BC-0AF907E0A93B}"/>
              </a:ext>
            </a:extLst>
          </p:cNvPr>
          <p:cNvSpPr/>
          <p:nvPr/>
        </p:nvSpPr>
        <p:spPr>
          <a:xfrm>
            <a:off x="1481784" y="4904009"/>
            <a:ext cx="1283799" cy="220673"/>
          </a:xfrm>
          <a:prstGeom prst="rect">
            <a:avLst/>
          </a:prstGeom>
          <a:solidFill>
            <a:srgbClr val="FBE5D6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BeauCoup</a:t>
            </a:r>
            <a:endParaRPr lang="zh-CN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6AC3420-B6F4-43BD-99A7-7013D468A5DF}"/>
              </a:ext>
            </a:extLst>
          </p:cNvPr>
          <p:cNvSpPr/>
          <p:nvPr/>
        </p:nvSpPr>
        <p:spPr>
          <a:xfrm rot="16200000">
            <a:off x="755532" y="3107235"/>
            <a:ext cx="1046706" cy="3159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Frequency</a:t>
            </a:r>
            <a:endParaRPr lang="zh-CN" altLang="en-US" sz="1600" b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A4A29E0-A4F2-4226-9BF5-F263C30ECBA4}"/>
              </a:ext>
            </a:extLst>
          </p:cNvPr>
          <p:cNvSpPr/>
          <p:nvPr/>
        </p:nvSpPr>
        <p:spPr>
          <a:xfrm rot="16200000">
            <a:off x="1006549" y="3866900"/>
            <a:ext cx="544670" cy="3159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endParaRPr lang="zh-CN" altLang="en-US" sz="1600" b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AA79097-DFBD-44E0-B90B-903E7252BE0B}"/>
              </a:ext>
            </a:extLst>
          </p:cNvPr>
          <p:cNvSpPr/>
          <p:nvPr/>
        </p:nvSpPr>
        <p:spPr>
          <a:xfrm rot="16200000">
            <a:off x="872918" y="4520198"/>
            <a:ext cx="811934" cy="3159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Distinct</a:t>
            </a:r>
            <a:endParaRPr lang="zh-CN" altLang="en-US" sz="1600" b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F674E1F-0638-40F2-B560-6C3F5C2E124B}"/>
              </a:ext>
            </a:extLst>
          </p:cNvPr>
          <p:cNvSpPr/>
          <p:nvPr/>
        </p:nvSpPr>
        <p:spPr>
          <a:xfrm rot="16200000">
            <a:off x="973158" y="5203856"/>
            <a:ext cx="617856" cy="3159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Exist.</a:t>
            </a:r>
            <a:endParaRPr lang="zh-CN" altLang="en-US" sz="1600" b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B72C1A8E-9010-4BCD-AB7D-CB2FEAD32574}"/>
              </a:ext>
            </a:extLst>
          </p:cNvPr>
          <p:cNvGrpSpPr/>
          <p:nvPr/>
        </p:nvGrpSpPr>
        <p:grpSpPr>
          <a:xfrm>
            <a:off x="1147491" y="2336040"/>
            <a:ext cx="4680425" cy="3647196"/>
            <a:chOff x="1147491" y="2336040"/>
            <a:chExt cx="4680425" cy="3647196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2754752A-89A8-475E-87C1-B295B96DED2E}"/>
                </a:ext>
              </a:extLst>
            </p:cNvPr>
            <p:cNvSpPr/>
            <p:nvPr/>
          </p:nvSpPr>
          <p:spPr>
            <a:xfrm>
              <a:off x="1346006" y="5675459"/>
              <a:ext cx="43616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>
                  <a:cs typeface="Calibri" panose="020F0502020204030204" pitchFamily="34" charset="0"/>
                </a:rPr>
                <a:t>Generation process of the reduced operation set.</a:t>
              </a:r>
              <a:endParaRPr lang="zh-CN" altLang="en-US" sz="1400" b="1" dirty="0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F561CB72-3705-4A1C-BFE7-4C237E2F6469}"/>
                </a:ext>
              </a:extLst>
            </p:cNvPr>
            <p:cNvSpPr/>
            <p:nvPr/>
          </p:nvSpPr>
          <p:spPr>
            <a:xfrm>
              <a:off x="1147491" y="2336040"/>
              <a:ext cx="4680425" cy="33347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>
                <a:cs typeface="Calibri" panose="020F0502020204030204" pitchFamily="34" charset="0"/>
              </a:endParaRPr>
            </a:p>
          </p:txBody>
        </p:sp>
      </p:grpSp>
      <p:sp>
        <p:nvSpPr>
          <p:cNvPr id="157" name="矩形 156">
            <a:extLst>
              <a:ext uri="{FF2B5EF4-FFF2-40B4-BE49-F238E27FC236}">
                <a16:creationId xmlns:a16="http://schemas.microsoft.com/office/drawing/2014/main" id="{76A15A46-CCBE-484D-A27D-F0ED32FBF812}"/>
              </a:ext>
            </a:extLst>
          </p:cNvPr>
          <p:cNvSpPr/>
          <p:nvPr/>
        </p:nvSpPr>
        <p:spPr>
          <a:xfrm>
            <a:off x="1147491" y="2334558"/>
            <a:ext cx="1802767" cy="373484"/>
          </a:xfrm>
          <a:prstGeom prst="rect">
            <a:avLst/>
          </a:prstGeom>
          <a:solidFill>
            <a:srgbClr val="FBE5D6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9AEEA26-40BB-4F4B-B4EE-C852F129C5EC}"/>
              </a:ext>
            </a:extLst>
          </p:cNvPr>
          <p:cNvSpPr/>
          <p:nvPr/>
        </p:nvSpPr>
        <p:spPr>
          <a:xfrm>
            <a:off x="1185960" y="2348643"/>
            <a:ext cx="1721070" cy="33055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 Algorithms</a:t>
            </a:r>
            <a:endParaRPr lang="zh-CN" altLang="en-US" sz="1600" b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89FD1EE-01EB-4770-9D37-8353A9A78A9E}"/>
              </a:ext>
            </a:extLst>
          </p:cNvPr>
          <p:cNvGrpSpPr/>
          <p:nvPr/>
        </p:nvGrpSpPr>
        <p:grpSpPr>
          <a:xfrm>
            <a:off x="2765370" y="2334558"/>
            <a:ext cx="1602288" cy="3092693"/>
            <a:chOff x="2765370" y="2334558"/>
            <a:chExt cx="1602288" cy="309269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D84EE70F-9DA5-4721-A8C3-A662E0442919}"/>
                </a:ext>
              </a:extLst>
            </p:cNvPr>
            <p:cNvGrpSpPr/>
            <p:nvPr/>
          </p:nvGrpSpPr>
          <p:grpSpPr>
            <a:xfrm>
              <a:off x="2765370" y="2937365"/>
              <a:ext cx="1453285" cy="2489886"/>
              <a:chOff x="2765370" y="2937365"/>
              <a:chExt cx="1453285" cy="2489886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D0CBEF5F-D937-4D55-9101-615999AD9BD9}"/>
                  </a:ext>
                </a:extLst>
              </p:cNvPr>
              <p:cNvGrpSpPr/>
              <p:nvPr/>
            </p:nvGrpSpPr>
            <p:grpSpPr>
              <a:xfrm>
                <a:off x="3078414" y="3267565"/>
                <a:ext cx="1140241" cy="1910134"/>
                <a:chOff x="8846335" y="3774484"/>
                <a:chExt cx="1119564" cy="1621090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9AAE76D4-0D0D-4A41-BA8E-9E84423A1738}"/>
                    </a:ext>
                  </a:extLst>
                </p:cNvPr>
                <p:cNvSpPr/>
                <p:nvPr/>
              </p:nvSpPr>
              <p:spPr>
                <a:xfrm>
                  <a:off x="8851910" y="3774484"/>
                  <a:ext cx="1101776" cy="22051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 dirty="0" err="1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UnCond</a:t>
                  </a:r>
                  <a:r>
                    <a:rPr lang="en-US" altLang="zh-CN" sz="1400" dirty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-ADD</a:t>
                  </a:r>
                  <a:endParaRPr lang="zh-CN" altLang="en-US" sz="140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45D4246A-FAE5-43F8-9E3F-D5CF309A2C7C}"/>
                    </a:ext>
                  </a:extLst>
                </p:cNvPr>
                <p:cNvSpPr/>
                <p:nvPr/>
              </p:nvSpPr>
              <p:spPr>
                <a:xfrm>
                  <a:off x="8851910" y="4461718"/>
                  <a:ext cx="1102131" cy="22051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 dirty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MAX</a:t>
                  </a:r>
                  <a:endParaRPr lang="zh-CN" altLang="en-US" sz="140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1C61771-52EA-41EE-9CD4-3508E633610B}"/>
                    </a:ext>
                  </a:extLst>
                </p:cNvPr>
                <p:cNvSpPr/>
                <p:nvPr/>
              </p:nvSpPr>
              <p:spPr>
                <a:xfrm>
                  <a:off x="8846335" y="5175064"/>
                  <a:ext cx="1113989" cy="22051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AND</a:t>
                  </a:r>
                  <a:endParaRPr lang="zh-CN" altLang="en-US" sz="140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A050A841-1C1D-4B63-AC40-4A5891E22CE4}"/>
                    </a:ext>
                  </a:extLst>
                </p:cNvPr>
                <p:cNvSpPr/>
                <p:nvPr/>
              </p:nvSpPr>
              <p:spPr>
                <a:xfrm>
                  <a:off x="8851910" y="4813402"/>
                  <a:ext cx="1113989" cy="22051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OR</a:t>
                  </a:r>
                  <a:endParaRPr lang="zh-CN" altLang="en-US" sz="140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86EA25E6-DE90-4CC6-B21C-69B2F5E02C46}"/>
                    </a:ext>
                  </a:extLst>
                </p:cNvPr>
                <p:cNvSpPr/>
                <p:nvPr/>
              </p:nvSpPr>
              <p:spPr>
                <a:xfrm>
                  <a:off x="8851911" y="4122573"/>
                  <a:ext cx="1101777" cy="22051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40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Cond-ADD</a:t>
                  </a:r>
                  <a:endParaRPr lang="zh-CN" altLang="en-US" sz="140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E308915D-4555-475C-9EEA-EF6214F115F8}"/>
                  </a:ext>
                </a:extLst>
              </p:cNvPr>
              <p:cNvCxnSpPr>
                <a:cxnSpLocks/>
                <a:stCxn id="15" idx="3"/>
                <a:endCxn id="30" idx="1"/>
              </p:cNvCxnSpPr>
              <p:nvPr/>
            </p:nvCxnSpPr>
            <p:spPr>
              <a:xfrm>
                <a:off x="2769725" y="2937365"/>
                <a:ext cx="314367" cy="46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34593A48-8E2D-4D68-9BE5-F337C3202B74}"/>
                  </a:ext>
                </a:extLst>
              </p:cNvPr>
              <p:cNvCxnSpPr>
                <a:cxnSpLocks/>
                <a:stCxn id="16" idx="3"/>
                <a:endCxn id="30" idx="1"/>
              </p:cNvCxnSpPr>
              <p:nvPr/>
            </p:nvCxnSpPr>
            <p:spPr>
              <a:xfrm>
                <a:off x="2769723" y="3173170"/>
                <a:ext cx="314369" cy="224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34B69446-0A2D-4698-904A-0A3E500D313A}"/>
                  </a:ext>
                </a:extLst>
              </p:cNvPr>
              <p:cNvCxnSpPr>
                <a:cxnSpLocks/>
                <a:stCxn id="17" idx="3"/>
                <a:endCxn id="34" idx="1"/>
              </p:cNvCxnSpPr>
              <p:nvPr/>
            </p:nvCxnSpPr>
            <p:spPr>
              <a:xfrm>
                <a:off x="2769723" y="3679528"/>
                <a:ext cx="314370" cy="1281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38D69BA2-3BD7-4746-83AA-207B8F76F4E9}"/>
                  </a:ext>
                </a:extLst>
              </p:cNvPr>
              <p:cNvCxnSpPr>
                <a:cxnSpLocks/>
                <a:stCxn id="18" idx="3"/>
                <a:endCxn id="34" idx="1"/>
              </p:cNvCxnSpPr>
              <p:nvPr/>
            </p:nvCxnSpPr>
            <p:spPr>
              <a:xfrm>
                <a:off x="2768778" y="3418110"/>
                <a:ext cx="315314" cy="3895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C21C9FFF-2CC5-4945-B3A5-D95337A2D908}"/>
                  </a:ext>
                </a:extLst>
              </p:cNvPr>
              <p:cNvCxnSpPr>
                <a:cxnSpLocks/>
                <a:stCxn id="19" idx="3"/>
                <a:endCxn id="31" idx="1"/>
              </p:cNvCxnSpPr>
              <p:nvPr/>
            </p:nvCxnSpPr>
            <p:spPr>
              <a:xfrm>
                <a:off x="2768778" y="4082531"/>
                <a:ext cx="315313" cy="1247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B82789CE-C74A-4ADD-AF0C-44C7D0522A07}"/>
                  </a:ext>
                </a:extLst>
              </p:cNvPr>
              <p:cNvCxnSpPr>
                <a:cxnSpLocks/>
                <a:stCxn id="20" idx="3"/>
                <a:endCxn id="31" idx="1"/>
              </p:cNvCxnSpPr>
              <p:nvPr/>
            </p:nvCxnSpPr>
            <p:spPr>
              <a:xfrm flipV="1">
                <a:off x="2768778" y="4207248"/>
                <a:ext cx="315313" cy="2863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05F0AAAB-3EC5-49F1-8077-330705C86032}"/>
                  </a:ext>
                </a:extLst>
              </p:cNvPr>
              <p:cNvCxnSpPr>
                <a:cxnSpLocks/>
                <a:stCxn id="23" idx="3"/>
                <a:endCxn id="33" idx="1"/>
              </p:cNvCxnSpPr>
              <p:nvPr/>
            </p:nvCxnSpPr>
            <p:spPr>
              <a:xfrm flipV="1">
                <a:off x="2765582" y="4621638"/>
                <a:ext cx="318509" cy="3927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D6BD5FFE-6B25-46CE-9101-E198F8E607EA}"/>
                  </a:ext>
                </a:extLst>
              </p:cNvPr>
              <p:cNvCxnSpPr>
                <a:cxnSpLocks/>
                <a:stCxn id="22" idx="3"/>
                <a:endCxn id="33" idx="1"/>
              </p:cNvCxnSpPr>
              <p:nvPr/>
            </p:nvCxnSpPr>
            <p:spPr>
              <a:xfrm flipV="1">
                <a:off x="2765582" y="4621638"/>
                <a:ext cx="318509" cy="1331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2D7ECE72-93A2-4EB2-9C05-99DE6FB69423}"/>
                  </a:ext>
                </a:extLst>
              </p:cNvPr>
              <p:cNvCxnSpPr>
                <a:cxnSpLocks/>
                <a:stCxn id="21" idx="3"/>
                <a:endCxn id="32" idx="1"/>
              </p:cNvCxnSpPr>
              <p:nvPr/>
            </p:nvCxnSpPr>
            <p:spPr>
              <a:xfrm flipV="1">
                <a:off x="2765370" y="5047785"/>
                <a:ext cx="313043" cy="3794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6280591B-E984-4368-8F07-A21923A8CD65}"/>
                  </a:ext>
                </a:extLst>
              </p:cNvPr>
              <p:cNvCxnSpPr>
                <a:cxnSpLocks/>
                <a:stCxn id="21" idx="3"/>
                <a:endCxn id="33" idx="1"/>
              </p:cNvCxnSpPr>
              <p:nvPr/>
            </p:nvCxnSpPr>
            <p:spPr>
              <a:xfrm flipV="1">
                <a:off x="2765370" y="4621638"/>
                <a:ext cx="318722" cy="8056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7270CA10-2E77-4FDC-936F-C673949384AD}"/>
                </a:ext>
              </a:extLst>
            </p:cNvPr>
            <p:cNvSpPr/>
            <p:nvPr/>
          </p:nvSpPr>
          <p:spPr>
            <a:xfrm>
              <a:off x="2950258" y="2334558"/>
              <a:ext cx="1417400" cy="373484"/>
            </a:xfrm>
            <a:prstGeom prst="rect">
              <a:avLst/>
            </a:prstGeom>
            <a:solidFill>
              <a:srgbClr val="DEF0FA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E2289DE-4A00-4EEE-B0DF-FC931C4E9F1A}"/>
                </a:ext>
              </a:extLst>
            </p:cNvPr>
            <p:cNvSpPr/>
            <p:nvPr/>
          </p:nvSpPr>
          <p:spPr>
            <a:xfrm>
              <a:off x="2937361" y="2348643"/>
              <a:ext cx="1421998" cy="330558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Decomposition</a:t>
              </a:r>
              <a:endParaRPr lang="zh-CN" altLang="en-US" sz="16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6C75DCF-E9FC-4D2A-AF1A-D3727D0D4698}"/>
              </a:ext>
            </a:extLst>
          </p:cNvPr>
          <p:cNvGrpSpPr/>
          <p:nvPr/>
        </p:nvGrpSpPr>
        <p:grpSpPr>
          <a:xfrm>
            <a:off x="4206216" y="2334557"/>
            <a:ext cx="1640942" cy="3169817"/>
            <a:chOff x="4206216" y="2334557"/>
            <a:chExt cx="1640942" cy="3169817"/>
          </a:xfrm>
        </p:grpSpPr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10D1631A-4DB1-4162-BBC7-571476605A75}"/>
                </a:ext>
              </a:extLst>
            </p:cNvPr>
            <p:cNvCxnSpPr>
              <a:cxnSpLocks/>
              <a:stCxn id="30" idx="3"/>
              <a:endCxn id="42" idx="1"/>
            </p:cNvCxnSpPr>
            <p:nvPr/>
          </p:nvCxnSpPr>
          <p:spPr>
            <a:xfrm>
              <a:off x="4206216" y="3397479"/>
              <a:ext cx="363258" cy="4166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E18CE0E-63F5-4256-A055-65E6CC714D22}"/>
                </a:ext>
              </a:extLst>
            </p:cNvPr>
            <p:cNvCxnSpPr>
              <a:cxnSpLocks/>
              <a:stCxn id="32" idx="3"/>
              <a:endCxn id="43" idx="1"/>
            </p:cNvCxnSpPr>
            <p:nvPr/>
          </p:nvCxnSpPr>
          <p:spPr>
            <a:xfrm flipV="1">
              <a:off x="4212977" y="4623224"/>
              <a:ext cx="356498" cy="424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F7551F2-6BA8-4E18-8DB2-B97DDB0B5974}"/>
                </a:ext>
              </a:extLst>
            </p:cNvPr>
            <p:cNvCxnSpPr>
              <a:cxnSpLocks/>
              <a:stCxn id="34" idx="3"/>
              <a:endCxn id="42" idx="1"/>
            </p:cNvCxnSpPr>
            <p:nvPr/>
          </p:nvCxnSpPr>
          <p:spPr>
            <a:xfrm>
              <a:off x="4206218" y="3807633"/>
              <a:ext cx="363256" cy="64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1636C7E-E3D5-46AD-B8D3-2932C094300C}"/>
                </a:ext>
              </a:extLst>
            </p:cNvPr>
            <p:cNvCxnSpPr>
              <a:cxnSpLocks/>
              <a:stCxn id="31" idx="3"/>
              <a:endCxn id="44" idx="1"/>
            </p:cNvCxnSpPr>
            <p:nvPr/>
          </p:nvCxnSpPr>
          <p:spPr>
            <a:xfrm flipV="1">
              <a:off x="4206578" y="4203644"/>
              <a:ext cx="362896" cy="36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3226F7C-52BD-474E-87D6-825472BA3C41}"/>
                </a:ext>
              </a:extLst>
            </p:cNvPr>
            <p:cNvCxnSpPr>
              <a:cxnSpLocks/>
              <a:stCxn id="33" idx="3"/>
              <a:endCxn id="43" idx="1"/>
            </p:cNvCxnSpPr>
            <p:nvPr/>
          </p:nvCxnSpPr>
          <p:spPr>
            <a:xfrm>
              <a:off x="4218655" y="4621638"/>
              <a:ext cx="350819" cy="1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9625A9D-0457-48D6-BEF1-D600656F7C51}"/>
                </a:ext>
              </a:extLst>
            </p:cNvPr>
            <p:cNvGrpSpPr/>
            <p:nvPr/>
          </p:nvGrpSpPr>
          <p:grpSpPr>
            <a:xfrm>
              <a:off x="4294171" y="2955454"/>
              <a:ext cx="1552987" cy="2548920"/>
              <a:chOff x="10182839" y="3509599"/>
              <a:chExt cx="1622637" cy="2163216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ABF7450-DB8B-494E-A69E-122A1E984856}"/>
                  </a:ext>
                </a:extLst>
              </p:cNvPr>
              <p:cNvSpPr/>
              <p:nvPr/>
            </p:nvSpPr>
            <p:spPr>
              <a:xfrm>
                <a:off x="10344090" y="4054660"/>
                <a:ext cx="1273432" cy="1048430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53672C5-644C-402F-AB39-7538E6222245}"/>
                  </a:ext>
                </a:extLst>
              </p:cNvPr>
              <p:cNvSpPr/>
              <p:nvPr/>
            </p:nvSpPr>
            <p:spPr>
              <a:xfrm>
                <a:off x="10470489" y="4132242"/>
                <a:ext cx="1048263" cy="21218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Cond-ADD</a:t>
                </a:r>
                <a:endParaRPr lang="zh-CN" altLang="en-US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0C289D6-C7B0-4E08-B3E3-05693225FD66}"/>
                  </a:ext>
                </a:extLst>
              </p:cNvPr>
              <p:cNvSpPr/>
              <p:nvPr/>
            </p:nvSpPr>
            <p:spPr>
              <a:xfrm>
                <a:off x="10470489" y="4818909"/>
                <a:ext cx="1048263" cy="21218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AND-OR</a:t>
                </a:r>
                <a:endParaRPr lang="zh-CN" altLang="en-US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0789B8A-773B-4907-9C4A-6522557246CB}"/>
                  </a:ext>
                </a:extLst>
              </p:cNvPr>
              <p:cNvSpPr/>
              <p:nvPr/>
            </p:nvSpPr>
            <p:spPr>
              <a:xfrm>
                <a:off x="10470489" y="4462820"/>
                <a:ext cx="1048263" cy="21218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MAX</a:t>
                </a:r>
                <a:endParaRPr lang="zh-CN" altLang="en-US" sz="140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42FDAAB-3ED7-4262-A10C-42FC6B0E9DE6}"/>
                  </a:ext>
                </a:extLst>
              </p:cNvPr>
              <p:cNvSpPr/>
              <p:nvPr/>
            </p:nvSpPr>
            <p:spPr>
              <a:xfrm>
                <a:off x="10330452" y="3509599"/>
                <a:ext cx="1329249" cy="4845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Reduced</a:t>
                </a:r>
              </a:p>
              <a:p>
                <a:pPr algn="ctr"/>
                <a:r>
                  <a:rPr lang="en-US" altLang="zh-CN" sz="1600" b="1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Operation</a:t>
                </a:r>
                <a:r>
                  <a:rPr lang="zh-CN" altLang="en-US" sz="1600" b="1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600" b="1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1C97DDC-64F5-473D-A353-CD71847BEC71}"/>
                  </a:ext>
                </a:extLst>
              </p:cNvPr>
              <p:cNvSpPr/>
              <p:nvPr/>
            </p:nvSpPr>
            <p:spPr>
              <a:xfrm>
                <a:off x="10390613" y="5460630"/>
                <a:ext cx="1208015" cy="2121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XOR/MIN/...</a:t>
                </a:r>
                <a:endParaRPr lang="zh-CN" altLang="en-US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54F740D-7FB8-4D28-BE5C-5E2D304C9BF2}"/>
                  </a:ext>
                </a:extLst>
              </p:cNvPr>
              <p:cNvSpPr/>
              <p:nvPr/>
            </p:nvSpPr>
            <p:spPr>
              <a:xfrm>
                <a:off x="10182839" y="5193110"/>
                <a:ext cx="1622637" cy="255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b="1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Reserved Operation</a:t>
                </a:r>
                <a:endParaRPr lang="en-US" altLang="zh-CN" sz="1400" b="1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16E9729E-2C7A-4167-B6B0-8BDE20AD772C}"/>
                </a:ext>
              </a:extLst>
            </p:cNvPr>
            <p:cNvSpPr/>
            <p:nvPr/>
          </p:nvSpPr>
          <p:spPr>
            <a:xfrm>
              <a:off x="4368398" y="2334557"/>
              <a:ext cx="1458778" cy="37348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97C5258-D8AF-4450-8C6B-2E6CFD078154}"/>
                </a:ext>
              </a:extLst>
            </p:cNvPr>
            <p:cNvSpPr/>
            <p:nvPr/>
          </p:nvSpPr>
          <p:spPr>
            <a:xfrm>
              <a:off x="4487307" y="2348643"/>
              <a:ext cx="1172844" cy="330558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Aggregation</a:t>
              </a:r>
              <a:endParaRPr lang="zh-CN" altLang="en-US" sz="16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E3ED0D08-A1B2-41D0-8E74-B5329CAC2616}"/>
              </a:ext>
            </a:extLst>
          </p:cNvPr>
          <p:cNvSpPr txBox="1"/>
          <p:nvPr/>
        </p:nvSpPr>
        <p:spPr>
          <a:xfrm>
            <a:off x="1230011" y="1398750"/>
            <a:ext cx="981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>
                <a:cs typeface="Calibri" panose="020F0502020204030204" pitchFamily="34" charset="0"/>
              </a:rPr>
              <a:t>Built-in Algorithms. </a:t>
            </a:r>
            <a:r>
              <a:rPr lang="en-US" altLang="zh-CN" sz="2000" dirty="0">
                <a:cs typeface="Calibri" panose="020F0502020204030204" pitchFamily="34" charset="0"/>
              </a:rPr>
              <a:t>We only try to support simple but dedicated measurement algorithms to cover common flow attributes.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205F530-C356-41F2-BD2A-073EC9E0A859}"/>
              </a:ext>
            </a:extLst>
          </p:cNvPr>
          <p:cNvGrpSpPr/>
          <p:nvPr/>
        </p:nvGrpSpPr>
        <p:grpSpPr>
          <a:xfrm>
            <a:off x="6120186" y="4575585"/>
            <a:ext cx="4935425" cy="944400"/>
            <a:chOff x="6135682" y="3994737"/>
            <a:chExt cx="4935425" cy="94440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B5C0664F-5A97-42F4-9C40-48C8A85473CA}"/>
                </a:ext>
              </a:extLst>
            </p:cNvPr>
            <p:cNvSpPr/>
            <p:nvPr/>
          </p:nvSpPr>
          <p:spPr>
            <a:xfrm>
              <a:off x="6135682" y="4052949"/>
              <a:ext cx="4935425" cy="88618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ADC58D9-D5B9-4756-B532-75BF2CB8F96C}"/>
                </a:ext>
              </a:extLst>
            </p:cNvPr>
            <p:cNvSpPr txBox="1"/>
            <p:nvPr/>
          </p:nvSpPr>
          <p:spPr>
            <a:xfrm>
              <a:off x="6322700" y="4161340"/>
              <a:ext cx="45613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000" dirty="0">
                  <a:cs typeface="Calibri" panose="020F0502020204030204" pitchFamily="34" charset="0"/>
                </a:rPr>
                <a:t>       </a:t>
              </a:r>
              <a:r>
                <a:rPr lang="en-US" altLang="zh-CN" sz="2000" dirty="0" err="1">
                  <a:cs typeface="Calibri" panose="020F0502020204030204" pitchFamily="34" charset="0"/>
                </a:rPr>
                <a:t>FlyMon</a:t>
              </a:r>
              <a:r>
                <a:rPr lang="en-US" altLang="zh-CN" sz="2000" dirty="0">
                  <a:cs typeface="Calibri" panose="020F0502020204030204" pitchFamily="34" charset="0"/>
                </a:rPr>
                <a:t> uses </a:t>
              </a:r>
              <a:r>
                <a:rPr lang="en-US" altLang="zh-CN" sz="2000" b="1" dirty="0">
                  <a:cs typeface="Calibri" panose="020F0502020204030204" pitchFamily="34" charset="0"/>
                </a:rPr>
                <a:t>3</a:t>
              </a:r>
              <a:r>
                <a:rPr lang="en-US" altLang="zh-CN" sz="2000" dirty="0">
                  <a:cs typeface="Calibri" panose="020F0502020204030204" pitchFamily="34" charset="0"/>
                </a:rPr>
                <a:t> stateful actions to implement at least </a:t>
              </a:r>
              <a:r>
                <a:rPr lang="en-US" altLang="zh-CN" sz="2000" b="1" dirty="0">
                  <a:cs typeface="Calibri" panose="020F0502020204030204" pitchFamily="34" charset="0"/>
                </a:rPr>
                <a:t>10</a:t>
              </a:r>
              <a:r>
                <a:rPr lang="en-US" altLang="zh-CN" sz="2000" dirty="0">
                  <a:cs typeface="Calibri" panose="020F0502020204030204" pitchFamily="34" charset="0"/>
                </a:rPr>
                <a:t> sketches.</a:t>
              </a:r>
            </a:p>
          </p:txBody>
        </p:sp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FF121FC4-6395-48C2-B6CA-B355986F1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7076" y="3994737"/>
              <a:ext cx="606088" cy="631138"/>
            </a:xfrm>
            <a:prstGeom prst="rect">
              <a:avLst/>
            </a:prstGeom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DF8059EB-C1A8-455B-A819-288CDC4E4261}"/>
              </a:ext>
            </a:extLst>
          </p:cNvPr>
          <p:cNvSpPr/>
          <p:nvPr/>
        </p:nvSpPr>
        <p:spPr>
          <a:xfrm>
            <a:off x="6378166" y="5644681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cs typeface="Calibri" panose="020F0502020204030204" pitchFamily="34" charset="0"/>
              </a:rPr>
              <a:t>(See implementation details in the paper)</a:t>
            </a:r>
            <a:endParaRPr lang="en-US" altLang="zh-CN" u="sng">
              <a:cs typeface="Calibri" panose="020F050202020403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5849838-E89A-4C2A-AD8D-7162600D2D2E}"/>
              </a:ext>
            </a:extLst>
          </p:cNvPr>
          <p:cNvSpPr/>
          <p:nvPr/>
        </p:nvSpPr>
        <p:spPr>
          <a:xfrm>
            <a:off x="6162043" y="2741874"/>
            <a:ext cx="4776344" cy="1779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CN" b="1">
                <a:cs typeface="Calibri" panose="020F0502020204030204" pitchFamily="34" charset="0"/>
              </a:rPr>
              <a:t>Decomposion.                                 </a:t>
            </a:r>
            <a:r>
              <a:rPr lang="en-US" altLang="zh-CN" sz="1600">
                <a:cs typeface="Calibri" panose="020F0502020204030204" pitchFamily="34" charset="0"/>
              </a:rPr>
              <a:t>Sketches can share some joint operations.</a:t>
            </a:r>
          </a:p>
          <a:p>
            <a:pPr marL="34290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CN" b="1">
                <a:cs typeface="Calibri" panose="020F0502020204030204" pitchFamily="34" charset="0"/>
              </a:rPr>
              <a:t>Aggregation.                                          </a:t>
            </a:r>
            <a:r>
              <a:rPr lang="en-US" altLang="zh-CN" sz="1600">
                <a:cs typeface="Calibri" panose="020F0502020204030204" pitchFamily="34" charset="0"/>
              </a:rPr>
              <a:t>Some operations can be aggregated into a single stateful action.</a:t>
            </a:r>
          </a:p>
        </p:txBody>
      </p:sp>
    </p:spTree>
    <p:extLst>
      <p:ext uri="{BB962C8B-B14F-4D97-AF65-F5344CB8AC3E}">
        <p14:creationId xmlns:p14="http://schemas.microsoft.com/office/powerpoint/2010/main" val="41762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17F31F-B1BD-46A0-9B8D-9EBBE75ADEF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67FA0C-7005-483A-A319-367758667AF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  <p:cxnSp>
        <p:nvCxnSpPr>
          <p:cNvPr id="1135" name="连接符: 肘形 1134">
            <a:extLst>
              <a:ext uri="{FF2B5EF4-FFF2-40B4-BE49-F238E27FC236}">
                <a16:creationId xmlns:a16="http://schemas.microsoft.com/office/drawing/2014/main" id="{A26E6945-550E-4A88-86B2-224A62E99088}"/>
              </a:ext>
            </a:extLst>
          </p:cNvPr>
          <p:cNvCxnSpPr>
            <a:cxnSpLocks/>
            <a:stCxn id="1127" idx="0"/>
            <a:endCxn id="1100" idx="0"/>
          </p:cNvCxnSpPr>
          <p:nvPr/>
        </p:nvCxnSpPr>
        <p:spPr>
          <a:xfrm rot="16200000" flipV="1">
            <a:off x="6048149" y="-2210"/>
            <a:ext cx="13787" cy="6879076"/>
          </a:xfrm>
          <a:prstGeom prst="bentConnector3">
            <a:avLst>
              <a:gd name="adj1" fmla="val 310690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直接箭头连接符 1140">
            <a:extLst>
              <a:ext uri="{FF2B5EF4-FFF2-40B4-BE49-F238E27FC236}">
                <a16:creationId xmlns:a16="http://schemas.microsoft.com/office/drawing/2014/main" id="{97E63829-A2DD-4D3E-8995-8DED05A59D43}"/>
              </a:ext>
            </a:extLst>
          </p:cNvPr>
          <p:cNvCxnSpPr>
            <a:cxnSpLocks/>
            <a:endCxn id="1124" idx="1"/>
          </p:cNvCxnSpPr>
          <p:nvPr/>
        </p:nvCxnSpPr>
        <p:spPr>
          <a:xfrm>
            <a:off x="3731136" y="4694937"/>
            <a:ext cx="11601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直接箭头连接符 1141">
            <a:extLst>
              <a:ext uri="{FF2B5EF4-FFF2-40B4-BE49-F238E27FC236}">
                <a16:creationId xmlns:a16="http://schemas.microsoft.com/office/drawing/2014/main" id="{AA83F025-904D-4555-86E0-8AC117C157FC}"/>
              </a:ext>
            </a:extLst>
          </p:cNvPr>
          <p:cNvCxnSpPr>
            <a:cxnSpLocks/>
            <a:stCxn id="1124" idx="3"/>
            <a:endCxn id="1127" idx="1"/>
          </p:cNvCxnSpPr>
          <p:nvPr/>
        </p:nvCxnSpPr>
        <p:spPr>
          <a:xfrm>
            <a:off x="7135710" y="4694937"/>
            <a:ext cx="11821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2" name="文本框 1151">
            <a:extLst>
              <a:ext uri="{FF2B5EF4-FFF2-40B4-BE49-F238E27FC236}">
                <a16:creationId xmlns:a16="http://schemas.microsoft.com/office/drawing/2014/main" id="{DD01C101-895E-427F-BF1B-516F9034A03F}"/>
              </a:ext>
            </a:extLst>
          </p:cNvPr>
          <p:cNvSpPr txBox="1"/>
          <p:nvPr/>
        </p:nvSpPr>
        <p:spPr>
          <a:xfrm>
            <a:off x="3592721" y="2304937"/>
            <a:ext cx="44760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Management Decisions</a:t>
            </a:r>
            <a:endParaRPr lang="en-US" altLang="zh-CN"/>
          </a:p>
          <a:p>
            <a:pPr algn="ctr"/>
            <a:r>
              <a:rPr lang="en-US" altLang="zh-CN" sz="1600"/>
              <a:t>(e.g., Routing or ACL Rules, QoS,...)</a:t>
            </a:r>
            <a:endParaRPr lang="zh-CN" altLang="en-US" sz="1600"/>
          </a:p>
        </p:txBody>
      </p:sp>
      <p:sp>
        <p:nvSpPr>
          <p:cNvPr id="1153" name="文本框 1152">
            <a:extLst>
              <a:ext uri="{FF2B5EF4-FFF2-40B4-BE49-F238E27FC236}">
                <a16:creationId xmlns:a16="http://schemas.microsoft.com/office/drawing/2014/main" id="{02CAF396-C117-4FB2-B16F-43FB180C1AFA}"/>
              </a:ext>
            </a:extLst>
          </p:cNvPr>
          <p:cNvSpPr txBox="1"/>
          <p:nvPr/>
        </p:nvSpPr>
        <p:spPr>
          <a:xfrm>
            <a:off x="3738670" y="432739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Packets</a:t>
            </a:r>
            <a:endParaRPr lang="zh-CN" altLang="en-US" b="1"/>
          </a:p>
        </p:txBody>
      </p:sp>
      <p:sp>
        <p:nvSpPr>
          <p:cNvPr id="1154" name="文本框 1153">
            <a:extLst>
              <a:ext uri="{FF2B5EF4-FFF2-40B4-BE49-F238E27FC236}">
                <a16:creationId xmlns:a16="http://schemas.microsoft.com/office/drawing/2014/main" id="{C8DB68A2-F47C-4F2A-8289-4AFC078F187E}"/>
              </a:ext>
            </a:extLst>
          </p:cNvPr>
          <p:cNvSpPr txBox="1"/>
          <p:nvPr/>
        </p:nvSpPr>
        <p:spPr>
          <a:xfrm>
            <a:off x="7121830" y="4199562"/>
            <a:ext cx="1210588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/>
              <a:t>Statistics</a:t>
            </a:r>
          </a:p>
          <a:p>
            <a:pPr algn="ctr">
              <a:lnSpc>
                <a:spcPct val="150000"/>
              </a:lnSpc>
            </a:pPr>
            <a:r>
              <a:rPr lang="en-US" altLang="zh-CN" b="1"/>
              <a:t>Events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35D098D-B4E3-4750-931D-D16EA219F8EC}"/>
              </a:ext>
            </a:extLst>
          </p:cNvPr>
          <p:cNvGrpSpPr/>
          <p:nvPr/>
        </p:nvGrpSpPr>
        <p:grpSpPr>
          <a:xfrm>
            <a:off x="1486713" y="3437329"/>
            <a:ext cx="2244892" cy="2515218"/>
            <a:chOff x="1486713" y="3406849"/>
            <a:chExt cx="2244892" cy="2515218"/>
          </a:xfrm>
        </p:grpSpPr>
        <p:sp>
          <p:nvSpPr>
            <p:cNvPr id="651" name="矩形 650">
              <a:extLst>
                <a:ext uri="{FF2B5EF4-FFF2-40B4-BE49-F238E27FC236}">
                  <a16:creationId xmlns:a16="http://schemas.microsoft.com/office/drawing/2014/main" id="{FA058C81-4502-4ECE-9D04-F589D16E215D}"/>
                </a:ext>
              </a:extLst>
            </p:cNvPr>
            <p:cNvSpPr/>
            <p:nvPr/>
          </p:nvSpPr>
          <p:spPr>
            <a:xfrm>
              <a:off x="2005159" y="3507371"/>
              <a:ext cx="1150723" cy="4343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latin typeface="Calibri" panose="020F0502020204030204" pitchFamily="34" charset="0"/>
                  <a:cs typeface="Calibri" panose="020F0502020204030204" pitchFamily="34" charset="0"/>
                </a:rPr>
                <a:t>Network</a:t>
              </a:r>
              <a:endParaRPr lang="zh-CN" altLang="en-US" sz="2000" b="1"/>
            </a:p>
          </p:txBody>
        </p:sp>
        <p:sp>
          <p:nvSpPr>
            <p:cNvPr id="1100" name="矩形: 圆角 1099">
              <a:extLst>
                <a:ext uri="{FF2B5EF4-FFF2-40B4-BE49-F238E27FC236}">
                  <a16:creationId xmlns:a16="http://schemas.microsoft.com/office/drawing/2014/main" id="{9BD8CD6A-928D-43F7-962A-566B4BF431DC}"/>
                </a:ext>
              </a:extLst>
            </p:cNvPr>
            <p:cNvSpPr/>
            <p:nvPr/>
          </p:nvSpPr>
          <p:spPr>
            <a:xfrm>
              <a:off x="1486713" y="3406849"/>
              <a:ext cx="2244423" cy="251521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8" name="文本框 1157">
              <a:extLst>
                <a:ext uri="{FF2B5EF4-FFF2-40B4-BE49-F238E27FC236}">
                  <a16:creationId xmlns:a16="http://schemas.microsoft.com/office/drawing/2014/main" id="{066389CF-4E42-49B2-BA26-46D7B5188E39}"/>
                </a:ext>
              </a:extLst>
            </p:cNvPr>
            <p:cNvSpPr txBox="1"/>
            <p:nvPr/>
          </p:nvSpPr>
          <p:spPr>
            <a:xfrm>
              <a:off x="1555396" y="3949260"/>
              <a:ext cx="2176209" cy="902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/>
                <a:t>Data Center Network</a:t>
              </a:r>
            </a:p>
            <a:p>
              <a:pPr algn="ctr"/>
              <a:r>
                <a:rPr lang="en-US" altLang="zh-CN" sz="1600"/>
                <a:t>Wide Area Network</a:t>
              </a:r>
            </a:p>
            <a:p>
              <a:pPr algn="ctr"/>
              <a:r>
                <a:rPr lang="en-US" altLang="zh-CN" sz="1600" b="1"/>
                <a:t>...</a:t>
              </a:r>
            </a:p>
          </p:txBody>
        </p: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6FB31FF7-F58D-4BC0-9D3F-B1C68A232D8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22325" y="4903262"/>
              <a:ext cx="222079" cy="242554"/>
              <a:chOff x="3317" y="1705"/>
              <a:chExt cx="1046" cy="910"/>
            </a:xfrm>
          </p:grpSpPr>
          <p:sp>
            <p:nvSpPr>
              <p:cNvPr id="161" name="AutoShape 3">
                <a:extLst>
                  <a:ext uri="{FF2B5EF4-FFF2-40B4-BE49-F238E27FC236}">
                    <a16:creationId xmlns:a16="http://schemas.microsoft.com/office/drawing/2014/main" id="{EAA3410C-0702-4CCE-8C18-68262E19ADA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17" y="1705"/>
                <a:ext cx="1046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5">
                <a:extLst>
                  <a:ext uri="{FF2B5EF4-FFF2-40B4-BE49-F238E27FC236}">
                    <a16:creationId xmlns:a16="http://schemas.microsoft.com/office/drawing/2014/main" id="{69CAC664-DBDF-4507-BF8C-A5E75E2BB7E0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6">
                <a:extLst>
                  <a:ext uri="{FF2B5EF4-FFF2-40B4-BE49-F238E27FC236}">
                    <a16:creationId xmlns:a16="http://schemas.microsoft.com/office/drawing/2014/main" id="{E55C4EF3-AE46-4B0A-8ECC-AF4E339AA353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Line 7">
                <a:extLst>
                  <a:ext uri="{FF2B5EF4-FFF2-40B4-BE49-F238E27FC236}">
                    <a16:creationId xmlns:a16="http://schemas.microsoft.com/office/drawing/2014/main" id="{4E6C1DA7-4170-400E-A2E5-B5252B1D0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Line 8">
                <a:extLst>
                  <a:ext uri="{FF2B5EF4-FFF2-40B4-BE49-F238E27FC236}">
                    <a16:creationId xmlns:a16="http://schemas.microsoft.com/office/drawing/2014/main" id="{D99D493A-0719-471E-91DA-91E002C058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Line 9">
                <a:extLst>
                  <a:ext uri="{FF2B5EF4-FFF2-40B4-BE49-F238E27FC236}">
                    <a16:creationId xmlns:a16="http://schemas.microsoft.com/office/drawing/2014/main" id="{CF49EB58-45C6-48B9-BC17-4AC8EA4A5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Line 10">
                <a:extLst>
                  <a:ext uri="{FF2B5EF4-FFF2-40B4-BE49-F238E27FC236}">
                    <a16:creationId xmlns:a16="http://schemas.microsoft.com/office/drawing/2014/main" id="{F368A221-D644-468B-B95B-12ADFA73D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11">
                <a:extLst>
                  <a:ext uri="{FF2B5EF4-FFF2-40B4-BE49-F238E27FC236}">
                    <a16:creationId xmlns:a16="http://schemas.microsoft.com/office/drawing/2014/main" id="{D364CF74-BFB5-4D08-A399-2C8A5388876A}"/>
                  </a:ext>
                </a:extLst>
              </p:cNvPr>
              <p:cNvSpPr/>
              <p:nvPr/>
            </p:nvSpPr>
            <p:spPr bwMode="auto">
              <a:xfrm>
                <a:off x="3765" y="1790"/>
                <a:ext cx="248" cy="142"/>
              </a:xfrm>
              <a:custGeom>
                <a:avLst/>
                <a:gdLst>
                  <a:gd name="T0" fmla="*/ 0 w 248"/>
                  <a:gd name="T1" fmla="*/ 94 h 142"/>
                  <a:gd name="T2" fmla="*/ 15 w 248"/>
                  <a:gd name="T3" fmla="*/ 8 h 142"/>
                  <a:gd name="T4" fmla="*/ 165 w 248"/>
                  <a:gd name="T5" fmla="*/ 0 h 142"/>
                  <a:gd name="T6" fmla="*/ 97 w 248"/>
                  <a:gd name="T7" fmla="*/ 39 h 142"/>
                  <a:gd name="T8" fmla="*/ 248 w 248"/>
                  <a:gd name="T9" fmla="*/ 125 h 142"/>
                  <a:gd name="T10" fmla="*/ 218 w 248"/>
                  <a:gd name="T11" fmla="*/ 142 h 142"/>
                  <a:gd name="T12" fmla="*/ 68 w 248"/>
                  <a:gd name="T13" fmla="*/ 55 h 142"/>
                  <a:gd name="T14" fmla="*/ 0 w 248"/>
                  <a:gd name="T15" fmla="*/ 9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0" y="94"/>
                    </a:moveTo>
                    <a:lnTo>
                      <a:pt x="15" y="8"/>
                    </a:lnTo>
                    <a:lnTo>
                      <a:pt x="165" y="0"/>
                    </a:lnTo>
                    <a:lnTo>
                      <a:pt x="97" y="39"/>
                    </a:lnTo>
                    <a:lnTo>
                      <a:pt x="248" y="125"/>
                    </a:lnTo>
                    <a:lnTo>
                      <a:pt x="218" y="142"/>
                    </a:lnTo>
                    <a:lnTo>
                      <a:pt x="68" y="55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13">
                <a:extLst>
                  <a:ext uri="{FF2B5EF4-FFF2-40B4-BE49-F238E27FC236}">
                    <a16:creationId xmlns:a16="http://schemas.microsoft.com/office/drawing/2014/main" id="{1A8EFD77-8643-48BB-9345-E00BC75874DB}"/>
                  </a:ext>
                </a:extLst>
              </p:cNvPr>
              <p:cNvSpPr/>
              <p:nvPr/>
            </p:nvSpPr>
            <p:spPr bwMode="auto">
              <a:xfrm>
                <a:off x="3673" y="2093"/>
                <a:ext cx="248" cy="141"/>
              </a:xfrm>
              <a:custGeom>
                <a:avLst/>
                <a:gdLst>
                  <a:gd name="T0" fmla="*/ 248 w 248"/>
                  <a:gd name="T1" fmla="*/ 47 h 141"/>
                  <a:gd name="T2" fmla="*/ 233 w 248"/>
                  <a:gd name="T3" fmla="*/ 133 h 141"/>
                  <a:gd name="T4" fmla="*/ 83 w 248"/>
                  <a:gd name="T5" fmla="*/ 141 h 141"/>
                  <a:gd name="T6" fmla="*/ 151 w 248"/>
                  <a:gd name="T7" fmla="*/ 103 h 141"/>
                  <a:gd name="T8" fmla="*/ 0 w 248"/>
                  <a:gd name="T9" fmla="*/ 16 h 141"/>
                  <a:gd name="T10" fmla="*/ 30 w 248"/>
                  <a:gd name="T11" fmla="*/ 0 h 141"/>
                  <a:gd name="T12" fmla="*/ 180 w 248"/>
                  <a:gd name="T13" fmla="*/ 86 h 141"/>
                  <a:gd name="T14" fmla="*/ 248 w 248"/>
                  <a:gd name="T15" fmla="*/ 4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1">
                    <a:moveTo>
                      <a:pt x="248" y="47"/>
                    </a:moveTo>
                    <a:lnTo>
                      <a:pt x="233" y="133"/>
                    </a:lnTo>
                    <a:lnTo>
                      <a:pt x="83" y="141"/>
                    </a:lnTo>
                    <a:lnTo>
                      <a:pt x="151" y="103"/>
                    </a:lnTo>
                    <a:lnTo>
                      <a:pt x="0" y="16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7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15">
                <a:extLst>
                  <a:ext uri="{FF2B5EF4-FFF2-40B4-BE49-F238E27FC236}">
                    <a16:creationId xmlns:a16="http://schemas.microsoft.com/office/drawing/2014/main" id="{6DFF0B0E-2E2E-4B74-A35E-BC1018302DE0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16">
                <a:extLst>
                  <a:ext uri="{FF2B5EF4-FFF2-40B4-BE49-F238E27FC236}">
                    <a16:creationId xmlns:a16="http://schemas.microsoft.com/office/drawing/2014/main" id="{8561B621-CA9F-440D-8F1F-09450DC1532A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Line 17">
                <a:extLst>
                  <a:ext uri="{FF2B5EF4-FFF2-40B4-BE49-F238E27FC236}">
                    <a16:creationId xmlns:a16="http://schemas.microsoft.com/office/drawing/2014/main" id="{88CF8E73-38D6-43DA-9B75-69211E07D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Line 18">
                <a:extLst>
                  <a:ext uri="{FF2B5EF4-FFF2-40B4-BE49-F238E27FC236}">
                    <a16:creationId xmlns:a16="http://schemas.microsoft.com/office/drawing/2014/main" id="{E5EE9D37-C80B-4B2B-8D55-55696BF6E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Line 19">
                <a:extLst>
                  <a:ext uri="{FF2B5EF4-FFF2-40B4-BE49-F238E27FC236}">
                    <a16:creationId xmlns:a16="http://schemas.microsoft.com/office/drawing/2014/main" id="{0E2BF18B-F83A-4C0C-8598-CFC41A9D8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Line 20">
                <a:extLst>
                  <a:ext uri="{FF2B5EF4-FFF2-40B4-BE49-F238E27FC236}">
                    <a16:creationId xmlns:a16="http://schemas.microsoft.com/office/drawing/2014/main" id="{63064536-33C9-4467-870A-5D0331D6B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Line 21">
                <a:extLst>
                  <a:ext uri="{FF2B5EF4-FFF2-40B4-BE49-F238E27FC236}">
                    <a16:creationId xmlns:a16="http://schemas.microsoft.com/office/drawing/2014/main" id="{8835D7EC-02DB-416D-9EDA-10084289C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Line 22">
                <a:extLst>
                  <a:ext uri="{FF2B5EF4-FFF2-40B4-BE49-F238E27FC236}">
                    <a16:creationId xmlns:a16="http://schemas.microsoft.com/office/drawing/2014/main" id="{9689E93E-BBA1-4DDC-89FE-DB2DDE4F6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Line 23">
                <a:extLst>
                  <a:ext uri="{FF2B5EF4-FFF2-40B4-BE49-F238E27FC236}">
                    <a16:creationId xmlns:a16="http://schemas.microsoft.com/office/drawing/2014/main" id="{40DA835B-50F9-41C8-9B31-31BC6BA96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Line 24">
                <a:extLst>
                  <a:ext uri="{FF2B5EF4-FFF2-40B4-BE49-F238E27FC236}">
                    <a16:creationId xmlns:a16="http://schemas.microsoft.com/office/drawing/2014/main" id="{F31B2473-4081-4DF7-85F8-E551493E8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Line 25">
                <a:extLst>
                  <a:ext uri="{FF2B5EF4-FFF2-40B4-BE49-F238E27FC236}">
                    <a16:creationId xmlns:a16="http://schemas.microsoft.com/office/drawing/2014/main" id="{F83D1C79-89FA-4637-8D47-E5E21BAE3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Line 26">
                <a:extLst>
                  <a:ext uri="{FF2B5EF4-FFF2-40B4-BE49-F238E27FC236}">
                    <a16:creationId xmlns:a16="http://schemas.microsoft.com/office/drawing/2014/main" id="{12F064C9-71EE-4117-BC82-64F47A609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Line 27">
                <a:extLst>
                  <a:ext uri="{FF2B5EF4-FFF2-40B4-BE49-F238E27FC236}">
                    <a16:creationId xmlns:a16="http://schemas.microsoft.com/office/drawing/2014/main" id="{9CB5B512-CE5D-420B-9834-4145D55FE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Line 28">
                <a:extLst>
                  <a:ext uri="{FF2B5EF4-FFF2-40B4-BE49-F238E27FC236}">
                    <a16:creationId xmlns:a16="http://schemas.microsoft.com/office/drawing/2014/main" id="{844DC29D-82BD-43D4-B965-B924659EA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Line 29">
                <a:extLst>
                  <a:ext uri="{FF2B5EF4-FFF2-40B4-BE49-F238E27FC236}">
                    <a16:creationId xmlns:a16="http://schemas.microsoft.com/office/drawing/2014/main" id="{57135DC3-1D9C-488F-91EA-EDEEAB9D0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Line 30">
                <a:extLst>
                  <a:ext uri="{FF2B5EF4-FFF2-40B4-BE49-F238E27FC236}">
                    <a16:creationId xmlns:a16="http://schemas.microsoft.com/office/drawing/2014/main" id="{983F1C8F-583E-4E61-97FF-18E814BC1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2" name="Group 4">
              <a:extLst>
                <a:ext uri="{FF2B5EF4-FFF2-40B4-BE49-F238E27FC236}">
                  <a16:creationId xmlns:a16="http://schemas.microsoft.com/office/drawing/2014/main" id="{FC3C33AC-D375-45F7-8F1F-7AC7B4FBE31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72253" y="5446958"/>
              <a:ext cx="324847" cy="354797"/>
              <a:chOff x="3317" y="1705"/>
              <a:chExt cx="1046" cy="910"/>
            </a:xfrm>
          </p:grpSpPr>
          <p:sp>
            <p:nvSpPr>
              <p:cNvPr id="136" name="AutoShape 3">
                <a:extLst>
                  <a:ext uri="{FF2B5EF4-FFF2-40B4-BE49-F238E27FC236}">
                    <a16:creationId xmlns:a16="http://schemas.microsoft.com/office/drawing/2014/main" id="{8FFAFB98-F4C8-4226-896E-5B3D49CC09D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17" y="1705"/>
                <a:ext cx="1046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5">
                <a:extLst>
                  <a:ext uri="{FF2B5EF4-FFF2-40B4-BE49-F238E27FC236}">
                    <a16:creationId xmlns:a16="http://schemas.microsoft.com/office/drawing/2014/main" id="{4BBC50F3-6A4B-4605-8C5F-2E25073CB9DC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6">
                <a:extLst>
                  <a:ext uri="{FF2B5EF4-FFF2-40B4-BE49-F238E27FC236}">
                    <a16:creationId xmlns:a16="http://schemas.microsoft.com/office/drawing/2014/main" id="{9B3BEDB7-F9ED-4B4C-A79A-34ACBB8ACE52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Line 7">
                <a:extLst>
                  <a:ext uri="{FF2B5EF4-FFF2-40B4-BE49-F238E27FC236}">
                    <a16:creationId xmlns:a16="http://schemas.microsoft.com/office/drawing/2014/main" id="{01D10493-DBBF-4E64-AD47-10B0442A5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Line 8">
                <a:extLst>
                  <a:ext uri="{FF2B5EF4-FFF2-40B4-BE49-F238E27FC236}">
                    <a16:creationId xmlns:a16="http://schemas.microsoft.com/office/drawing/2014/main" id="{877F4F67-8B1C-42B6-802E-C2A3EE5AD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Line 9">
                <a:extLst>
                  <a:ext uri="{FF2B5EF4-FFF2-40B4-BE49-F238E27FC236}">
                    <a16:creationId xmlns:a16="http://schemas.microsoft.com/office/drawing/2014/main" id="{2A001F2A-1D35-4094-B2A3-2BBFBB478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Line 10">
                <a:extLst>
                  <a:ext uri="{FF2B5EF4-FFF2-40B4-BE49-F238E27FC236}">
                    <a16:creationId xmlns:a16="http://schemas.microsoft.com/office/drawing/2014/main" id="{76061266-2EAB-45B9-A4AF-9CBE518EF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11">
                <a:extLst>
                  <a:ext uri="{FF2B5EF4-FFF2-40B4-BE49-F238E27FC236}">
                    <a16:creationId xmlns:a16="http://schemas.microsoft.com/office/drawing/2014/main" id="{20B0AD8A-7F52-432D-83A1-0CD9D3B3ADF6}"/>
                  </a:ext>
                </a:extLst>
              </p:cNvPr>
              <p:cNvSpPr/>
              <p:nvPr/>
            </p:nvSpPr>
            <p:spPr bwMode="auto">
              <a:xfrm>
                <a:off x="3765" y="1790"/>
                <a:ext cx="248" cy="142"/>
              </a:xfrm>
              <a:custGeom>
                <a:avLst/>
                <a:gdLst>
                  <a:gd name="T0" fmla="*/ 0 w 248"/>
                  <a:gd name="T1" fmla="*/ 94 h 142"/>
                  <a:gd name="T2" fmla="*/ 15 w 248"/>
                  <a:gd name="T3" fmla="*/ 8 h 142"/>
                  <a:gd name="T4" fmla="*/ 165 w 248"/>
                  <a:gd name="T5" fmla="*/ 0 h 142"/>
                  <a:gd name="T6" fmla="*/ 97 w 248"/>
                  <a:gd name="T7" fmla="*/ 39 h 142"/>
                  <a:gd name="T8" fmla="*/ 248 w 248"/>
                  <a:gd name="T9" fmla="*/ 125 h 142"/>
                  <a:gd name="T10" fmla="*/ 218 w 248"/>
                  <a:gd name="T11" fmla="*/ 142 h 142"/>
                  <a:gd name="T12" fmla="*/ 68 w 248"/>
                  <a:gd name="T13" fmla="*/ 55 h 142"/>
                  <a:gd name="T14" fmla="*/ 0 w 248"/>
                  <a:gd name="T15" fmla="*/ 9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0" y="94"/>
                    </a:moveTo>
                    <a:lnTo>
                      <a:pt x="15" y="8"/>
                    </a:lnTo>
                    <a:lnTo>
                      <a:pt x="165" y="0"/>
                    </a:lnTo>
                    <a:lnTo>
                      <a:pt x="97" y="39"/>
                    </a:lnTo>
                    <a:lnTo>
                      <a:pt x="248" y="125"/>
                    </a:lnTo>
                    <a:lnTo>
                      <a:pt x="218" y="142"/>
                    </a:lnTo>
                    <a:lnTo>
                      <a:pt x="68" y="55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13">
                <a:extLst>
                  <a:ext uri="{FF2B5EF4-FFF2-40B4-BE49-F238E27FC236}">
                    <a16:creationId xmlns:a16="http://schemas.microsoft.com/office/drawing/2014/main" id="{C0169139-97C9-490D-977C-B41B40868BE6}"/>
                  </a:ext>
                </a:extLst>
              </p:cNvPr>
              <p:cNvSpPr/>
              <p:nvPr/>
            </p:nvSpPr>
            <p:spPr bwMode="auto">
              <a:xfrm>
                <a:off x="3673" y="2093"/>
                <a:ext cx="248" cy="141"/>
              </a:xfrm>
              <a:custGeom>
                <a:avLst/>
                <a:gdLst>
                  <a:gd name="T0" fmla="*/ 248 w 248"/>
                  <a:gd name="T1" fmla="*/ 47 h 141"/>
                  <a:gd name="T2" fmla="*/ 233 w 248"/>
                  <a:gd name="T3" fmla="*/ 133 h 141"/>
                  <a:gd name="T4" fmla="*/ 83 w 248"/>
                  <a:gd name="T5" fmla="*/ 141 h 141"/>
                  <a:gd name="T6" fmla="*/ 151 w 248"/>
                  <a:gd name="T7" fmla="*/ 103 h 141"/>
                  <a:gd name="T8" fmla="*/ 0 w 248"/>
                  <a:gd name="T9" fmla="*/ 16 h 141"/>
                  <a:gd name="T10" fmla="*/ 30 w 248"/>
                  <a:gd name="T11" fmla="*/ 0 h 141"/>
                  <a:gd name="T12" fmla="*/ 180 w 248"/>
                  <a:gd name="T13" fmla="*/ 86 h 141"/>
                  <a:gd name="T14" fmla="*/ 248 w 248"/>
                  <a:gd name="T15" fmla="*/ 4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1">
                    <a:moveTo>
                      <a:pt x="248" y="47"/>
                    </a:moveTo>
                    <a:lnTo>
                      <a:pt x="233" y="133"/>
                    </a:lnTo>
                    <a:lnTo>
                      <a:pt x="83" y="141"/>
                    </a:lnTo>
                    <a:lnTo>
                      <a:pt x="151" y="103"/>
                    </a:lnTo>
                    <a:lnTo>
                      <a:pt x="0" y="16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7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15">
                <a:extLst>
                  <a:ext uri="{FF2B5EF4-FFF2-40B4-BE49-F238E27FC236}">
                    <a16:creationId xmlns:a16="http://schemas.microsoft.com/office/drawing/2014/main" id="{9ED8EC5B-241E-4EF4-9959-A6BEDF6A3C04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16">
                <a:extLst>
                  <a:ext uri="{FF2B5EF4-FFF2-40B4-BE49-F238E27FC236}">
                    <a16:creationId xmlns:a16="http://schemas.microsoft.com/office/drawing/2014/main" id="{8EA40A99-5BD6-454C-B7D9-2D6B99009C99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Line 17">
                <a:extLst>
                  <a:ext uri="{FF2B5EF4-FFF2-40B4-BE49-F238E27FC236}">
                    <a16:creationId xmlns:a16="http://schemas.microsoft.com/office/drawing/2014/main" id="{555BC17E-4E88-4DC4-BE18-6B5F59C55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Line 18">
                <a:extLst>
                  <a:ext uri="{FF2B5EF4-FFF2-40B4-BE49-F238E27FC236}">
                    <a16:creationId xmlns:a16="http://schemas.microsoft.com/office/drawing/2014/main" id="{F73FBC19-9040-4D77-9D93-1D47A64FE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Line 19">
                <a:extLst>
                  <a:ext uri="{FF2B5EF4-FFF2-40B4-BE49-F238E27FC236}">
                    <a16:creationId xmlns:a16="http://schemas.microsoft.com/office/drawing/2014/main" id="{C372C986-21A8-48D9-A7C9-E7810220E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Line 20">
                <a:extLst>
                  <a:ext uri="{FF2B5EF4-FFF2-40B4-BE49-F238E27FC236}">
                    <a16:creationId xmlns:a16="http://schemas.microsoft.com/office/drawing/2014/main" id="{8DDBE295-677A-4E80-8693-F79D9A042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Line 21">
                <a:extLst>
                  <a:ext uri="{FF2B5EF4-FFF2-40B4-BE49-F238E27FC236}">
                    <a16:creationId xmlns:a16="http://schemas.microsoft.com/office/drawing/2014/main" id="{E0940EA7-FACB-4209-89C9-A386A3FB1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Line 22">
                <a:extLst>
                  <a:ext uri="{FF2B5EF4-FFF2-40B4-BE49-F238E27FC236}">
                    <a16:creationId xmlns:a16="http://schemas.microsoft.com/office/drawing/2014/main" id="{377C31C8-6FF3-459C-B996-7517387F3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Line 23">
                <a:extLst>
                  <a:ext uri="{FF2B5EF4-FFF2-40B4-BE49-F238E27FC236}">
                    <a16:creationId xmlns:a16="http://schemas.microsoft.com/office/drawing/2014/main" id="{75FFDD44-595F-4095-A703-BE7F060AB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Line 24">
                <a:extLst>
                  <a:ext uri="{FF2B5EF4-FFF2-40B4-BE49-F238E27FC236}">
                    <a16:creationId xmlns:a16="http://schemas.microsoft.com/office/drawing/2014/main" id="{082C7037-4AB6-459F-8CD3-BA24DA465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Line 25">
                <a:extLst>
                  <a:ext uri="{FF2B5EF4-FFF2-40B4-BE49-F238E27FC236}">
                    <a16:creationId xmlns:a16="http://schemas.microsoft.com/office/drawing/2014/main" id="{1095E9DE-FE44-40F5-8418-2B059269D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Line 26">
                <a:extLst>
                  <a:ext uri="{FF2B5EF4-FFF2-40B4-BE49-F238E27FC236}">
                    <a16:creationId xmlns:a16="http://schemas.microsoft.com/office/drawing/2014/main" id="{9DB8469F-9B00-4B49-9636-68275F357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Line 27">
                <a:extLst>
                  <a:ext uri="{FF2B5EF4-FFF2-40B4-BE49-F238E27FC236}">
                    <a16:creationId xmlns:a16="http://schemas.microsoft.com/office/drawing/2014/main" id="{850F07DE-DE12-4AF9-9CA6-9D44E9063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Line 28">
                <a:extLst>
                  <a:ext uri="{FF2B5EF4-FFF2-40B4-BE49-F238E27FC236}">
                    <a16:creationId xmlns:a16="http://schemas.microsoft.com/office/drawing/2014/main" id="{E6AF35A9-75F9-4518-A6D4-324E113FA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Line 29">
                <a:extLst>
                  <a:ext uri="{FF2B5EF4-FFF2-40B4-BE49-F238E27FC236}">
                    <a16:creationId xmlns:a16="http://schemas.microsoft.com/office/drawing/2014/main" id="{FC01858F-E79B-4909-9BAC-8D65DD21A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Line 30">
                <a:extLst>
                  <a:ext uri="{FF2B5EF4-FFF2-40B4-BE49-F238E27FC236}">
                    <a16:creationId xmlns:a16="http://schemas.microsoft.com/office/drawing/2014/main" id="{B2A74749-3C3C-4E65-B680-9D2A0D10A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3" name="Group 4">
              <a:extLst>
                <a:ext uri="{FF2B5EF4-FFF2-40B4-BE49-F238E27FC236}">
                  <a16:creationId xmlns:a16="http://schemas.microsoft.com/office/drawing/2014/main" id="{564430DA-D129-44BF-B670-39C4EAA162F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21722" y="5141218"/>
              <a:ext cx="273615" cy="298841"/>
              <a:chOff x="3317" y="1705"/>
              <a:chExt cx="1046" cy="910"/>
            </a:xfrm>
          </p:grpSpPr>
          <p:sp>
            <p:nvSpPr>
              <p:cNvPr id="111" name="AutoShape 3">
                <a:extLst>
                  <a:ext uri="{FF2B5EF4-FFF2-40B4-BE49-F238E27FC236}">
                    <a16:creationId xmlns:a16="http://schemas.microsoft.com/office/drawing/2014/main" id="{8147F841-3797-4B98-AFB8-7D8174C369F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17" y="1705"/>
                <a:ext cx="1046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5">
                <a:extLst>
                  <a:ext uri="{FF2B5EF4-FFF2-40B4-BE49-F238E27FC236}">
                    <a16:creationId xmlns:a16="http://schemas.microsoft.com/office/drawing/2014/main" id="{9C8FA9DB-87D0-44C6-9762-8EBBFD387C08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6">
                <a:extLst>
                  <a:ext uri="{FF2B5EF4-FFF2-40B4-BE49-F238E27FC236}">
                    <a16:creationId xmlns:a16="http://schemas.microsoft.com/office/drawing/2014/main" id="{BFA70349-9183-4A10-A36F-481FDCBADF35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Line 7">
                <a:extLst>
                  <a:ext uri="{FF2B5EF4-FFF2-40B4-BE49-F238E27FC236}">
                    <a16:creationId xmlns:a16="http://schemas.microsoft.com/office/drawing/2014/main" id="{7B0DDFFD-05AF-4C45-B615-AC4DE20E3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Line 8">
                <a:extLst>
                  <a:ext uri="{FF2B5EF4-FFF2-40B4-BE49-F238E27FC236}">
                    <a16:creationId xmlns:a16="http://schemas.microsoft.com/office/drawing/2014/main" id="{FEC8EDB6-C521-41EC-9921-6615CB1AD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Line 9">
                <a:extLst>
                  <a:ext uri="{FF2B5EF4-FFF2-40B4-BE49-F238E27FC236}">
                    <a16:creationId xmlns:a16="http://schemas.microsoft.com/office/drawing/2014/main" id="{9F309C53-244B-4131-88FA-2FEB4885B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Line 10">
                <a:extLst>
                  <a:ext uri="{FF2B5EF4-FFF2-40B4-BE49-F238E27FC236}">
                    <a16:creationId xmlns:a16="http://schemas.microsoft.com/office/drawing/2014/main" id="{6830A6C9-E651-4289-8AAD-D64F20276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1">
                <a:extLst>
                  <a:ext uri="{FF2B5EF4-FFF2-40B4-BE49-F238E27FC236}">
                    <a16:creationId xmlns:a16="http://schemas.microsoft.com/office/drawing/2014/main" id="{C5B617EB-B34F-4420-9965-B57646A41DD1}"/>
                  </a:ext>
                </a:extLst>
              </p:cNvPr>
              <p:cNvSpPr/>
              <p:nvPr/>
            </p:nvSpPr>
            <p:spPr bwMode="auto">
              <a:xfrm>
                <a:off x="3765" y="1790"/>
                <a:ext cx="248" cy="142"/>
              </a:xfrm>
              <a:custGeom>
                <a:avLst/>
                <a:gdLst>
                  <a:gd name="T0" fmla="*/ 0 w 248"/>
                  <a:gd name="T1" fmla="*/ 94 h 142"/>
                  <a:gd name="T2" fmla="*/ 15 w 248"/>
                  <a:gd name="T3" fmla="*/ 8 h 142"/>
                  <a:gd name="T4" fmla="*/ 165 w 248"/>
                  <a:gd name="T5" fmla="*/ 0 h 142"/>
                  <a:gd name="T6" fmla="*/ 97 w 248"/>
                  <a:gd name="T7" fmla="*/ 39 h 142"/>
                  <a:gd name="T8" fmla="*/ 248 w 248"/>
                  <a:gd name="T9" fmla="*/ 125 h 142"/>
                  <a:gd name="T10" fmla="*/ 218 w 248"/>
                  <a:gd name="T11" fmla="*/ 142 h 142"/>
                  <a:gd name="T12" fmla="*/ 68 w 248"/>
                  <a:gd name="T13" fmla="*/ 55 h 142"/>
                  <a:gd name="T14" fmla="*/ 0 w 248"/>
                  <a:gd name="T15" fmla="*/ 9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0" y="94"/>
                    </a:moveTo>
                    <a:lnTo>
                      <a:pt x="15" y="8"/>
                    </a:lnTo>
                    <a:lnTo>
                      <a:pt x="165" y="0"/>
                    </a:lnTo>
                    <a:lnTo>
                      <a:pt x="97" y="39"/>
                    </a:lnTo>
                    <a:lnTo>
                      <a:pt x="248" y="125"/>
                    </a:lnTo>
                    <a:lnTo>
                      <a:pt x="218" y="142"/>
                    </a:lnTo>
                    <a:lnTo>
                      <a:pt x="68" y="55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13">
                <a:extLst>
                  <a:ext uri="{FF2B5EF4-FFF2-40B4-BE49-F238E27FC236}">
                    <a16:creationId xmlns:a16="http://schemas.microsoft.com/office/drawing/2014/main" id="{7E5FB707-114A-4BF0-A8BF-76A97E2E3392}"/>
                  </a:ext>
                </a:extLst>
              </p:cNvPr>
              <p:cNvSpPr/>
              <p:nvPr/>
            </p:nvSpPr>
            <p:spPr bwMode="auto">
              <a:xfrm>
                <a:off x="3673" y="2093"/>
                <a:ext cx="248" cy="141"/>
              </a:xfrm>
              <a:custGeom>
                <a:avLst/>
                <a:gdLst>
                  <a:gd name="T0" fmla="*/ 248 w 248"/>
                  <a:gd name="T1" fmla="*/ 47 h 141"/>
                  <a:gd name="T2" fmla="*/ 233 w 248"/>
                  <a:gd name="T3" fmla="*/ 133 h 141"/>
                  <a:gd name="T4" fmla="*/ 83 w 248"/>
                  <a:gd name="T5" fmla="*/ 141 h 141"/>
                  <a:gd name="T6" fmla="*/ 151 w 248"/>
                  <a:gd name="T7" fmla="*/ 103 h 141"/>
                  <a:gd name="T8" fmla="*/ 0 w 248"/>
                  <a:gd name="T9" fmla="*/ 16 h 141"/>
                  <a:gd name="T10" fmla="*/ 30 w 248"/>
                  <a:gd name="T11" fmla="*/ 0 h 141"/>
                  <a:gd name="T12" fmla="*/ 180 w 248"/>
                  <a:gd name="T13" fmla="*/ 86 h 141"/>
                  <a:gd name="T14" fmla="*/ 248 w 248"/>
                  <a:gd name="T15" fmla="*/ 4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1">
                    <a:moveTo>
                      <a:pt x="248" y="47"/>
                    </a:moveTo>
                    <a:lnTo>
                      <a:pt x="233" y="133"/>
                    </a:lnTo>
                    <a:lnTo>
                      <a:pt x="83" y="141"/>
                    </a:lnTo>
                    <a:lnTo>
                      <a:pt x="151" y="103"/>
                    </a:lnTo>
                    <a:lnTo>
                      <a:pt x="0" y="16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7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15">
                <a:extLst>
                  <a:ext uri="{FF2B5EF4-FFF2-40B4-BE49-F238E27FC236}">
                    <a16:creationId xmlns:a16="http://schemas.microsoft.com/office/drawing/2014/main" id="{08E20E80-B442-4435-B99C-6F7D72080ED6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6">
                <a:extLst>
                  <a:ext uri="{FF2B5EF4-FFF2-40B4-BE49-F238E27FC236}">
                    <a16:creationId xmlns:a16="http://schemas.microsoft.com/office/drawing/2014/main" id="{E3A5AAFF-EA3A-4423-97B8-57CD4057A2ED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Line 17">
                <a:extLst>
                  <a:ext uri="{FF2B5EF4-FFF2-40B4-BE49-F238E27FC236}">
                    <a16:creationId xmlns:a16="http://schemas.microsoft.com/office/drawing/2014/main" id="{1D4CF142-860F-44B8-B8AA-E73B44F9C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Line 18">
                <a:extLst>
                  <a:ext uri="{FF2B5EF4-FFF2-40B4-BE49-F238E27FC236}">
                    <a16:creationId xmlns:a16="http://schemas.microsoft.com/office/drawing/2014/main" id="{F2D1CCF7-40AB-4216-A289-BAC13F05C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Line 19">
                <a:extLst>
                  <a:ext uri="{FF2B5EF4-FFF2-40B4-BE49-F238E27FC236}">
                    <a16:creationId xmlns:a16="http://schemas.microsoft.com/office/drawing/2014/main" id="{43EA016F-F7B9-435B-87C8-45B300347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Line 20">
                <a:extLst>
                  <a:ext uri="{FF2B5EF4-FFF2-40B4-BE49-F238E27FC236}">
                    <a16:creationId xmlns:a16="http://schemas.microsoft.com/office/drawing/2014/main" id="{C9613FA1-A145-48BB-A7EA-099B51F6F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Line 21">
                <a:extLst>
                  <a:ext uri="{FF2B5EF4-FFF2-40B4-BE49-F238E27FC236}">
                    <a16:creationId xmlns:a16="http://schemas.microsoft.com/office/drawing/2014/main" id="{BC0E3559-01B0-4DEE-AE23-37C83491B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Line 22">
                <a:extLst>
                  <a:ext uri="{FF2B5EF4-FFF2-40B4-BE49-F238E27FC236}">
                    <a16:creationId xmlns:a16="http://schemas.microsoft.com/office/drawing/2014/main" id="{782E4E8B-01E7-4CBF-BEDE-A436F711B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Line 23">
                <a:extLst>
                  <a:ext uri="{FF2B5EF4-FFF2-40B4-BE49-F238E27FC236}">
                    <a16:creationId xmlns:a16="http://schemas.microsoft.com/office/drawing/2014/main" id="{9983E4A7-E47D-4D95-8FA0-B668DA62C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Line 24">
                <a:extLst>
                  <a:ext uri="{FF2B5EF4-FFF2-40B4-BE49-F238E27FC236}">
                    <a16:creationId xmlns:a16="http://schemas.microsoft.com/office/drawing/2014/main" id="{EF9F34A4-4F26-4ADD-A3CD-940F7569D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Line 25">
                <a:extLst>
                  <a:ext uri="{FF2B5EF4-FFF2-40B4-BE49-F238E27FC236}">
                    <a16:creationId xmlns:a16="http://schemas.microsoft.com/office/drawing/2014/main" id="{C35A9BE4-913D-46AC-A6E0-06D88AA42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Line 26">
                <a:extLst>
                  <a:ext uri="{FF2B5EF4-FFF2-40B4-BE49-F238E27FC236}">
                    <a16:creationId xmlns:a16="http://schemas.microsoft.com/office/drawing/2014/main" id="{7E01869F-A8C2-4CE3-97C6-9EDF032C3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Line 27">
                <a:extLst>
                  <a:ext uri="{FF2B5EF4-FFF2-40B4-BE49-F238E27FC236}">
                    <a16:creationId xmlns:a16="http://schemas.microsoft.com/office/drawing/2014/main" id="{F98F14C2-AAFA-42AB-9D64-9309B5216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Line 28">
                <a:extLst>
                  <a:ext uri="{FF2B5EF4-FFF2-40B4-BE49-F238E27FC236}">
                    <a16:creationId xmlns:a16="http://schemas.microsoft.com/office/drawing/2014/main" id="{6DACB0D7-D599-47AC-8DF5-ED14200A9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Line 29">
                <a:extLst>
                  <a:ext uri="{FF2B5EF4-FFF2-40B4-BE49-F238E27FC236}">
                    <a16:creationId xmlns:a16="http://schemas.microsoft.com/office/drawing/2014/main" id="{C032664D-8A88-44F1-8B16-E321DC2D6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Line 30">
                <a:extLst>
                  <a:ext uri="{FF2B5EF4-FFF2-40B4-BE49-F238E27FC236}">
                    <a16:creationId xmlns:a16="http://schemas.microsoft.com/office/drawing/2014/main" id="{82C016C3-2092-4C21-9307-D2E29BA01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4" name="Group 4">
              <a:extLst>
                <a:ext uri="{FF2B5EF4-FFF2-40B4-BE49-F238E27FC236}">
                  <a16:creationId xmlns:a16="http://schemas.microsoft.com/office/drawing/2014/main" id="{B3C7BC95-D474-404E-970D-1723C435265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22514" y="5141218"/>
              <a:ext cx="273615" cy="298841"/>
              <a:chOff x="3317" y="1705"/>
              <a:chExt cx="1046" cy="910"/>
            </a:xfrm>
          </p:grpSpPr>
          <p:sp>
            <p:nvSpPr>
              <p:cNvPr id="86" name="AutoShape 3">
                <a:extLst>
                  <a:ext uri="{FF2B5EF4-FFF2-40B4-BE49-F238E27FC236}">
                    <a16:creationId xmlns:a16="http://schemas.microsoft.com/office/drawing/2014/main" id="{29F1E18A-9F53-44FD-84D2-FBA1E21BE27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17" y="1705"/>
                <a:ext cx="1046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">
                <a:extLst>
                  <a:ext uri="{FF2B5EF4-FFF2-40B4-BE49-F238E27FC236}">
                    <a16:creationId xmlns:a16="http://schemas.microsoft.com/office/drawing/2014/main" id="{A558864E-0225-4AF4-861F-B55B6AF4CC9E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6">
                <a:extLst>
                  <a:ext uri="{FF2B5EF4-FFF2-40B4-BE49-F238E27FC236}">
                    <a16:creationId xmlns:a16="http://schemas.microsoft.com/office/drawing/2014/main" id="{3F7D16E9-CCE9-4851-A380-EEE07B029F57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Line 7">
                <a:extLst>
                  <a:ext uri="{FF2B5EF4-FFF2-40B4-BE49-F238E27FC236}">
                    <a16:creationId xmlns:a16="http://schemas.microsoft.com/office/drawing/2014/main" id="{BEA04298-177E-45EC-84F6-675C579BD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Line 8">
                <a:extLst>
                  <a:ext uri="{FF2B5EF4-FFF2-40B4-BE49-F238E27FC236}">
                    <a16:creationId xmlns:a16="http://schemas.microsoft.com/office/drawing/2014/main" id="{DD0815B8-9AF1-4F73-8F50-B6CB1D0FD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Line 9">
                <a:extLst>
                  <a:ext uri="{FF2B5EF4-FFF2-40B4-BE49-F238E27FC236}">
                    <a16:creationId xmlns:a16="http://schemas.microsoft.com/office/drawing/2014/main" id="{3489DA0A-B92B-4A75-A3D2-B5E745DEB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Line 10">
                <a:extLst>
                  <a:ext uri="{FF2B5EF4-FFF2-40B4-BE49-F238E27FC236}">
                    <a16:creationId xmlns:a16="http://schemas.microsoft.com/office/drawing/2014/main" id="{1B85BC6C-20FD-43B4-B272-FA5387A67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1">
                <a:extLst>
                  <a:ext uri="{FF2B5EF4-FFF2-40B4-BE49-F238E27FC236}">
                    <a16:creationId xmlns:a16="http://schemas.microsoft.com/office/drawing/2014/main" id="{C7307D17-72F9-4D22-A14B-0AA6440D3E1B}"/>
                  </a:ext>
                </a:extLst>
              </p:cNvPr>
              <p:cNvSpPr/>
              <p:nvPr/>
            </p:nvSpPr>
            <p:spPr bwMode="auto">
              <a:xfrm>
                <a:off x="3765" y="1790"/>
                <a:ext cx="248" cy="142"/>
              </a:xfrm>
              <a:custGeom>
                <a:avLst/>
                <a:gdLst>
                  <a:gd name="T0" fmla="*/ 0 w 248"/>
                  <a:gd name="T1" fmla="*/ 94 h 142"/>
                  <a:gd name="T2" fmla="*/ 15 w 248"/>
                  <a:gd name="T3" fmla="*/ 8 h 142"/>
                  <a:gd name="T4" fmla="*/ 165 w 248"/>
                  <a:gd name="T5" fmla="*/ 0 h 142"/>
                  <a:gd name="T6" fmla="*/ 97 w 248"/>
                  <a:gd name="T7" fmla="*/ 39 h 142"/>
                  <a:gd name="T8" fmla="*/ 248 w 248"/>
                  <a:gd name="T9" fmla="*/ 125 h 142"/>
                  <a:gd name="T10" fmla="*/ 218 w 248"/>
                  <a:gd name="T11" fmla="*/ 142 h 142"/>
                  <a:gd name="T12" fmla="*/ 68 w 248"/>
                  <a:gd name="T13" fmla="*/ 55 h 142"/>
                  <a:gd name="T14" fmla="*/ 0 w 248"/>
                  <a:gd name="T15" fmla="*/ 9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0" y="94"/>
                    </a:moveTo>
                    <a:lnTo>
                      <a:pt x="15" y="8"/>
                    </a:lnTo>
                    <a:lnTo>
                      <a:pt x="165" y="0"/>
                    </a:lnTo>
                    <a:lnTo>
                      <a:pt x="97" y="39"/>
                    </a:lnTo>
                    <a:lnTo>
                      <a:pt x="248" y="125"/>
                    </a:lnTo>
                    <a:lnTo>
                      <a:pt x="218" y="142"/>
                    </a:lnTo>
                    <a:lnTo>
                      <a:pt x="68" y="55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3E15FD6C-2382-40D5-A363-F17E3BAA08A4}"/>
                  </a:ext>
                </a:extLst>
              </p:cNvPr>
              <p:cNvSpPr/>
              <p:nvPr/>
            </p:nvSpPr>
            <p:spPr bwMode="auto">
              <a:xfrm>
                <a:off x="3673" y="2093"/>
                <a:ext cx="248" cy="141"/>
              </a:xfrm>
              <a:custGeom>
                <a:avLst/>
                <a:gdLst>
                  <a:gd name="T0" fmla="*/ 248 w 248"/>
                  <a:gd name="T1" fmla="*/ 47 h 141"/>
                  <a:gd name="T2" fmla="*/ 233 w 248"/>
                  <a:gd name="T3" fmla="*/ 133 h 141"/>
                  <a:gd name="T4" fmla="*/ 83 w 248"/>
                  <a:gd name="T5" fmla="*/ 141 h 141"/>
                  <a:gd name="T6" fmla="*/ 151 w 248"/>
                  <a:gd name="T7" fmla="*/ 103 h 141"/>
                  <a:gd name="T8" fmla="*/ 0 w 248"/>
                  <a:gd name="T9" fmla="*/ 16 h 141"/>
                  <a:gd name="T10" fmla="*/ 30 w 248"/>
                  <a:gd name="T11" fmla="*/ 0 h 141"/>
                  <a:gd name="T12" fmla="*/ 180 w 248"/>
                  <a:gd name="T13" fmla="*/ 86 h 141"/>
                  <a:gd name="T14" fmla="*/ 248 w 248"/>
                  <a:gd name="T15" fmla="*/ 4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1">
                    <a:moveTo>
                      <a:pt x="248" y="47"/>
                    </a:moveTo>
                    <a:lnTo>
                      <a:pt x="233" y="133"/>
                    </a:lnTo>
                    <a:lnTo>
                      <a:pt x="83" y="141"/>
                    </a:lnTo>
                    <a:lnTo>
                      <a:pt x="151" y="103"/>
                    </a:lnTo>
                    <a:lnTo>
                      <a:pt x="0" y="16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7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5">
                <a:extLst>
                  <a:ext uri="{FF2B5EF4-FFF2-40B4-BE49-F238E27FC236}">
                    <a16:creationId xmlns:a16="http://schemas.microsoft.com/office/drawing/2014/main" id="{7EDD3731-8278-4B9B-9E71-ED9E51A254FD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6">
                <a:extLst>
                  <a:ext uri="{FF2B5EF4-FFF2-40B4-BE49-F238E27FC236}">
                    <a16:creationId xmlns:a16="http://schemas.microsoft.com/office/drawing/2014/main" id="{75B5E580-7E46-433E-9127-8FC4C6536057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Line 17">
                <a:extLst>
                  <a:ext uri="{FF2B5EF4-FFF2-40B4-BE49-F238E27FC236}">
                    <a16:creationId xmlns:a16="http://schemas.microsoft.com/office/drawing/2014/main" id="{3609C840-9490-48A4-B652-E32D44DEB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Line 18">
                <a:extLst>
                  <a:ext uri="{FF2B5EF4-FFF2-40B4-BE49-F238E27FC236}">
                    <a16:creationId xmlns:a16="http://schemas.microsoft.com/office/drawing/2014/main" id="{77046F8C-D41A-4817-851A-435CCA0D5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Line 19">
                <a:extLst>
                  <a:ext uri="{FF2B5EF4-FFF2-40B4-BE49-F238E27FC236}">
                    <a16:creationId xmlns:a16="http://schemas.microsoft.com/office/drawing/2014/main" id="{01B17FE3-429B-43BD-8F92-385899C42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Line 20">
                <a:extLst>
                  <a:ext uri="{FF2B5EF4-FFF2-40B4-BE49-F238E27FC236}">
                    <a16:creationId xmlns:a16="http://schemas.microsoft.com/office/drawing/2014/main" id="{E2F80683-C7B1-4732-8F34-C7531BA26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Line 21">
                <a:extLst>
                  <a:ext uri="{FF2B5EF4-FFF2-40B4-BE49-F238E27FC236}">
                    <a16:creationId xmlns:a16="http://schemas.microsoft.com/office/drawing/2014/main" id="{07FAF102-0B35-4D38-B58B-5D2CE8FE8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Line 22">
                <a:extLst>
                  <a:ext uri="{FF2B5EF4-FFF2-40B4-BE49-F238E27FC236}">
                    <a16:creationId xmlns:a16="http://schemas.microsoft.com/office/drawing/2014/main" id="{051CC756-72E7-48A2-A451-F1C2118FA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Line 23">
                <a:extLst>
                  <a:ext uri="{FF2B5EF4-FFF2-40B4-BE49-F238E27FC236}">
                    <a16:creationId xmlns:a16="http://schemas.microsoft.com/office/drawing/2014/main" id="{014374E8-CB8E-4D27-BD9A-6B1B6D39B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Line 24">
                <a:extLst>
                  <a:ext uri="{FF2B5EF4-FFF2-40B4-BE49-F238E27FC236}">
                    <a16:creationId xmlns:a16="http://schemas.microsoft.com/office/drawing/2014/main" id="{4F04F547-DDB9-4CA2-94C2-453856A7F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Line 25">
                <a:extLst>
                  <a:ext uri="{FF2B5EF4-FFF2-40B4-BE49-F238E27FC236}">
                    <a16:creationId xmlns:a16="http://schemas.microsoft.com/office/drawing/2014/main" id="{F41B4478-9ED5-4860-AE30-1CA969DCE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Line 26">
                <a:extLst>
                  <a:ext uri="{FF2B5EF4-FFF2-40B4-BE49-F238E27FC236}">
                    <a16:creationId xmlns:a16="http://schemas.microsoft.com/office/drawing/2014/main" id="{BC090EC3-23C3-47C6-A722-4574AA5B5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Line 27">
                <a:extLst>
                  <a:ext uri="{FF2B5EF4-FFF2-40B4-BE49-F238E27FC236}">
                    <a16:creationId xmlns:a16="http://schemas.microsoft.com/office/drawing/2014/main" id="{85622E07-EE67-4E57-9822-4FFF391AE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Line 28">
                <a:extLst>
                  <a:ext uri="{FF2B5EF4-FFF2-40B4-BE49-F238E27FC236}">
                    <a16:creationId xmlns:a16="http://schemas.microsoft.com/office/drawing/2014/main" id="{D8EB423E-0E5A-4CD9-A2F4-43BD780B4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Line 29">
                <a:extLst>
                  <a:ext uri="{FF2B5EF4-FFF2-40B4-BE49-F238E27FC236}">
                    <a16:creationId xmlns:a16="http://schemas.microsoft.com/office/drawing/2014/main" id="{0C77A55A-5325-43D7-9033-823C4F240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Line 30">
                <a:extLst>
                  <a:ext uri="{FF2B5EF4-FFF2-40B4-BE49-F238E27FC236}">
                    <a16:creationId xmlns:a16="http://schemas.microsoft.com/office/drawing/2014/main" id="{18D46ADD-309D-4F77-873C-38222A580E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B68F25FC-4852-412A-ABA0-20BF8D7FD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097" y="5041116"/>
              <a:ext cx="331685" cy="193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B960EB6-3BD3-4C98-A366-322A23DE3F58}"/>
                </a:ext>
              </a:extLst>
            </p:cNvPr>
            <p:cNvCxnSpPr>
              <a:cxnSpLocks/>
            </p:cNvCxnSpPr>
            <p:nvPr/>
          </p:nvCxnSpPr>
          <p:spPr>
            <a:xfrm>
              <a:off x="2461755" y="5381690"/>
              <a:ext cx="316016" cy="236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E2D1CF4C-7261-4BD9-95A2-5455FD9ADE20}"/>
                </a:ext>
              </a:extLst>
            </p:cNvPr>
            <p:cNvCxnSpPr>
              <a:cxnSpLocks/>
            </p:cNvCxnSpPr>
            <p:nvPr/>
          </p:nvCxnSpPr>
          <p:spPr>
            <a:xfrm>
              <a:off x="3044163" y="5021443"/>
              <a:ext cx="321239" cy="1836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6DE1595-04FE-4C00-966F-7008A86F9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065" y="5384873"/>
              <a:ext cx="299066" cy="2559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A5301B84-DC40-4FF9-87ED-45CD60C59381}"/>
                </a:ext>
              </a:extLst>
            </p:cNvPr>
            <p:cNvCxnSpPr/>
            <p:nvPr/>
          </p:nvCxnSpPr>
          <p:spPr>
            <a:xfrm flipH="1">
              <a:off x="1892406" y="5293162"/>
              <a:ext cx="347355" cy="32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4">
              <a:extLst>
                <a:ext uri="{FF2B5EF4-FFF2-40B4-BE49-F238E27FC236}">
                  <a16:creationId xmlns:a16="http://schemas.microsoft.com/office/drawing/2014/main" id="{168FD731-E633-4647-B94C-1EDB2FAE53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39333" y="5141218"/>
              <a:ext cx="273615" cy="298841"/>
              <a:chOff x="3317" y="1705"/>
              <a:chExt cx="1046" cy="910"/>
            </a:xfrm>
          </p:grpSpPr>
          <p:sp>
            <p:nvSpPr>
              <p:cNvPr id="61" name="AutoShape 3">
                <a:extLst>
                  <a:ext uri="{FF2B5EF4-FFF2-40B4-BE49-F238E27FC236}">
                    <a16:creationId xmlns:a16="http://schemas.microsoft.com/office/drawing/2014/main" id="{B8F7C6F4-E619-4488-B1AF-797AD052012C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17" y="1705"/>
                <a:ext cx="1046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">
                <a:extLst>
                  <a:ext uri="{FF2B5EF4-FFF2-40B4-BE49-F238E27FC236}">
                    <a16:creationId xmlns:a16="http://schemas.microsoft.com/office/drawing/2014/main" id="{28FB753E-7393-4F7B-BE2C-4E7DC5F3FBB8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">
                <a:extLst>
                  <a:ext uri="{FF2B5EF4-FFF2-40B4-BE49-F238E27FC236}">
                    <a16:creationId xmlns:a16="http://schemas.microsoft.com/office/drawing/2014/main" id="{2B2643A3-B6B4-4483-A959-CF224B01F794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Line 7">
                <a:extLst>
                  <a:ext uri="{FF2B5EF4-FFF2-40B4-BE49-F238E27FC236}">
                    <a16:creationId xmlns:a16="http://schemas.microsoft.com/office/drawing/2014/main" id="{21BAABB6-12AA-4B28-BC38-8A79717AC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Line 8">
                <a:extLst>
                  <a:ext uri="{FF2B5EF4-FFF2-40B4-BE49-F238E27FC236}">
                    <a16:creationId xmlns:a16="http://schemas.microsoft.com/office/drawing/2014/main" id="{C4EB05B1-8F5D-4376-827B-367551F55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Line 9">
                <a:extLst>
                  <a:ext uri="{FF2B5EF4-FFF2-40B4-BE49-F238E27FC236}">
                    <a16:creationId xmlns:a16="http://schemas.microsoft.com/office/drawing/2014/main" id="{88E87046-A499-494A-88B0-2609C1209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Line 10">
                <a:extLst>
                  <a:ext uri="{FF2B5EF4-FFF2-40B4-BE49-F238E27FC236}">
                    <a16:creationId xmlns:a16="http://schemas.microsoft.com/office/drawing/2014/main" id="{30D668D0-06AD-4929-A0E6-601AC9AE3F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1">
                <a:extLst>
                  <a:ext uri="{FF2B5EF4-FFF2-40B4-BE49-F238E27FC236}">
                    <a16:creationId xmlns:a16="http://schemas.microsoft.com/office/drawing/2014/main" id="{863FABAA-7745-4A1A-8E04-86F0A4153A44}"/>
                  </a:ext>
                </a:extLst>
              </p:cNvPr>
              <p:cNvSpPr/>
              <p:nvPr/>
            </p:nvSpPr>
            <p:spPr bwMode="auto">
              <a:xfrm>
                <a:off x="3765" y="1790"/>
                <a:ext cx="248" cy="142"/>
              </a:xfrm>
              <a:custGeom>
                <a:avLst/>
                <a:gdLst>
                  <a:gd name="T0" fmla="*/ 0 w 248"/>
                  <a:gd name="T1" fmla="*/ 94 h 142"/>
                  <a:gd name="T2" fmla="*/ 15 w 248"/>
                  <a:gd name="T3" fmla="*/ 8 h 142"/>
                  <a:gd name="T4" fmla="*/ 165 w 248"/>
                  <a:gd name="T5" fmla="*/ 0 h 142"/>
                  <a:gd name="T6" fmla="*/ 97 w 248"/>
                  <a:gd name="T7" fmla="*/ 39 h 142"/>
                  <a:gd name="T8" fmla="*/ 248 w 248"/>
                  <a:gd name="T9" fmla="*/ 125 h 142"/>
                  <a:gd name="T10" fmla="*/ 218 w 248"/>
                  <a:gd name="T11" fmla="*/ 142 h 142"/>
                  <a:gd name="T12" fmla="*/ 68 w 248"/>
                  <a:gd name="T13" fmla="*/ 55 h 142"/>
                  <a:gd name="T14" fmla="*/ 0 w 248"/>
                  <a:gd name="T15" fmla="*/ 9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0" y="94"/>
                    </a:moveTo>
                    <a:lnTo>
                      <a:pt x="15" y="8"/>
                    </a:lnTo>
                    <a:lnTo>
                      <a:pt x="165" y="0"/>
                    </a:lnTo>
                    <a:lnTo>
                      <a:pt x="97" y="39"/>
                    </a:lnTo>
                    <a:lnTo>
                      <a:pt x="248" y="125"/>
                    </a:lnTo>
                    <a:lnTo>
                      <a:pt x="218" y="142"/>
                    </a:lnTo>
                    <a:lnTo>
                      <a:pt x="68" y="55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13">
                <a:extLst>
                  <a:ext uri="{FF2B5EF4-FFF2-40B4-BE49-F238E27FC236}">
                    <a16:creationId xmlns:a16="http://schemas.microsoft.com/office/drawing/2014/main" id="{34042F1F-1884-4224-A6CD-541E93506382}"/>
                  </a:ext>
                </a:extLst>
              </p:cNvPr>
              <p:cNvSpPr/>
              <p:nvPr/>
            </p:nvSpPr>
            <p:spPr bwMode="auto">
              <a:xfrm>
                <a:off x="3673" y="2093"/>
                <a:ext cx="248" cy="141"/>
              </a:xfrm>
              <a:custGeom>
                <a:avLst/>
                <a:gdLst>
                  <a:gd name="T0" fmla="*/ 248 w 248"/>
                  <a:gd name="T1" fmla="*/ 47 h 141"/>
                  <a:gd name="T2" fmla="*/ 233 w 248"/>
                  <a:gd name="T3" fmla="*/ 133 h 141"/>
                  <a:gd name="T4" fmla="*/ 83 w 248"/>
                  <a:gd name="T5" fmla="*/ 141 h 141"/>
                  <a:gd name="T6" fmla="*/ 151 w 248"/>
                  <a:gd name="T7" fmla="*/ 103 h 141"/>
                  <a:gd name="T8" fmla="*/ 0 w 248"/>
                  <a:gd name="T9" fmla="*/ 16 h 141"/>
                  <a:gd name="T10" fmla="*/ 30 w 248"/>
                  <a:gd name="T11" fmla="*/ 0 h 141"/>
                  <a:gd name="T12" fmla="*/ 180 w 248"/>
                  <a:gd name="T13" fmla="*/ 86 h 141"/>
                  <a:gd name="T14" fmla="*/ 248 w 248"/>
                  <a:gd name="T15" fmla="*/ 4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1">
                    <a:moveTo>
                      <a:pt x="248" y="47"/>
                    </a:moveTo>
                    <a:lnTo>
                      <a:pt x="233" y="133"/>
                    </a:lnTo>
                    <a:lnTo>
                      <a:pt x="83" y="141"/>
                    </a:lnTo>
                    <a:lnTo>
                      <a:pt x="151" y="103"/>
                    </a:lnTo>
                    <a:lnTo>
                      <a:pt x="0" y="16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7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5">
                <a:extLst>
                  <a:ext uri="{FF2B5EF4-FFF2-40B4-BE49-F238E27FC236}">
                    <a16:creationId xmlns:a16="http://schemas.microsoft.com/office/drawing/2014/main" id="{5EADC5AA-1FE9-4898-A71B-1D9BC4CE51EB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16">
                <a:extLst>
                  <a:ext uri="{FF2B5EF4-FFF2-40B4-BE49-F238E27FC236}">
                    <a16:creationId xmlns:a16="http://schemas.microsoft.com/office/drawing/2014/main" id="{F51354C2-8ADE-4B39-BEB0-298D36E15B60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Line 17">
                <a:extLst>
                  <a:ext uri="{FF2B5EF4-FFF2-40B4-BE49-F238E27FC236}">
                    <a16:creationId xmlns:a16="http://schemas.microsoft.com/office/drawing/2014/main" id="{1E3E706E-05D7-4EBA-BE87-33F11FBD0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Line 18">
                <a:extLst>
                  <a:ext uri="{FF2B5EF4-FFF2-40B4-BE49-F238E27FC236}">
                    <a16:creationId xmlns:a16="http://schemas.microsoft.com/office/drawing/2014/main" id="{0D515DBC-2A2A-48CF-9E1C-A4939BF7A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Line 19">
                <a:extLst>
                  <a:ext uri="{FF2B5EF4-FFF2-40B4-BE49-F238E27FC236}">
                    <a16:creationId xmlns:a16="http://schemas.microsoft.com/office/drawing/2014/main" id="{C5DC6E38-CDC7-4887-A322-2FE50FAB7F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Line 20">
                <a:extLst>
                  <a:ext uri="{FF2B5EF4-FFF2-40B4-BE49-F238E27FC236}">
                    <a16:creationId xmlns:a16="http://schemas.microsoft.com/office/drawing/2014/main" id="{B53697AD-8F94-4469-B52E-22D9B1844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Line 21">
                <a:extLst>
                  <a:ext uri="{FF2B5EF4-FFF2-40B4-BE49-F238E27FC236}">
                    <a16:creationId xmlns:a16="http://schemas.microsoft.com/office/drawing/2014/main" id="{00D7D3AA-C070-4549-802C-9C32FEF26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Line 22">
                <a:extLst>
                  <a:ext uri="{FF2B5EF4-FFF2-40B4-BE49-F238E27FC236}">
                    <a16:creationId xmlns:a16="http://schemas.microsoft.com/office/drawing/2014/main" id="{70B792AC-B23D-480C-A7DC-A3C68D235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Line 23">
                <a:extLst>
                  <a:ext uri="{FF2B5EF4-FFF2-40B4-BE49-F238E27FC236}">
                    <a16:creationId xmlns:a16="http://schemas.microsoft.com/office/drawing/2014/main" id="{9B3C2ED6-0EBE-4FBE-8E44-311EAB0A4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Line 24">
                <a:extLst>
                  <a:ext uri="{FF2B5EF4-FFF2-40B4-BE49-F238E27FC236}">
                    <a16:creationId xmlns:a16="http://schemas.microsoft.com/office/drawing/2014/main" id="{AE58B6BF-B640-48D4-98DB-4A1204882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Line 25">
                <a:extLst>
                  <a:ext uri="{FF2B5EF4-FFF2-40B4-BE49-F238E27FC236}">
                    <a16:creationId xmlns:a16="http://schemas.microsoft.com/office/drawing/2014/main" id="{65707AD3-28F8-42BE-99EA-F1AD839A1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Line 26">
                <a:extLst>
                  <a:ext uri="{FF2B5EF4-FFF2-40B4-BE49-F238E27FC236}">
                    <a16:creationId xmlns:a16="http://schemas.microsoft.com/office/drawing/2014/main" id="{1683B06B-3F21-47E6-A1D4-C34EC87BA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Line 27">
                <a:extLst>
                  <a:ext uri="{FF2B5EF4-FFF2-40B4-BE49-F238E27FC236}">
                    <a16:creationId xmlns:a16="http://schemas.microsoft.com/office/drawing/2014/main" id="{E05BE6D8-5D9B-40AC-8981-D57963AEE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Line 28">
                <a:extLst>
                  <a:ext uri="{FF2B5EF4-FFF2-40B4-BE49-F238E27FC236}">
                    <a16:creationId xmlns:a16="http://schemas.microsoft.com/office/drawing/2014/main" id="{A60100FA-74DE-4384-B034-0EB0A37A1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Line 29">
                <a:extLst>
                  <a:ext uri="{FF2B5EF4-FFF2-40B4-BE49-F238E27FC236}">
                    <a16:creationId xmlns:a16="http://schemas.microsoft.com/office/drawing/2014/main" id="{D4065BFC-4C81-4E4A-A15F-081801E5F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Line 30">
                <a:extLst>
                  <a:ext uri="{FF2B5EF4-FFF2-40B4-BE49-F238E27FC236}">
                    <a16:creationId xmlns:a16="http://schemas.microsoft.com/office/drawing/2014/main" id="{CF8F2D75-ABEB-4771-B011-B5027A5FE8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8DEC8DA-9EFB-4350-9491-C3F7CC7C9E4D}"/>
              </a:ext>
            </a:extLst>
          </p:cNvPr>
          <p:cNvGrpSpPr/>
          <p:nvPr/>
        </p:nvGrpSpPr>
        <p:grpSpPr>
          <a:xfrm>
            <a:off x="8317830" y="3437329"/>
            <a:ext cx="2340340" cy="2515217"/>
            <a:chOff x="8317830" y="3406849"/>
            <a:chExt cx="2340340" cy="2515217"/>
          </a:xfrm>
        </p:grpSpPr>
        <p:sp>
          <p:nvSpPr>
            <p:cNvPr id="1126" name="矩形 1125">
              <a:extLst>
                <a:ext uri="{FF2B5EF4-FFF2-40B4-BE49-F238E27FC236}">
                  <a16:creationId xmlns:a16="http://schemas.microsoft.com/office/drawing/2014/main" id="{4E405933-4863-4A51-9658-DF26C6AB0C4E}"/>
                </a:ext>
              </a:extLst>
            </p:cNvPr>
            <p:cNvSpPr/>
            <p:nvPr/>
          </p:nvSpPr>
          <p:spPr>
            <a:xfrm>
              <a:off x="8645859" y="3513845"/>
              <a:ext cx="1669278" cy="4343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latin typeface="Calibri" panose="020F0502020204030204" pitchFamily="34" charset="0"/>
                  <a:cs typeface="Calibri" panose="020F0502020204030204" pitchFamily="34" charset="0"/>
                </a:rPr>
                <a:t>Management</a:t>
              </a:r>
              <a:endParaRPr lang="zh-CN" altLang="en-US" sz="2000" b="1"/>
            </a:p>
          </p:txBody>
        </p:sp>
        <p:sp>
          <p:nvSpPr>
            <p:cNvPr id="1127" name="矩形: 圆角 1126">
              <a:extLst>
                <a:ext uri="{FF2B5EF4-FFF2-40B4-BE49-F238E27FC236}">
                  <a16:creationId xmlns:a16="http://schemas.microsoft.com/office/drawing/2014/main" id="{83551FAA-E3BC-4147-B410-544EB78EA618}"/>
                </a:ext>
              </a:extLst>
            </p:cNvPr>
            <p:cNvSpPr/>
            <p:nvPr/>
          </p:nvSpPr>
          <p:spPr>
            <a:xfrm>
              <a:off x="8317830" y="3406849"/>
              <a:ext cx="2340340" cy="251521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1" name="文本框 1160">
              <a:extLst>
                <a:ext uri="{FF2B5EF4-FFF2-40B4-BE49-F238E27FC236}">
                  <a16:creationId xmlns:a16="http://schemas.microsoft.com/office/drawing/2014/main" id="{852EA388-F93A-4825-A2CF-2B0B857E8A4B}"/>
                </a:ext>
              </a:extLst>
            </p:cNvPr>
            <p:cNvSpPr txBox="1"/>
            <p:nvPr/>
          </p:nvSpPr>
          <p:spPr>
            <a:xfrm>
              <a:off x="8337052" y="4021144"/>
              <a:ext cx="2315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/>
                <a:t>Traffic Engineering</a:t>
              </a:r>
            </a:p>
            <a:p>
              <a:pPr algn="ctr"/>
              <a:r>
                <a:rPr lang="en-US" altLang="zh-CN" sz="1600"/>
                <a:t>Performance Diagnosis</a:t>
              </a:r>
            </a:p>
            <a:p>
              <a:pPr algn="ctr"/>
              <a:r>
                <a:rPr lang="en-US" altLang="zh-CN" sz="1600"/>
                <a:t>Security </a:t>
              </a:r>
              <a:r>
                <a:rPr lang="en-US" altLang="zh-CN" sz="1600" b="1"/>
                <a:t>...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6F76C13-4014-467B-9EB7-CB22BA630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0505" y="4898919"/>
              <a:ext cx="861711" cy="902836"/>
            </a:xfrm>
            <a:prstGeom prst="rect">
              <a:avLst/>
            </a:prstGeom>
          </p:spPr>
        </p:pic>
        <p:pic>
          <p:nvPicPr>
            <p:cNvPr id="188" name="图片 187">
              <a:extLst>
                <a:ext uri="{FF2B5EF4-FFF2-40B4-BE49-F238E27FC236}">
                  <a16:creationId xmlns:a16="http://schemas.microsoft.com/office/drawing/2014/main" id="{BB5876F8-8F4F-4955-814A-C806600D0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9963" y="4968436"/>
              <a:ext cx="861050" cy="902143"/>
            </a:xfrm>
            <a:prstGeom prst="rect">
              <a:avLst/>
            </a:prstGeom>
          </p:spPr>
        </p:pic>
        <p:pic>
          <p:nvPicPr>
            <p:cNvPr id="190" name="图片 189">
              <a:extLst>
                <a:ext uri="{FF2B5EF4-FFF2-40B4-BE49-F238E27FC236}">
                  <a16:creationId xmlns:a16="http://schemas.microsoft.com/office/drawing/2014/main" id="{B28EC2AE-CF83-41DC-9ABB-955FBCF91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533" y="4944409"/>
              <a:ext cx="861711" cy="902836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4C2E33B-F3E8-4EFA-A322-E77DCF71869D}"/>
              </a:ext>
            </a:extLst>
          </p:cNvPr>
          <p:cNvGrpSpPr/>
          <p:nvPr/>
        </p:nvGrpSpPr>
        <p:grpSpPr>
          <a:xfrm>
            <a:off x="4891287" y="3437329"/>
            <a:ext cx="2244423" cy="2515217"/>
            <a:chOff x="4891287" y="3406849"/>
            <a:chExt cx="2244423" cy="2515217"/>
          </a:xfrm>
        </p:grpSpPr>
        <p:sp>
          <p:nvSpPr>
            <p:cNvPr id="1124" name="矩形: 圆角 1123">
              <a:extLst>
                <a:ext uri="{FF2B5EF4-FFF2-40B4-BE49-F238E27FC236}">
                  <a16:creationId xmlns:a16="http://schemas.microsoft.com/office/drawing/2014/main" id="{A791D517-4DDA-4FFD-9EF6-D71375BABC5D}"/>
                </a:ext>
              </a:extLst>
            </p:cNvPr>
            <p:cNvSpPr/>
            <p:nvPr/>
          </p:nvSpPr>
          <p:spPr>
            <a:xfrm>
              <a:off x="4891287" y="3406849"/>
              <a:ext cx="2244423" cy="2515217"/>
            </a:xfrm>
            <a:prstGeom prst="roundRect">
              <a:avLst/>
            </a:prstGeom>
            <a:solidFill>
              <a:srgbClr val="F1E8F8"/>
            </a:solidFill>
            <a:ln w="28575">
              <a:solidFill>
                <a:srgbClr val="7030A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3" name="矩形 1122">
              <a:extLst>
                <a:ext uri="{FF2B5EF4-FFF2-40B4-BE49-F238E27FC236}">
                  <a16:creationId xmlns:a16="http://schemas.microsoft.com/office/drawing/2014/main" id="{05EECC7A-3924-452A-BA86-FFA16E22A65F}"/>
                </a:ext>
              </a:extLst>
            </p:cNvPr>
            <p:cNvSpPr/>
            <p:nvPr/>
          </p:nvSpPr>
          <p:spPr>
            <a:xfrm>
              <a:off x="5170384" y="3516950"/>
              <a:ext cx="16862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latin typeface="Calibri" panose="020F0502020204030204" pitchFamily="34" charset="0"/>
                  <a:cs typeface="Calibri" panose="020F0502020204030204" pitchFamily="34" charset="0"/>
                </a:rPr>
                <a:t>Measurement</a:t>
              </a:r>
              <a:endParaRPr lang="zh-CN" altLang="en-US" sz="2000" b="1"/>
            </a:p>
          </p:txBody>
        </p:sp>
        <p:sp>
          <p:nvSpPr>
            <p:cNvPr id="1175" name="文本框 1174">
              <a:extLst>
                <a:ext uri="{FF2B5EF4-FFF2-40B4-BE49-F238E27FC236}">
                  <a16:creationId xmlns:a16="http://schemas.microsoft.com/office/drawing/2014/main" id="{730CAF16-8F43-4386-B7E0-D23707A3DBE8}"/>
                </a:ext>
              </a:extLst>
            </p:cNvPr>
            <p:cNvSpPr txBox="1"/>
            <p:nvPr/>
          </p:nvSpPr>
          <p:spPr>
            <a:xfrm>
              <a:off x="5054022" y="3949472"/>
              <a:ext cx="1930336" cy="830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/>
                <a:t>Heavy Hitters</a:t>
              </a:r>
            </a:p>
            <a:p>
              <a:pPr algn="ctr"/>
              <a:r>
                <a:rPr lang="en-US" altLang="zh-CN" sz="1600"/>
                <a:t>Cardinality    Jitters</a:t>
              </a:r>
            </a:p>
            <a:p>
              <a:pPr algn="ctr"/>
              <a:r>
                <a:rPr lang="en-US" altLang="zh-CN" sz="1600"/>
                <a:t>DDoS Victims  </a:t>
              </a:r>
              <a:r>
                <a:rPr lang="en-US" altLang="zh-CN" sz="1600" b="1"/>
                <a:t>...</a:t>
              </a:r>
            </a:p>
          </p:txBody>
        </p:sp>
        <p:pic>
          <p:nvPicPr>
            <p:cNvPr id="648" name="图片 647">
              <a:extLst>
                <a:ext uri="{FF2B5EF4-FFF2-40B4-BE49-F238E27FC236}">
                  <a16:creationId xmlns:a16="http://schemas.microsoft.com/office/drawing/2014/main" id="{70E371D0-0809-4546-ADF9-66E259723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1620" y="4817735"/>
              <a:ext cx="2044775" cy="1063627"/>
            </a:xfrm>
            <a:prstGeom prst="rect">
              <a:avLst/>
            </a:prstGeom>
          </p:spPr>
        </p:pic>
      </p:grpSp>
      <p:sp>
        <p:nvSpPr>
          <p:cNvPr id="14" name="标题 13">
            <a:extLst>
              <a:ext uri="{FF2B5EF4-FFF2-40B4-BE49-F238E27FC236}">
                <a16:creationId xmlns:a16="http://schemas.microsoft.com/office/drawing/2014/main" id="{BE890224-5D2E-4AA8-A5E8-40A50AF9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Network Measurement is Important</a:t>
            </a:r>
            <a:endParaRPr lang="zh-CN" altLang="en-US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E14F6506-08A0-48CD-BC90-61E7564B5C63}"/>
              </a:ext>
            </a:extLst>
          </p:cNvPr>
          <p:cNvSpPr txBox="1"/>
          <p:nvPr/>
        </p:nvSpPr>
        <p:spPr>
          <a:xfrm>
            <a:off x="1230011" y="1398750"/>
            <a:ext cx="9708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cs typeface="Calibri" panose="020F0502020204030204" pitchFamily="34" charset="0"/>
              </a:rPr>
              <a:t>Many management tasks rely on real-time traffic events/statistics sensed by underlying measurements.</a:t>
            </a:r>
          </a:p>
        </p:txBody>
      </p:sp>
    </p:spTree>
    <p:extLst>
      <p:ext uri="{BB962C8B-B14F-4D97-AF65-F5344CB8AC3E}">
        <p14:creationId xmlns:p14="http://schemas.microsoft.com/office/powerpoint/2010/main" val="414007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2" grpId="0"/>
      <p:bldP spid="1153" grpId="0"/>
      <p:bldP spid="11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50F1B6C-714D-4242-9722-0A5B46C5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465405"/>
            <a:ext cx="10969200" cy="705600"/>
          </a:xfrm>
        </p:spPr>
        <p:txBody>
          <a:bodyPr/>
          <a:lstStyle/>
          <a:p>
            <a:r>
              <a:rPr lang="en-US" altLang="zh-CN">
                <a:sym typeface="+mn-ea"/>
              </a:rPr>
              <a:t>Dynamic Memory Management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6B4D5E-372F-44E2-8233-81B52779FB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DB48E7-0E61-46EA-A0BA-1713B865407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12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1F46936-2362-463C-BFB3-F9DF73543A66}"/>
              </a:ext>
            </a:extLst>
          </p:cNvPr>
          <p:cNvSpPr txBox="1"/>
          <p:nvPr/>
        </p:nvSpPr>
        <p:spPr>
          <a:xfrm>
            <a:off x="1818239" y="2879080"/>
            <a:ext cx="9592266" cy="135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600" dirty="0">
                <a:cs typeface="Calibri" panose="020F0502020204030204" pitchFamily="34" charset="0"/>
              </a:rPr>
              <a:t>    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b="1" dirty="0">
                <a:cs typeface="Calibri" panose="020F0502020204030204" pitchFamily="34" charset="0"/>
              </a:rPr>
              <a:t>Challenge: </a:t>
            </a:r>
            <a:r>
              <a:rPr lang="en-US" altLang="zh-CN" sz="2000" dirty="0">
                <a:solidFill>
                  <a:srgbClr val="FF0000"/>
                </a:solidFill>
                <a:cs typeface="Calibri" panose="020F0502020204030204" pitchFamily="34" charset="0"/>
              </a:rPr>
              <a:t>Limited SALUs (i.e., CMUs)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cs typeface="Calibri" panose="020F0502020204030204" pitchFamily="34" charset="0"/>
              </a:rPr>
              <a:t>Coarse-grained memory allocations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cs typeface="Calibri" panose="020F0502020204030204" pitchFamily="34" charset="0"/>
              </a:rPr>
              <a:t>Limited Concurrent Measurement Tasks.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F993CF8-23CE-4C8C-96DC-47ADD3812C5C}"/>
              </a:ext>
            </a:extLst>
          </p:cNvPr>
          <p:cNvGrpSpPr/>
          <p:nvPr/>
        </p:nvGrpSpPr>
        <p:grpSpPr>
          <a:xfrm>
            <a:off x="2567423" y="1928862"/>
            <a:ext cx="6917440" cy="936667"/>
            <a:chOff x="2954534" y="3101195"/>
            <a:chExt cx="6181684" cy="876434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5268274-48A0-4746-9A65-FE4F84C599B4}"/>
                </a:ext>
              </a:extLst>
            </p:cNvPr>
            <p:cNvSpPr/>
            <p:nvPr/>
          </p:nvSpPr>
          <p:spPr>
            <a:xfrm>
              <a:off x="2954534" y="3101195"/>
              <a:ext cx="1722267" cy="8764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5B88F5B-E0CD-47BD-8468-C6756C5A7376}"/>
                </a:ext>
              </a:extLst>
            </p:cNvPr>
            <p:cNvSpPr txBox="1"/>
            <p:nvPr/>
          </p:nvSpPr>
          <p:spPr>
            <a:xfrm>
              <a:off x="3289996" y="3113875"/>
              <a:ext cx="1051337" cy="34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/>
                <a:t>CMU 0</a:t>
              </a:r>
              <a:endParaRPr lang="zh-CN" altLang="en-US" sz="2400" b="1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2F54A7F-E393-4678-B412-149312C1A4AE}"/>
                </a:ext>
              </a:extLst>
            </p:cNvPr>
            <p:cNvSpPr/>
            <p:nvPr/>
          </p:nvSpPr>
          <p:spPr>
            <a:xfrm>
              <a:off x="5184241" y="3101195"/>
              <a:ext cx="1722267" cy="8764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23F9936-E7D6-438A-98C2-6F72F27AA857}"/>
                </a:ext>
              </a:extLst>
            </p:cNvPr>
            <p:cNvSpPr txBox="1"/>
            <p:nvPr/>
          </p:nvSpPr>
          <p:spPr>
            <a:xfrm>
              <a:off x="5519703" y="3110049"/>
              <a:ext cx="1051337" cy="34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/>
                <a:t>CMU 1</a:t>
              </a:r>
              <a:endParaRPr lang="zh-CN" altLang="en-US" sz="2400" b="1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1B4735E-580D-4062-A111-CE173570A277}"/>
                </a:ext>
              </a:extLst>
            </p:cNvPr>
            <p:cNvSpPr/>
            <p:nvPr/>
          </p:nvSpPr>
          <p:spPr>
            <a:xfrm>
              <a:off x="7413951" y="3101195"/>
              <a:ext cx="1722267" cy="8764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248401F-DCCF-4069-A7B5-66A69360821C}"/>
                </a:ext>
              </a:extLst>
            </p:cNvPr>
            <p:cNvSpPr txBox="1"/>
            <p:nvPr/>
          </p:nvSpPr>
          <p:spPr>
            <a:xfrm>
              <a:off x="7749415" y="3128717"/>
              <a:ext cx="1051337" cy="34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/>
                <a:t>CMU 2</a:t>
              </a:r>
              <a:endParaRPr lang="zh-CN" altLang="en-US" sz="2400" b="1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56CD0CB-20C1-4C9A-B02D-6EBEE182A467}"/>
                </a:ext>
              </a:extLst>
            </p:cNvPr>
            <p:cNvSpPr/>
            <p:nvPr/>
          </p:nvSpPr>
          <p:spPr>
            <a:xfrm>
              <a:off x="2954534" y="3505931"/>
              <a:ext cx="1722264" cy="38628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Task 0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E3780A3-28EE-4F41-AF61-E36F12045AF1}"/>
                </a:ext>
              </a:extLst>
            </p:cNvPr>
            <p:cNvSpPr/>
            <p:nvPr/>
          </p:nvSpPr>
          <p:spPr>
            <a:xfrm>
              <a:off x="7413940" y="3505931"/>
              <a:ext cx="1722267" cy="3862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Unused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C8F45F4-885D-411D-A0A1-7CEF1409F4F9}"/>
                </a:ext>
              </a:extLst>
            </p:cNvPr>
            <p:cNvSpPr/>
            <p:nvPr/>
          </p:nvSpPr>
          <p:spPr>
            <a:xfrm>
              <a:off x="5184237" y="3505931"/>
              <a:ext cx="1722267" cy="386289"/>
            </a:xfrm>
            <a:prstGeom prst="rect">
              <a:avLst/>
            </a:prstGeom>
            <a:solidFill>
              <a:srgbClr val="9AD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Task 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BF3A6E48-B466-4550-97E0-8D0D64CBFC05}"/>
              </a:ext>
            </a:extLst>
          </p:cNvPr>
          <p:cNvSpPr txBox="1"/>
          <p:nvPr/>
        </p:nvSpPr>
        <p:spPr>
          <a:xfrm>
            <a:off x="1230010" y="4422731"/>
            <a:ext cx="959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CN" sz="2000" b="1" dirty="0">
                <a:cs typeface="Calibri" panose="020F0502020204030204" pitchFamily="34" charset="0"/>
              </a:rPr>
              <a:t>Subunit-level Dynamic Memory </a:t>
            </a:r>
            <a:r>
              <a:rPr lang="en-US" altLang="zh-CN" sz="2000" dirty="0">
                <a:cs typeface="Calibri" panose="020F0502020204030204" pitchFamily="34" charset="0"/>
              </a:rPr>
              <a:t>with</a:t>
            </a:r>
            <a:r>
              <a:rPr lang="en-US" altLang="zh-CN" sz="2000" b="1" dirty="0"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cs typeface="Calibri" panose="020F0502020204030204" pitchFamily="34" charset="0"/>
              </a:rPr>
              <a:t>Address Translation Mechanism.</a:t>
            </a:r>
            <a:r>
              <a:rPr lang="en-US" altLang="zh-CN" sz="2000" b="1" dirty="0">
                <a:cs typeface="Calibri" panose="020F0502020204030204" pitchFamily="34" charset="0"/>
              </a:rPr>
              <a:t> </a:t>
            </a:r>
            <a:endParaRPr lang="en-US" altLang="zh-CN" sz="2000" dirty="0">
              <a:cs typeface="Calibri" panose="020F05020202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B9FF192-5B8B-4616-85EB-24D41EA3928C}"/>
              </a:ext>
            </a:extLst>
          </p:cNvPr>
          <p:cNvSpPr txBox="1"/>
          <p:nvPr/>
        </p:nvSpPr>
        <p:spPr>
          <a:xfrm>
            <a:off x="1230010" y="1398750"/>
            <a:ext cx="981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cs typeface="Calibri" panose="020F0502020204030204" pitchFamily="34" charset="0"/>
              </a:rPr>
              <a:t>Unit-level Dynamic Memory </a:t>
            </a:r>
            <a:r>
              <a:rPr lang="en-US" altLang="zh-CN" sz="2000" dirty="0">
                <a:cs typeface="Calibri" panose="020F0502020204030204" pitchFamily="34" charset="0"/>
              </a:rPr>
              <a:t>with runtime reconfigurable CMUs.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C6A0776-4AB0-425C-820F-64D39AB26517}"/>
              </a:ext>
            </a:extLst>
          </p:cNvPr>
          <p:cNvGrpSpPr/>
          <p:nvPr/>
        </p:nvGrpSpPr>
        <p:grpSpPr>
          <a:xfrm>
            <a:off x="2567423" y="5025566"/>
            <a:ext cx="6917427" cy="936667"/>
            <a:chOff x="2567423" y="5025566"/>
            <a:chExt cx="6917427" cy="93666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DF74CEE-13FE-4889-A7C2-127BB906412A}"/>
                </a:ext>
              </a:extLst>
            </p:cNvPr>
            <p:cNvGrpSpPr/>
            <p:nvPr/>
          </p:nvGrpSpPr>
          <p:grpSpPr>
            <a:xfrm>
              <a:off x="2567423" y="5025566"/>
              <a:ext cx="6917427" cy="936667"/>
              <a:chOff x="2567423" y="5025566"/>
              <a:chExt cx="6917427" cy="936667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2D2C6C2-1D4D-4EA7-9CCC-DF1722181C2F}"/>
                  </a:ext>
                </a:extLst>
              </p:cNvPr>
              <p:cNvSpPr/>
              <p:nvPr/>
            </p:nvSpPr>
            <p:spPr>
              <a:xfrm>
                <a:off x="2567423" y="5025566"/>
                <a:ext cx="1927251" cy="93666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4C7B715-C87F-468B-9861-4FF591065EE2}"/>
                  </a:ext>
                </a:extLst>
              </p:cNvPr>
              <p:cNvSpPr txBox="1"/>
              <p:nvPr/>
            </p:nvSpPr>
            <p:spPr>
              <a:xfrm>
                <a:off x="2942812" y="5039117"/>
                <a:ext cx="1176467" cy="427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/>
                  <a:t>CMU 0</a:t>
                </a:r>
                <a:endParaRPr lang="zh-CN" altLang="en-US" sz="2000" b="1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4C80F2B-7BAC-4FC3-BF4D-50F689FEB897}"/>
                  </a:ext>
                </a:extLst>
              </p:cNvPr>
              <p:cNvSpPr/>
              <p:nvPr/>
            </p:nvSpPr>
            <p:spPr>
              <a:xfrm>
                <a:off x="5062509" y="5025566"/>
                <a:ext cx="1927251" cy="93666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865CD9C-1CD2-4BE4-A5C5-5A3F91EC7071}"/>
                  </a:ext>
                </a:extLst>
              </p:cNvPr>
              <p:cNvSpPr txBox="1"/>
              <p:nvPr/>
            </p:nvSpPr>
            <p:spPr>
              <a:xfrm>
                <a:off x="5437898" y="5035028"/>
                <a:ext cx="1176467" cy="427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/>
                  <a:t>CMU 1</a:t>
                </a:r>
                <a:endParaRPr lang="zh-CN" altLang="en-US" sz="2000" b="1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838B697-6582-427C-BE17-6B625C8A741C}"/>
                  </a:ext>
                </a:extLst>
              </p:cNvPr>
              <p:cNvSpPr/>
              <p:nvPr/>
            </p:nvSpPr>
            <p:spPr>
              <a:xfrm>
                <a:off x="7557599" y="5025566"/>
                <a:ext cx="1927251" cy="93666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B1F1DBA-CE86-4F5D-869A-C92DAF0BF236}"/>
                  </a:ext>
                </a:extLst>
              </p:cNvPr>
              <p:cNvSpPr txBox="1"/>
              <p:nvPr/>
            </p:nvSpPr>
            <p:spPr>
              <a:xfrm>
                <a:off x="7932990" y="5054979"/>
                <a:ext cx="1176467" cy="427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/>
                  <a:t>CMU 2</a:t>
                </a:r>
                <a:endParaRPr lang="zh-CN" altLang="en-US" sz="2000" b="1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3DB6EC8-B095-4715-903E-F625C5954DD3}"/>
                  </a:ext>
                </a:extLst>
              </p:cNvPr>
              <p:cNvSpPr/>
              <p:nvPr/>
            </p:nvSpPr>
            <p:spPr>
              <a:xfrm>
                <a:off x="5061737" y="5458116"/>
                <a:ext cx="1928023" cy="4128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478DA93-FA24-48EB-B567-9B21C5954B53}"/>
                  </a:ext>
                </a:extLst>
              </p:cNvPr>
              <p:cNvSpPr/>
              <p:nvPr/>
            </p:nvSpPr>
            <p:spPr>
              <a:xfrm>
                <a:off x="7557591" y="5458116"/>
                <a:ext cx="1927251" cy="4128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7519467-A893-47EC-8620-7499F309AECA}"/>
                  </a:ext>
                </a:extLst>
              </p:cNvPr>
              <p:cNvSpPr/>
              <p:nvPr/>
            </p:nvSpPr>
            <p:spPr>
              <a:xfrm>
                <a:off x="2567423" y="5466725"/>
                <a:ext cx="1928023" cy="4128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09C98B4-1C3D-49DC-A2C0-2AC85194AC8E}"/>
                </a:ext>
              </a:extLst>
            </p:cNvPr>
            <p:cNvSpPr/>
            <p:nvPr/>
          </p:nvSpPr>
          <p:spPr>
            <a:xfrm>
              <a:off x="2567423" y="5459420"/>
              <a:ext cx="964394" cy="41283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Task 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CB8C247-4AD6-4FCD-A6DC-513575F2B71C}"/>
                </a:ext>
              </a:extLst>
            </p:cNvPr>
            <p:cNvSpPr/>
            <p:nvPr/>
          </p:nvSpPr>
          <p:spPr>
            <a:xfrm>
              <a:off x="5061737" y="5459420"/>
              <a:ext cx="964394" cy="41283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Task 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EE97CF9-FA40-4AC6-A161-C806EF379722}"/>
                </a:ext>
              </a:extLst>
            </p:cNvPr>
            <p:cNvSpPr/>
            <p:nvPr/>
          </p:nvSpPr>
          <p:spPr>
            <a:xfrm>
              <a:off x="3531045" y="5459420"/>
              <a:ext cx="476859" cy="412837"/>
            </a:xfrm>
            <a:prstGeom prst="rect">
              <a:avLst/>
            </a:prstGeom>
            <a:solidFill>
              <a:srgbClr val="9AD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4BA7D2B-465B-41D7-89A2-D1925694ACFB}"/>
                </a:ext>
              </a:extLst>
            </p:cNvPr>
            <p:cNvSpPr/>
            <p:nvPr/>
          </p:nvSpPr>
          <p:spPr>
            <a:xfrm>
              <a:off x="4007904" y="5459420"/>
              <a:ext cx="486770" cy="41283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842B5FF-AB83-46ED-899B-37E5DC68DDCC}"/>
                </a:ext>
              </a:extLst>
            </p:cNvPr>
            <p:cNvSpPr/>
            <p:nvPr/>
          </p:nvSpPr>
          <p:spPr>
            <a:xfrm>
              <a:off x="6026131" y="5459420"/>
              <a:ext cx="476859" cy="412837"/>
            </a:xfrm>
            <a:prstGeom prst="rect">
              <a:avLst/>
            </a:prstGeom>
            <a:solidFill>
              <a:srgbClr val="9AD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1DCAD36-BE69-4603-AB13-0F952AAE4FA9}"/>
                </a:ext>
              </a:extLst>
            </p:cNvPr>
            <p:cNvSpPr/>
            <p:nvPr/>
          </p:nvSpPr>
          <p:spPr>
            <a:xfrm>
              <a:off x="7557591" y="5459420"/>
              <a:ext cx="969586" cy="4128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Task 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780939C-362E-4771-9D0D-4F703A05D40A}"/>
                </a:ext>
              </a:extLst>
            </p:cNvPr>
            <p:cNvSpPr/>
            <p:nvPr/>
          </p:nvSpPr>
          <p:spPr>
            <a:xfrm>
              <a:off x="8515256" y="5459420"/>
              <a:ext cx="969586" cy="413976"/>
            </a:xfrm>
            <a:prstGeom prst="rect">
              <a:avLst/>
            </a:prstGeom>
            <a:solidFill>
              <a:srgbClr val="E2CF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Task 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F6865F1-65F4-4C60-A56B-6E08EF556C69}"/>
                </a:ext>
              </a:extLst>
            </p:cNvPr>
            <p:cNvSpPr/>
            <p:nvPr/>
          </p:nvSpPr>
          <p:spPr>
            <a:xfrm>
              <a:off x="6503762" y="5459420"/>
              <a:ext cx="486770" cy="41283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72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50F1B6C-714D-4242-9722-0A5B46C5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465405"/>
            <a:ext cx="10969200" cy="7056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Dynamic Memory Management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6B4D5E-372F-44E2-8233-81B52779FB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DB48E7-0E61-46EA-A0BA-1713B865407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13</a:t>
            </a:r>
            <a:endParaRPr lang="zh-CN" altLang="en-US" dirty="0"/>
          </a:p>
        </p:txBody>
      </p:sp>
      <p:sp>
        <p:nvSpPr>
          <p:cNvPr id="26" name="文本框 51">
            <a:extLst>
              <a:ext uri="{FF2B5EF4-FFF2-40B4-BE49-F238E27FC236}">
                <a16:creationId xmlns:a16="http://schemas.microsoft.com/office/drawing/2014/main" id="{585FACF3-6450-4FD8-99EE-FA9738AC416A}"/>
              </a:ext>
            </a:extLst>
          </p:cNvPr>
          <p:cNvSpPr txBox="1"/>
          <p:nvPr/>
        </p:nvSpPr>
        <p:spPr>
          <a:xfrm>
            <a:off x="8321774" y="3030007"/>
            <a:ext cx="822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cs typeface="Calibri" panose="020F0502020204030204" pitchFamily="34" charset="0"/>
              </a:rPr>
              <a:t>SRAM</a:t>
            </a:r>
            <a:endParaRPr lang="zh-CN" altLang="en-US" sz="1600" b="1" dirty="0">
              <a:cs typeface="Calibri" panose="020F0502020204030204" pitchFamily="34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D552B42-9915-4BCD-8BA1-F74C5218B48A}"/>
              </a:ext>
            </a:extLst>
          </p:cNvPr>
          <p:cNvGrpSpPr/>
          <p:nvPr/>
        </p:nvGrpSpPr>
        <p:grpSpPr>
          <a:xfrm>
            <a:off x="8372566" y="3339158"/>
            <a:ext cx="720607" cy="2374501"/>
            <a:chOff x="7914259" y="2485222"/>
            <a:chExt cx="604902" cy="141336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550FA76-5411-4102-A86A-2A372C66FFDE}"/>
                </a:ext>
              </a:extLst>
            </p:cNvPr>
            <p:cNvSpPr/>
            <p:nvPr/>
          </p:nvSpPr>
          <p:spPr>
            <a:xfrm>
              <a:off x="7914259" y="3176274"/>
              <a:ext cx="604902" cy="376476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/>
                  </a:solidFill>
                  <a:cs typeface="Calibri" panose="020F0502020204030204" pitchFamily="34" charset="0"/>
                </a:rPr>
                <a:t>Task 2</a:t>
              </a:r>
              <a:endParaRPr lang="zh-CN" altLang="en-US" b="1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01AA1F5-3126-4829-8E19-A84A6324D6F2}"/>
                </a:ext>
              </a:extLst>
            </p:cNvPr>
            <p:cNvSpPr/>
            <p:nvPr/>
          </p:nvSpPr>
          <p:spPr>
            <a:xfrm>
              <a:off x="7914259" y="3552750"/>
              <a:ext cx="604902" cy="3458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b="1" dirty="0">
                  <a:solidFill>
                    <a:schemeClr val="tx1"/>
                  </a:solidFill>
                  <a:cs typeface="Calibri" panose="020F0502020204030204" pitchFamily="34" charset="0"/>
                </a:rPr>
                <a:t>…</a:t>
              </a:r>
              <a:endParaRPr lang="zh-CN" altLang="en-US" sz="3600" b="1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BEF9472-64CB-4CAD-AAF5-A66078E65567}"/>
                </a:ext>
              </a:extLst>
            </p:cNvPr>
            <p:cNvSpPr/>
            <p:nvPr/>
          </p:nvSpPr>
          <p:spPr>
            <a:xfrm>
              <a:off x="7914259" y="2485222"/>
              <a:ext cx="604902" cy="691052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  <a:cs typeface="Calibri" panose="020F0502020204030204" pitchFamily="34" charset="0"/>
                </a:rPr>
                <a:t>Task 1</a:t>
              </a:r>
              <a:endParaRPr lang="zh-CN" altLang="en-US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651A3F1-E571-48A6-9815-9C874F2BA49E}"/>
              </a:ext>
            </a:extLst>
          </p:cNvPr>
          <p:cNvGrpSpPr/>
          <p:nvPr/>
        </p:nvGrpSpPr>
        <p:grpSpPr>
          <a:xfrm>
            <a:off x="9116407" y="3299235"/>
            <a:ext cx="318929" cy="2410563"/>
            <a:chOff x="6053303" y="2372618"/>
            <a:chExt cx="318929" cy="1836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84">
                  <a:extLst>
                    <a:ext uri="{FF2B5EF4-FFF2-40B4-BE49-F238E27FC236}">
                      <a16:creationId xmlns:a16="http://schemas.microsoft.com/office/drawing/2014/main" id="{5F6F8737-D63E-488C-ACB9-4587314227CD}"/>
                    </a:ext>
                  </a:extLst>
                </p:cNvPr>
                <p:cNvSpPr txBox="1"/>
                <p:nvPr/>
              </p:nvSpPr>
              <p:spPr>
                <a:xfrm>
                  <a:off x="6089787" y="2372618"/>
                  <a:ext cx="264204" cy="1984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400" b="1" dirty="0"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4" name="文本框 84">
                  <a:extLst>
                    <a:ext uri="{FF2B5EF4-FFF2-40B4-BE49-F238E27FC236}">
                      <a16:creationId xmlns:a16="http://schemas.microsoft.com/office/drawing/2014/main" id="{5F6F8737-D63E-488C-ACB9-458731422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787" y="2372618"/>
                  <a:ext cx="264204" cy="1984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83">
                  <a:extLst>
                    <a:ext uri="{FF2B5EF4-FFF2-40B4-BE49-F238E27FC236}">
                      <a16:creationId xmlns:a16="http://schemas.microsoft.com/office/drawing/2014/main" id="{8F6F8737-E9D4-412B-A567-7011890BA8E5}"/>
                    </a:ext>
                  </a:extLst>
                </p:cNvPr>
                <p:cNvSpPr txBox="1"/>
                <p:nvPr/>
              </p:nvSpPr>
              <p:spPr>
                <a:xfrm>
                  <a:off x="6071545" y="2712750"/>
                  <a:ext cx="300687" cy="2644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zh-CN" altLang="en-US" sz="1200" b="1" dirty="0"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5" name="文本框 83">
                  <a:extLst>
                    <a:ext uri="{FF2B5EF4-FFF2-40B4-BE49-F238E27FC236}">
                      <a16:creationId xmlns:a16="http://schemas.microsoft.com/office/drawing/2014/main" id="{8F6F8737-E9D4-412B-A567-7011890BA8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1545" y="2712750"/>
                  <a:ext cx="300687" cy="264407"/>
                </a:xfrm>
                <a:prstGeom prst="rect">
                  <a:avLst/>
                </a:prstGeom>
                <a:blipFill>
                  <a:blip r:embed="rId4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85">
                  <a:extLst>
                    <a:ext uri="{FF2B5EF4-FFF2-40B4-BE49-F238E27FC236}">
                      <a16:creationId xmlns:a16="http://schemas.microsoft.com/office/drawing/2014/main" id="{13B307A9-26CA-46DE-9788-111A58A95E30}"/>
                    </a:ext>
                  </a:extLst>
                </p:cNvPr>
                <p:cNvSpPr txBox="1"/>
                <p:nvPr/>
              </p:nvSpPr>
              <p:spPr>
                <a:xfrm>
                  <a:off x="6071545" y="3117591"/>
                  <a:ext cx="300687" cy="2644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zh-CN" altLang="en-US" sz="1200" b="1" dirty="0"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7" name="文本框 85">
                  <a:extLst>
                    <a:ext uri="{FF2B5EF4-FFF2-40B4-BE49-F238E27FC236}">
                      <a16:creationId xmlns:a16="http://schemas.microsoft.com/office/drawing/2014/main" id="{13B307A9-26CA-46DE-9788-111A58A95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1545" y="3117591"/>
                  <a:ext cx="300687" cy="264407"/>
                </a:xfrm>
                <a:prstGeom prst="rect">
                  <a:avLst/>
                </a:prstGeom>
                <a:blipFill>
                  <a:blip r:embed="rId5"/>
                  <a:stretch>
                    <a:fillRect b="-79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86">
                  <a:extLst>
                    <a:ext uri="{FF2B5EF4-FFF2-40B4-BE49-F238E27FC236}">
                      <a16:creationId xmlns:a16="http://schemas.microsoft.com/office/drawing/2014/main" id="{2E8FE498-9FC4-489E-8921-AC6F3EFD8D7D}"/>
                    </a:ext>
                  </a:extLst>
                </p:cNvPr>
                <p:cNvSpPr txBox="1"/>
                <p:nvPr/>
              </p:nvSpPr>
              <p:spPr>
                <a:xfrm>
                  <a:off x="6053303" y="3595159"/>
                  <a:ext cx="300687" cy="282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𝟑</m:t>
                            </m:r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zh-CN" altLang="en-US" sz="1200" b="1" dirty="0"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8" name="文本框 86">
                  <a:extLst>
                    <a:ext uri="{FF2B5EF4-FFF2-40B4-BE49-F238E27FC236}">
                      <a16:creationId xmlns:a16="http://schemas.microsoft.com/office/drawing/2014/main" id="{2E8FE498-9FC4-489E-8921-AC6F3EFD8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3303" y="3595159"/>
                  <a:ext cx="300687" cy="282479"/>
                </a:xfrm>
                <a:prstGeom prst="rect">
                  <a:avLst/>
                </a:prstGeom>
                <a:blipFill>
                  <a:blip r:embed="rId6"/>
                  <a:stretch>
                    <a:fillRect r="-24000" b="-7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87">
                  <a:extLst>
                    <a:ext uri="{FF2B5EF4-FFF2-40B4-BE49-F238E27FC236}">
                      <a16:creationId xmlns:a16="http://schemas.microsoft.com/office/drawing/2014/main" id="{AC7C11C6-170C-486E-89D3-BF10F8632158}"/>
                    </a:ext>
                  </a:extLst>
                </p:cNvPr>
                <p:cNvSpPr txBox="1"/>
                <p:nvPr/>
              </p:nvSpPr>
              <p:spPr>
                <a:xfrm>
                  <a:off x="6071545" y="4030759"/>
                  <a:ext cx="300687" cy="1786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𝒎</m:t>
                        </m:r>
                      </m:oMath>
                    </m:oMathPara>
                  </a14:m>
                  <a:endParaRPr lang="zh-CN" altLang="en-US" sz="1200" b="1"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9" name="文本框 87">
                  <a:extLst>
                    <a:ext uri="{FF2B5EF4-FFF2-40B4-BE49-F238E27FC236}">
                      <a16:creationId xmlns:a16="http://schemas.microsoft.com/office/drawing/2014/main" id="{AC7C11C6-170C-486E-89D3-BF10F8632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1545" y="4030759"/>
                  <a:ext cx="300687" cy="1786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文本框 36">
            <a:extLst>
              <a:ext uri="{FF2B5EF4-FFF2-40B4-BE49-F238E27FC236}">
                <a16:creationId xmlns:a16="http://schemas.microsoft.com/office/drawing/2014/main" id="{E3924C2D-061E-4290-B11C-9AEDFAABDA43}"/>
              </a:ext>
            </a:extLst>
          </p:cNvPr>
          <p:cNvSpPr txBox="1"/>
          <p:nvPr/>
        </p:nvSpPr>
        <p:spPr>
          <a:xfrm>
            <a:off x="4145285" y="5860441"/>
            <a:ext cx="2589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>
                <a:cs typeface="Calibri" panose="020F0502020204030204" pitchFamily="34" charset="0"/>
              </a:rPr>
              <a:t>TCAM-based Translation</a:t>
            </a:r>
            <a:endParaRPr lang="en-US" altLang="zh-CN" sz="1600" b="1" dirty="0"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表格 40">
                <a:extLst>
                  <a:ext uri="{FF2B5EF4-FFF2-40B4-BE49-F238E27FC236}">
                    <a16:creationId xmlns:a16="http://schemas.microsoft.com/office/drawing/2014/main" id="{7C7FF503-4821-4938-8346-8DD954FCA9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2260276"/>
                  </p:ext>
                </p:extLst>
              </p:nvPr>
            </p:nvGraphicFramePr>
            <p:xfrm>
              <a:off x="3733567" y="3084749"/>
              <a:ext cx="3407318" cy="2628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25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51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995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247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Match</a:t>
                          </a:r>
                          <a:endParaRPr lang="zh-CN" altLang="en-US" sz="20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546A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Action</a:t>
                          </a:r>
                          <a:endParaRPr lang="zh-CN" altLang="en-US" sz="20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7621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4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Task1 Filter</a:t>
                          </a:r>
                          <a:endParaRPr lang="en-US" altLang="zh-CN" sz="16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𝑈𝐵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7588">
                    <a:tc rowSpan="3">
                      <a:txBody>
                        <a:bodyPr/>
                        <a:lstStyle/>
                        <a:p>
                          <a:pPr algn="ctr"/>
                          <a:endParaRPr lang="en-US" altLang="zh-CN" sz="1400" b="1" dirty="0"/>
                        </a:p>
                        <a:p>
                          <a:pPr algn="ctr"/>
                          <a:endParaRPr lang="en-US" altLang="zh-CN" sz="1400" b="1" dirty="0"/>
                        </a:p>
                        <a:p>
                          <a:pPr algn="ctr"/>
                          <a:r>
                            <a:rPr lang="en-US" altLang="zh-CN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Task 2 </a:t>
                          </a:r>
                        </a:p>
                        <a:p>
                          <a:pPr algn="ctr"/>
                          <a:r>
                            <a:rPr lang="en-US" altLang="zh-CN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Filter</a:t>
                          </a:r>
                          <a:endParaRPr lang="zh-CN" altLang="en-US" sz="18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5E0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num>
                                  <m:den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5E0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𝑨𝑫𝑫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num>
                                  <m:den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5E0B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4448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5E0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5E0B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0902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5E0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𝑆𝑈𝐵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5E0B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9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967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Default</a:t>
                          </a:r>
                          <a:endParaRPr lang="zh-CN" altLang="en-US" sz="16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A7B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NoAction</a:t>
                          </a:r>
                          <a:endParaRPr lang="zh-CN" alt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A7B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表格 40">
                <a:extLst>
                  <a:ext uri="{FF2B5EF4-FFF2-40B4-BE49-F238E27FC236}">
                    <a16:creationId xmlns:a16="http://schemas.microsoft.com/office/drawing/2014/main" id="{7C7FF503-4821-4938-8346-8DD954FCA9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2260276"/>
                  </p:ext>
                </p:extLst>
              </p:nvPr>
            </p:nvGraphicFramePr>
            <p:xfrm>
              <a:off x="3733567" y="3084749"/>
              <a:ext cx="3407318" cy="2628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25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51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995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247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Match</a:t>
                          </a:r>
                          <a:endParaRPr lang="zh-CN" altLang="en-US" sz="20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44546A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Action</a:t>
                          </a:r>
                          <a:endParaRPr lang="zh-CN" altLang="en-US" sz="20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7621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4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Task1 Filter</a:t>
                          </a:r>
                          <a:endParaRPr lang="en-US" altLang="zh-CN" sz="16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21951" t="-94286" r="-121341" b="-46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84772" t="-94286" r="-1015" b="-46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7588">
                    <a:tc rowSpan="3">
                      <a:txBody>
                        <a:bodyPr/>
                        <a:lstStyle/>
                        <a:p>
                          <a:pPr algn="ctr"/>
                          <a:endParaRPr lang="en-US" altLang="zh-CN" sz="1400" b="1" dirty="0"/>
                        </a:p>
                        <a:p>
                          <a:pPr algn="ctr"/>
                          <a:endParaRPr lang="en-US" altLang="zh-CN" sz="1400" b="1" dirty="0"/>
                        </a:p>
                        <a:p>
                          <a:pPr algn="ctr"/>
                          <a:r>
                            <a:rPr lang="en-US" altLang="zh-CN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Task 2 </a:t>
                          </a:r>
                        </a:p>
                        <a:p>
                          <a:pPr algn="ctr"/>
                          <a:r>
                            <a:rPr lang="en-US" altLang="zh-CN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Filter</a:t>
                          </a:r>
                          <a:endParaRPr lang="zh-CN" altLang="en-US" sz="18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5E0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21951" t="-194286" r="-121341" b="-36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84772" t="-194286" r="-1015" b="-36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4448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21951" t="-294286" r="-121341" b="-26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84772" t="-294286" r="-1015" b="-26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0902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21951" t="-363158" r="-121341" b="-140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84772" t="-363158" r="-1015" b="-140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9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9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Default</a:t>
                          </a:r>
                          <a:endParaRPr lang="zh-CN" altLang="en-US" sz="16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A7B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NoAction</a:t>
                          </a:r>
                          <a:endParaRPr lang="zh-CN" alt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A7B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137E22F-7A9B-4856-9E08-91D14994F3A4}"/>
                  </a:ext>
                </a:extLst>
              </p:cNvPr>
              <p:cNvSpPr txBox="1"/>
              <p:nvPr/>
            </p:nvSpPr>
            <p:spPr>
              <a:xfrm>
                <a:off x="2533300" y="3890952"/>
                <a:ext cx="1248008" cy="667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/>
                  <a:t>Task 2</a:t>
                </a:r>
              </a:p>
              <a:p>
                <a:pPr algn="ctr"/>
                <a:r>
                  <a:rPr lang="en-US" altLang="zh-CN" sz="1600" b="1"/>
                  <a:t>addr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zh-CN" altLang="en-US" sz="1600" b="1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137E22F-7A9B-4856-9E08-91D14994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300" y="3890952"/>
                <a:ext cx="1248008" cy="667042"/>
              </a:xfrm>
              <a:prstGeom prst="rect">
                <a:avLst/>
              </a:prstGeom>
              <a:blipFill>
                <a:blip r:embed="rId9"/>
                <a:stretch>
                  <a:fillRect t="-2727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EDC2690-C04C-4D72-BCAA-8546343711F1}"/>
                  </a:ext>
                </a:extLst>
              </p:cNvPr>
              <p:cNvSpPr txBox="1"/>
              <p:nvPr/>
            </p:nvSpPr>
            <p:spPr>
              <a:xfrm>
                <a:off x="7124602" y="4090868"/>
                <a:ext cx="1238213" cy="451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/>
                  <a:t>addr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16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altLang="zh-CN" sz="16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zh-CN" altLang="en-US" sz="1600" b="1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EDC2690-C04C-4D72-BCAA-854634371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602" y="4090868"/>
                <a:ext cx="1238213" cy="451727"/>
              </a:xfrm>
              <a:prstGeom prst="rect">
                <a:avLst/>
              </a:prstGeom>
              <a:blipFill>
                <a:blip r:embed="rId10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箭头: 右 45">
            <a:extLst>
              <a:ext uri="{FF2B5EF4-FFF2-40B4-BE49-F238E27FC236}">
                <a16:creationId xmlns:a16="http://schemas.microsoft.com/office/drawing/2014/main" id="{22CD6552-ACFF-40F2-8F96-A5286BDA1610}"/>
              </a:ext>
            </a:extLst>
          </p:cNvPr>
          <p:cNvSpPr/>
          <p:nvPr/>
        </p:nvSpPr>
        <p:spPr>
          <a:xfrm>
            <a:off x="7510939" y="4580758"/>
            <a:ext cx="465537" cy="205521"/>
          </a:xfrm>
          <a:prstGeom prst="rightArrow">
            <a:avLst>
              <a:gd name="adj1" fmla="val 50000"/>
              <a:gd name="adj2" fmla="val 62169"/>
            </a:avLst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3152C702-BD55-461B-A6DA-801EAB7529A0}"/>
              </a:ext>
            </a:extLst>
          </p:cNvPr>
          <p:cNvSpPr/>
          <p:nvPr/>
        </p:nvSpPr>
        <p:spPr>
          <a:xfrm>
            <a:off x="2924536" y="4580758"/>
            <a:ext cx="465537" cy="205521"/>
          </a:xfrm>
          <a:prstGeom prst="rightArrow">
            <a:avLst>
              <a:gd name="adj1" fmla="val 50000"/>
              <a:gd name="adj2" fmla="val 62169"/>
            </a:avLst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70C7907-CA6C-44A2-B070-2012F53F38A7}"/>
              </a:ext>
            </a:extLst>
          </p:cNvPr>
          <p:cNvSpPr txBox="1"/>
          <p:nvPr/>
        </p:nvSpPr>
        <p:spPr>
          <a:xfrm>
            <a:off x="1230010" y="1398750"/>
            <a:ext cx="9819801" cy="136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>
                <a:cs typeface="Calibri" panose="020F0502020204030204" pitchFamily="34" charset="0"/>
              </a:rPr>
              <a:t>Address Translation Mechanism: </a:t>
            </a:r>
            <a:r>
              <a:rPr lang="en-US" altLang="zh-CN" sz="2000" dirty="0">
                <a:cs typeface="Calibri" panose="020F0502020204030204" pitchFamily="34" charset="0"/>
              </a:rPr>
              <a:t>maps a selected key to the memory range of the task to be performed.</a:t>
            </a:r>
          </a:p>
          <a:p>
            <a:pPr marL="800100" lvl="1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cs typeface="Calibri" panose="020F0502020204030204" pitchFamily="34" charset="0"/>
              </a:rPr>
              <a:t>TCAM-based Translation </a:t>
            </a:r>
            <a:r>
              <a:rPr lang="en-US" altLang="zh-CN" dirty="0">
                <a:cs typeface="Calibri" panose="020F0502020204030204" pitchFamily="34" charset="0"/>
              </a:rPr>
              <a:t>can complete address translation </a:t>
            </a:r>
            <a:r>
              <a:rPr lang="en-US" altLang="zh-CN" b="1" dirty="0">
                <a:cs typeface="Calibri" panose="020F0502020204030204" pitchFamily="34" charset="0"/>
              </a:rPr>
              <a:t>in one MAU stage.</a:t>
            </a:r>
          </a:p>
          <a:p>
            <a:pPr marL="800100" lvl="1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Shift-based Translation (see details in the paper). </a:t>
            </a:r>
          </a:p>
        </p:txBody>
      </p:sp>
    </p:spTree>
    <p:extLst>
      <p:ext uri="{BB962C8B-B14F-4D97-AF65-F5344CB8AC3E}">
        <p14:creationId xmlns:p14="http://schemas.microsoft.com/office/powerpoint/2010/main" val="113672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0" grpId="0"/>
      <p:bldP spid="44" grpId="0"/>
      <p:bldP spid="45" grpId="0"/>
      <p:bldP spid="46" grpId="0" animBg="1"/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1B2EE37-F1CC-47AE-9722-D8679A55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465229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CMUs in RMT Pipeline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6DBBB2-1C86-4D87-9D1A-3EDD5BE934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003806" y="6489256"/>
            <a:ext cx="5934580" cy="316800"/>
          </a:xfrm>
        </p:spPr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C5E7A6-6234-40C6-A934-C2FD0DE043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14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8647ED1-DA56-4E12-B947-D5776E1143F2}"/>
              </a:ext>
            </a:extLst>
          </p:cNvPr>
          <p:cNvSpPr/>
          <p:nvPr/>
        </p:nvSpPr>
        <p:spPr>
          <a:xfrm>
            <a:off x="1230009" y="4843525"/>
            <a:ext cx="5658471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cs typeface="Calibri" panose="020F0502020204030204" pitchFamily="34" charset="0"/>
              </a:rPr>
              <a:t>Each CMU has 4 types of stages:</a:t>
            </a:r>
          </a:p>
          <a:p>
            <a:pPr marL="2571750" lvl="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cs typeface="Calibri" panose="020F0502020204030204" pitchFamily="34" charset="0"/>
              </a:rPr>
              <a:t>Compression Stage</a:t>
            </a:r>
          </a:p>
          <a:p>
            <a:pPr marL="2571750" lvl="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cs typeface="Calibri" panose="020F0502020204030204" pitchFamily="34" charset="0"/>
              </a:rPr>
              <a:t>Initialization Stage</a:t>
            </a:r>
          </a:p>
          <a:p>
            <a:pPr algn="just"/>
            <a:r>
              <a:rPr lang="en-US" altLang="zh-CN" sz="300" b="1" dirty="0">
                <a:cs typeface="Calibri" panose="020F0502020204030204" pitchFamily="34" charset="0"/>
              </a:rPr>
              <a:t> </a:t>
            </a:r>
            <a:endParaRPr lang="zh-CN" altLang="en-US" sz="200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426FC83-2957-4FCC-9245-2F3BF30F55CF}"/>
              </a:ext>
            </a:extLst>
          </p:cNvPr>
          <p:cNvSpPr/>
          <p:nvPr/>
        </p:nvSpPr>
        <p:spPr>
          <a:xfrm>
            <a:off x="3456387" y="5272966"/>
            <a:ext cx="351298" cy="34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76D0DCE-708B-4665-AC95-581D4B813473}"/>
              </a:ext>
            </a:extLst>
          </p:cNvPr>
          <p:cNvSpPr/>
          <p:nvPr/>
        </p:nvSpPr>
        <p:spPr>
          <a:xfrm>
            <a:off x="3456387" y="5699440"/>
            <a:ext cx="351298" cy="34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I</a:t>
            </a:r>
            <a:endParaRPr lang="zh-CN" altLang="en-US" sz="2000" dirty="0"/>
          </a:p>
        </p:txBody>
      </p:sp>
      <p:sp>
        <p:nvSpPr>
          <p:cNvPr id="41" name="左中括号 40">
            <a:extLst>
              <a:ext uri="{FF2B5EF4-FFF2-40B4-BE49-F238E27FC236}">
                <a16:creationId xmlns:a16="http://schemas.microsoft.com/office/drawing/2014/main" id="{41C9A835-9875-46CD-BB50-09F18039D7A2}"/>
              </a:ext>
            </a:extLst>
          </p:cNvPr>
          <p:cNvSpPr/>
          <p:nvPr/>
        </p:nvSpPr>
        <p:spPr>
          <a:xfrm>
            <a:off x="3271927" y="5382592"/>
            <a:ext cx="133630" cy="569707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99015BD-17CE-4DAF-B6C6-8595911FF49F}"/>
              </a:ext>
            </a:extLst>
          </p:cNvPr>
          <p:cNvSpPr/>
          <p:nvPr/>
        </p:nvSpPr>
        <p:spPr>
          <a:xfrm>
            <a:off x="1774985" y="5362500"/>
            <a:ext cx="1496942" cy="581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i="1">
                <a:latin typeface="Calibri" panose="020F0502020204030204" pitchFamily="34" charset="0"/>
                <a:cs typeface="Calibri" panose="020F0502020204030204" pitchFamily="34" charset="0"/>
              </a:rPr>
              <a:t>Key-selection</a:t>
            </a:r>
          </a:p>
          <a:p>
            <a:pPr algn="ctr"/>
            <a:r>
              <a:rPr lang="en-US" altLang="zh-CN" b="1" i="1">
                <a:latin typeface="Calibri" panose="020F0502020204030204" pitchFamily="34" charset="0"/>
                <a:cs typeface="Calibri" panose="020F0502020204030204" pitchFamily="34" charset="0"/>
              </a:rPr>
              <a:t>Phase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BCBCBA-8F5C-4406-9451-3342BFCC79E5}"/>
              </a:ext>
            </a:extLst>
          </p:cNvPr>
          <p:cNvSpPr/>
          <p:nvPr/>
        </p:nvSpPr>
        <p:spPr>
          <a:xfrm>
            <a:off x="6840674" y="5099947"/>
            <a:ext cx="3845664" cy="95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7350" lvl="3" indent="-28575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cs typeface="Calibri" panose="020F0502020204030204" pitchFamily="34" charset="0"/>
              </a:rPr>
              <a:t>Preparation Stage</a:t>
            </a:r>
          </a:p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cs typeface="Calibri" panose="020F0502020204030204" pitchFamily="34" charset="0"/>
              </a:rPr>
              <a:t>Operation Stage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82DD377-2C3F-4277-9B02-877D4BC664EF}"/>
              </a:ext>
            </a:extLst>
          </p:cNvPr>
          <p:cNvSpPr/>
          <p:nvPr/>
        </p:nvSpPr>
        <p:spPr>
          <a:xfrm>
            <a:off x="8161336" y="5272966"/>
            <a:ext cx="351298" cy="34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P</a:t>
            </a:r>
            <a:endParaRPr lang="zh-CN" altLang="en-US" sz="200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B49BB0B-216D-4445-B8D0-B3B4EEA3AF59}"/>
              </a:ext>
            </a:extLst>
          </p:cNvPr>
          <p:cNvSpPr/>
          <p:nvPr/>
        </p:nvSpPr>
        <p:spPr>
          <a:xfrm>
            <a:off x="8161336" y="5699440"/>
            <a:ext cx="351298" cy="34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O</a:t>
            </a:r>
            <a:endParaRPr lang="zh-CN" altLang="en-US" sz="2000"/>
          </a:p>
        </p:txBody>
      </p:sp>
      <p:sp>
        <p:nvSpPr>
          <p:cNvPr id="37" name="左中括号 36">
            <a:extLst>
              <a:ext uri="{FF2B5EF4-FFF2-40B4-BE49-F238E27FC236}">
                <a16:creationId xmlns:a16="http://schemas.microsoft.com/office/drawing/2014/main" id="{36AF7071-9CB1-4311-9046-3EFA4A861156}"/>
              </a:ext>
            </a:extLst>
          </p:cNvPr>
          <p:cNvSpPr/>
          <p:nvPr/>
        </p:nvSpPr>
        <p:spPr>
          <a:xfrm>
            <a:off x="7971957" y="5383579"/>
            <a:ext cx="138548" cy="569707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CA7FCA2-8751-47ED-A711-6B8C93E6E3CB}"/>
              </a:ext>
            </a:extLst>
          </p:cNvPr>
          <p:cNvSpPr/>
          <p:nvPr/>
        </p:nvSpPr>
        <p:spPr>
          <a:xfrm>
            <a:off x="6354278" y="5365069"/>
            <a:ext cx="1579530" cy="581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Calibri" panose="020F0502020204030204" pitchFamily="34" charset="0"/>
                <a:cs typeface="Calibri" panose="020F0502020204030204" pitchFamily="34" charset="0"/>
              </a:rPr>
              <a:t>Attribute-</a:t>
            </a:r>
            <a:r>
              <a:rPr lang="en-US" altLang="zh-CN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oper</a:t>
            </a:r>
            <a:r>
              <a:rPr lang="en-US" altLang="zh-CN" b="1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altLang="zh-CN" b="1" i="1" dirty="0">
                <a:latin typeface="Calibri" panose="020F0502020204030204" pitchFamily="34" charset="0"/>
                <a:cs typeface="Calibri" panose="020F0502020204030204" pitchFamily="34" charset="0"/>
              </a:rPr>
              <a:t>Phase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7F856E4-DCAF-4728-BEF8-BD6ABF782C95}"/>
              </a:ext>
            </a:extLst>
          </p:cNvPr>
          <p:cNvSpPr/>
          <p:nvPr/>
        </p:nvSpPr>
        <p:spPr>
          <a:xfrm>
            <a:off x="2947971" y="2085872"/>
            <a:ext cx="6229589" cy="2341288"/>
          </a:xfrm>
          <a:prstGeom prst="rect">
            <a:avLst/>
          </a:prstGeom>
          <a:solidFill>
            <a:srgbClr val="CDE0F3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F042F1C-CA62-4894-94F5-0D0B11F8C8F1}"/>
              </a:ext>
            </a:extLst>
          </p:cNvPr>
          <p:cNvSpPr/>
          <p:nvPr/>
        </p:nvSpPr>
        <p:spPr>
          <a:xfrm>
            <a:off x="7953834" y="2786660"/>
            <a:ext cx="1147378" cy="15151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BE1642E-FC03-4635-8C36-BBD81856FFB2}"/>
              </a:ext>
            </a:extLst>
          </p:cNvPr>
          <p:cNvSpPr/>
          <p:nvPr/>
        </p:nvSpPr>
        <p:spPr>
          <a:xfrm>
            <a:off x="6377971" y="2787428"/>
            <a:ext cx="1425269" cy="15079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5140CF9A-8B54-482E-91F6-9273C8BF6F8D}"/>
              </a:ext>
            </a:extLst>
          </p:cNvPr>
          <p:cNvSpPr/>
          <p:nvPr/>
        </p:nvSpPr>
        <p:spPr>
          <a:xfrm>
            <a:off x="5179280" y="2787428"/>
            <a:ext cx="1099209" cy="15151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EDA0D933-602C-491A-98A4-50434EB3A334}"/>
              </a:ext>
            </a:extLst>
          </p:cNvPr>
          <p:cNvSpPr txBox="1"/>
          <p:nvPr/>
        </p:nvSpPr>
        <p:spPr>
          <a:xfrm>
            <a:off x="5029542" y="2088702"/>
            <a:ext cx="412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Composable Measurement 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Unit 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E0BE3106-2580-4D67-8C91-7292F72D7E14}"/>
              </a:ext>
            </a:extLst>
          </p:cNvPr>
          <p:cNvSpPr/>
          <p:nvPr/>
        </p:nvSpPr>
        <p:spPr>
          <a:xfrm>
            <a:off x="6539077" y="2942828"/>
            <a:ext cx="1175505" cy="538727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FBD080CA-6BE6-4660-9CB8-8F7666579F4B}"/>
              </a:ext>
            </a:extLst>
          </p:cNvPr>
          <p:cNvSpPr/>
          <p:nvPr/>
        </p:nvSpPr>
        <p:spPr>
          <a:xfrm>
            <a:off x="6539077" y="3634667"/>
            <a:ext cx="1182816" cy="538727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1" name="梯形 130">
            <a:extLst>
              <a:ext uri="{FF2B5EF4-FFF2-40B4-BE49-F238E27FC236}">
                <a16:creationId xmlns:a16="http://schemas.microsoft.com/office/drawing/2014/main" id="{AE93601D-4B43-455D-8F21-9385840EAF6A}"/>
              </a:ext>
            </a:extLst>
          </p:cNvPr>
          <p:cNvSpPr/>
          <p:nvPr/>
        </p:nvSpPr>
        <p:spPr>
          <a:xfrm rot="5400000">
            <a:off x="8266060" y="3665206"/>
            <a:ext cx="500355" cy="478087"/>
          </a:xfrm>
          <a:prstGeom prst="trapezoid">
            <a:avLst/>
          </a:prstGeom>
          <a:solidFill>
            <a:srgbClr val="F6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97A91D8E-0EE8-45B1-896F-A178A156F447}"/>
              </a:ext>
            </a:extLst>
          </p:cNvPr>
          <p:cNvSpPr txBox="1"/>
          <p:nvPr/>
        </p:nvSpPr>
        <p:spPr>
          <a:xfrm>
            <a:off x="8092322" y="3741600"/>
            <a:ext cx="83019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SALU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7B7F5FED-47DE-432F-8D09-490A3B77FAE9}"/>
              </a:ext>
            </a:extLst>
          </p:cNvPr>
          <p:cNvCxnSpPr>
            <a:cxnSpLocks/>
            <a:stCxn id="130" idx="3"/>
            <a:endCxn id="131" idx="2"/>
          </p:cNvCxnSpPr>
          <p:nvPr/>
        </p:nvCxnSpPr>
        <p:spPr>
          <a:xfrm>
            <a:off x="7721893" y="3904030"/>
            <a:ext cx="555302" cy="221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4" name="箭头: 上下 133">
            <a:extLst>
              <a:ext uri="{FF2B5EF4-FFF2-40B4-BE49-F238E27FC236}">
                <a16:creationId xmlns:a16="http://schemas.microsoft.com/office/drawing/2014/main" id="{DEA2520F-68E4-40D8-956A-E0FF43777CBE}"/>
              </a:ext>
            </a:extLst>
          </p:cNvPr>
          <p:cNvSpPr/>
          <p:nvPr/>
        </p:nvSpPr>
        <p:spPr>
          <a:xfrm>
            <a:off x="8432132" y="3429428"/>
            <a:ext cx="190530" cy="238743"/>
          </a:xfrm>
          <a:prstGeom prst="upDownArrow">
            <a:avLst>
              <a:gd name="adj1" fmla="val 35768"/>
              <a:gd name="adj2" fmla="val 35475"/>
            </a:avLst>
          </a:prstGeom>
          <a:solidFill>
            <a:schemeClr val="tx1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3A63DFA8-5621-464C-9A4B-62214EC97DF4}"/>
              </a:ext>
            </a:extLst>
          </p:cNvPr>
          <p:cNvCxnSpPr>
            <a:cxnSpLocks/>
            <a:stCxn id="142" idx="3"/>
            <a:endCxn id="129" idx="1"/>
          </p:cNvCxnSpPr>
          <p:nvPr/>
        </p:nvCxnSpPr>
        <p:spPr>
          <a:xfrm flipV="1">
            <a:off x="6149895" y="3212193"/>
            <a:ext cx="389182" cy="1283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CBE7EDE-1123-48D0-8649-911C20154BD4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8755283" y="3892909"/>
            <a:ext cx="320997" cy="11342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A8DBB96D-5318-42B0-B9A4-118221AAC06C}"/>
              </a:ext>
            </a:extLst>
          </p:cNvPr>
          <p:cNvSpPr/>
          <p:nvPr/>
        </p:nvSpPr>
        <p:spPr>
          <a:xfrm>
            <a:off x="8083033" y="3015375"/>
            <a:ext cx="836938" cy="379501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7EA2D5D-0D1B-4E6A-AFAC-C614F1141D0C}"/>
              </a:ext>
            </a:extLst>
          </p:cNvPr>
          <p:cNvCxnSpPr>
            <a:cxnSpLocks/>
            <a:stCxn id="129" idx="3"/>
            <a:endCxn id="137" idx="1"/>
          </p:cNvCxnSpPr>
          <p:nvPr/>
        </p:nvCxnSpPr>
        <p:spPr>
          <a:xfrm flipV="1">
            <a:off x="7714581" y="3205126"/>
            <a:ext cx="368451" cy="7067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4700DCD1-5ED7-4AB3-ACCA-8A149ED59CA9}"/>
              </a:ext>
            </a:extLst>
          </p:cNvPr>
          <p:cNvSpPr txBox="1"/>
          <p:nvPr/>
        </p:nvSpPr>
        <p:spPr>
          <a:xfrm>
            <a:off x="8043154" y="3042913"/>
            <a:ext cx="91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SRAM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43AA6352-D018-414D-A67D-FA025574447E}"/>
              </a:ext>
            </a:extLst>
          </p:cNvPr>
          <p:cNvSpPr/>
          <p:nvPr/>
        </p:nvSpPr>
        <p:spPr>
          <a:xfrm>
            <a:off x="6554006" y="2926325"/>
            <a:ext cx="114486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Address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Translation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86023A43-8ADE-458D-B888-7CAC2F2A3B01}"/>
              </a:ext>
            </a:extLst>
          </p:cNvPr>
          <p:cNvSpPr/>
          <p:nvPr/>
        </p:nvSpPr>
        <p:spPr>
          <a:xfrm>
            <a:off x="6582863" y="3608831"/>
            <a:ext cx="108875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Params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Processing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4BD144DA-AEF7-473F-A9DD-F5667F2888AD}"/>
              </a:ext>
            </a:extLst>
          </p:cNvPr>
          <p:cNvSpPr/>
          <p:nvPr/>
        </p:nvSpPr>
        <p:spPr>
          <a:xfrm>
            <a:off x="5299865" y="2943766"/>
            <a:ext cx="850029" cy="539416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E66B68AB-5000-4C7D-9DD8-CC7913B56AA0}"/>
              </a:ext>
            </a:extLst>
          </p:cNvPr>
          <p:cNvSpPr/>
          <p:nvPr/>
        </p:nvSpPr>
        <p:spPr>
          <a:xfrm>
            <a:off x="5299865" y="3642900"/>
            <a:ext cx="850029" cy="530491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4400CA68-7EC9-4FA8-9C51-C59D68ECB17E}"/>
              </a:ext>
            </a:extLst>
          </p:cNvPr>
          <p:cNvCxnSpPr>
            <a:cxnSpLocks/>
            <a:stCxn id="143" idx="3"/>
            <a:endCxn id="130" idx="1"/>
          </p:cNvCxnSpPr>
          <p:nvPr/>
        </p:nvCxnSpPr>
        <p:spPr>
          <a:xfrm flipV="1">
            <a:off x="6149895" y="3904030"/>
            <a:ext cx="389182" cy="4118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F8583C22-574A-43C6-94E6-AB8ABE501056}"/>
              </a:ext>
            </a:extLst>
          </p:cNvPr>
          <p:cNvSpPr/>
          <p:nvPr/>
        </p:nvSpPr>
        <p:spPr>
          <a:xfrm>
            <a:off x="5474591" y="2926960"/>
            <a:ext cx="49725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Set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Key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8D90D39-786E-4886-96FA-8346F175FB93}"/>
              </a:ext>
            </a:extLst>
          </p:cNvPr>
          <p:cNvSpPr/>
          <p:nvPr/>
        </p:nvSpPr>
        <p:spPr>
          <a:xfrm>
            <a:off x="5293687" y="3611641"/>
            <a:ext cx="81785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Set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Params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EFC1F194-69AF-4D8F-A0FB-F4E1C77EEB85}"/>
              </a:ext>
            </a:extLst>
          </p:cNvPr>
          <p:cNvSpPr/>
          <p:nvPr/>
        </p:nvSpPr>
        <p:spPr>
          <a:xfrm>
            <a:off x="5179026" y="2499248"/>
            <a:ext cx="1100015" cy="298642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34AD6202-8CEF-4211-9E21-3D5BD7275A34}"/>
              </a:ext>
            </a:extLst>
          </p:cNvPr>
          <p:cNvSpPr/>
          <p:nvPr/>
        </p:nvSpPr>
        <p:spPr>
          <a:xfrm>
            <a:off x="6377451" y="2499248"/>
            <a:ext cx="1425786" cy="298642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11AF9F3-5A22-47DC-ABF5-BC6FD834F7E9}"/>
              </a:ext>
            </a:extLst>
          </p:cNvPr>
          <p:cNvSpPr/>
          <p:nvPr/>
        </p:nvSpPr>
        <p:spPr>
          <a:xfrm>
            <a:off x="7953834" y="2499248"/>
            <a:ext cx="1147126" cy="298642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9F489D4A-DFF7-4216-9003-E13342AA3BFA}"/>
              </a:ext>
            </a:extLst>
          </p:cNvPr>
          <p:cNvGrpSpPr/>
          <p:nvPr/>
        </p:nvGrpSpPr>
        <p:grpSpPr>
          <a:xfrm>
            <a:off x="5083392" y="2467400"/>
            <a:ext cx="4160637" cy="339784"/>
            <a:chOff x="4892765" y="3777851"/>
            <a:chExt cx="2059287" cy="166361"/>
          </a:xfrm>
        </p:grpSpPr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1C735BC7-E57F-4E01-BED3-83FA7B2D6473}"/>
                </a:ext>
              </a:extLst>
            </p:cNvPr>
            <p:cNvSpPr txBox="1"/>
            <p:nvPr/>
          </p:nvSpPr>
          <p:spPr>
            <a:xfrm>
              <a:off x="4892765" y="3778453"/>
              <a:ext cx="646344" cy="16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Initialization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A66CB48E-C660-4338-B7BC-D84AB105D4C1}"/>
                </a:ext>
              </a:extLst>
            </p:cNvPr>
            <p:cNvSpPr txBox="1"/>
            <p:nvPr/>
          </p:nvSpPr>
          <p:spPr>
            <a:xfrm>
              <a:off x="5520238" y="3778152"/>
              <a:ext cx="731617" cy="16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Preparation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71A34084-7DEB-4A6D-808F-ACA45BACEDE4}"/>
                </a:ext>
              </a:extLst>
            </p:cNvPr>
            <p:cNvSpPr txBox="1"/>
            <p:nvPr/>
          </p:nvSpPr>
          <p:spPr>
            <a:xfrm>
              <a:off x="6220435" y="3777851"/>
              <a:ext cx="731617" cy="16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Operation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E6645C36-F57A-4CE6-BD5D-67D973C62C32}"/>
              </a:ext>
            </a:extLst>
          </p:cNvPr>
          <p:cNvSpPr/>
          <p:nvPr/>
        </p:nvSpPr>
        <p:spPr>
          <a:xfrm>
            <a:off x="3055831" y="2479448"/>
            <a:ext cx="1755206" cy="185788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35AA222-B18C-4B42-8337-7192F0EBD7BB}"/>
              </a:ext>
            </a:extLst>
          </p:cNvPr>
          <p:cNvSpPr/>
          <p:nvPr/>
        </p:nvSpPr>
        <p:spPr>
          <a:xfrm>
            <a:off x="4230888" y="3955323"/>
            <a:ext cx="502911" cy="244443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A5BA438-997A-4EB4-B363-64BD68EC847A}"/>
              </a:ext>
            </a:extLst>
          </p:cNvPr>
          <p:cNvSpPr/>
          <p:nvPr/>
        </p:nvSpPr>
        <p:spPr>
          <a:xfrm>
            <a:off x="4230888" y="3241903"/>
            <a:ext cx="502911" cy="244443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602C16C9-FBCF-4331-97D9-3182F1BCF1F6}"/>
              </a:ext>
            </a:extLst>
          </p:cNvPr>
          <p:cNvSpPr/>
          <p:nvPr/>
        </p:nvSpPr>
        <p:spPr>
          <a:xfrm>
            <a:off x="4230888" y="2648013"/>
            <a:ext cx="502911" cy="244443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0807879-A6F6-4057-A34F-59810344367C}"/>
              </a:ext>
            </a:extLst>
          </p:cNvPr>
          <p:cNvSpPr txBox="1"/>
          <p:nvPr/>
        </p:nvSpPr>
        <p:spPr>
          <a:xfrm rot="5400000">
            <a:off x="3912492" y="3422304"/>
            <a:ext cx="40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…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D595C00E-E4ED-4F7A-B09D-6A67E9D19C74}"/>
              </a:ext>
            </a:extLst>
          </p:cNvPr>
          <p:cNvCxnSpPr>
            <a:cxnSpLocks/>
            <a:stCxn id="120" idx="3"/>
            <a:endCxn id="114" idx="1"/>
          </p:cNvCxnSpPr>
          <p:nvPr/>
        </p:nvCxnSpPr>
        <p:spPr>
          <a:xfrm>
            <a:off x="4058871" y="2768672"/>
            <a:ext cx="172018" cy="1561"/>
          </a:xfrm>
          <a:prstGeom prst="straightConnector1">
            <a:avLst/>
          </a:prstGeom>
          <a:noFill/>
          <a:ln w="19050" cap="rnd" cmpd="sng" algn="ctr">
            <a:solidFill>
              <a:sysClr val="windowText" lastClr="000000"/>
            </a:solidFill>
            <a:prstDash val="solid"/>
            <a:miter lim="800000"/>
            <a:tailEnd type="triangle" w="med" len="sm"/>
          </a:ln>
          <a:effectLst/>
        </p:spPr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E34BBB09-EA08-45A3-AC7A-371DC980539E}"/>
              </a:ext>
            </a:extLst>
          </p:cNvPr>
          <p:cNvCxnSpPr>
            <a:cxnSpLocks/>
            <a:stCxn id="121" idx="3"/>
            <a:endCxn id="113" idx="1"/>
          </p:cNvCxnSpPr>
          <p:nvPr/>
        </p:nvCxnSpPr>
        <p:spPr>
          <a:xfrm>
            <a:off x="4058871" y="3362692"/>
            <a:ext cx="172018" cy="1431"/>
          </a:xfrm>
          <a:prstGeom prst="straightConnector1">
            <a:avLst/>
          </a:prstGeom>
          <a:noFill/>
          <a:ln w="19050" cap="rnd" cmpd="sng" algn="ctr">
            <a:solidFill>
              <a:sysClr val="windowText" lastClr="000000"/>
            </a:solidFill>
            <a:prstDash val="solid"/>
            <a:miter lim="800000"/>
            <a:tailEnd type="triangle" w="med" len="sm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AEDEE77-9F95-4F3E-AF4D-BFDD918F98F7}"/>
              </a:ext>
            </a:extLst>
          </p:cNvPr>
          <p:cNvCxnSpPr>
            <a:cxnSpLocks/>
            <a:stCxn id="122" idx="3"/>
            <a:endCxn id="112" idx="1"/>
          </p:cNvCxnSpPr>
          <p:nvPr/>
        </p:nvCxnSpPr>
        <p:spPr>
          <a:xfrm>
            <a:off x="4058871" y="4076111"/>
            <a:ext cx="172018" cy="1431"/>
          </a:xfrm>
          <a:prstGeom prst="straightConnector1">
            <a:avLst/>
          </a:prstGeom>
          <a:noFill/>
          <a:ln w="19050" cap="rnd" cmpd="sng" algn="ctr">
            <a:solidFill>
              <a:sysClr val="windowText" lastClr="000000"/>
            </a:solidFill>
            <a:prstDash val="solid"/>
            <a:miter lim="800000"/>
            <a:tailEnd type="triangle" w="med" len="sm"/>
          </a:ln>
          <a:effectLst/>
        </p:spPr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66B6F1C0-3BC5-4918-ABA9-36634434EF1F}"/>
              </a:ext>
            </a:extLst>
          </p:cNvPr>
          <p:cNvSpPr/>
          <p:nvPr/>
        </p:nvSpPr>
        <p:spPr>
          <a:xfrm>
            <a:off x="3307645" y="2580323"/>
            <a:ext cx="751226" cy="376694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5526E39-333E-4B95-8FAB-FC20015A3909}"/>
              </a:ext>
            </a:extLst>
          </p:cNvPr>
          <p:cNvSpPr/>
          <p:nvPr/>
        </p:nvSpPr>
        <p:spPr>
          <a:xfrm>
            <a:off x="3307645" y="3174345"/>
            <a:ext cx="751226" cy="376696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7C07D67-4070-416B-9F8A-D85445D3E23A}"/>
              </a:ext>
            </a:extLst>
          </p:cNvPr>
          <p:cNvSpPr/>
          <p:nvPr/>
        </p:nvSpPr>
        <p:spPr>
          <a:xfrm>
            <a:off x="3307645" y="3887763"/>
            <a:ext cx="751226" cy="376696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21F07FD-869E-4F24-9700-9BE7D06BA956}"/>
              </a:ext>
            </a:extLst>
          </p:cNvPr>
          <p:cNvSpPr/>
          <p:nvPr/>
        </p:nvSpPr>
        <p:spPr>
          <a:xfrm>
            <a:off x="3181588" y="2584549"/>
            <a:ext cx="1012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HASH 1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200C92C9-3FD4-47FF-BA01-8530AD05D35E}"/>
                  </a:ext>
                </a:extLst>
              </p:cNvPr>
              <p:cNvSpPr txBox="1"/>
              <p:nvPr/>
            </p:nvSpPr>
            <p:spPr>
              <a:xfrm>
                <a:off x="4255605" y="2610446"/>
                <a:ext cx="5045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200C92C9-3FD4-47FF-BA01-8530AD05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605" y="2610446"/>
                <a:ext cx="504505" cy="307777"/>
              </a:xfrm>
              <a:prstGeom prst="rect">
                <a:avLst/>
              </a:prstGeom>
              <a:blipFill>
                <a:blip r:embed="rId3"/>
                <a:stretch>
                  <a:fillRect l="-9639" r="-602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5678A410-5892-48F2-A0E9-0B70EF9F3A3A}"/>
                  </a:ext>
                </a:extLst>
              </p:cNvPr>
              <p:cNvSpPr txBox="1"/>
              <p:nvPr/>
            </p:nvSpPr>
            <p:spPr>
              <a:xfrm>
                <a:off x="4243738" y="3203310"/>
                <a:ext cx="5045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5678A410-5892-48F2-A0E9-0B70EF9F3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738" y="3203310"/>
                <a:ext cx="504505" cy="307777"/>
              </a:xfrm>
              <a:prstGeom prst="rect">
                <a:avLst/>
              </a:prstGeom>
              <a:blipFill>
                <a:blip r:embed="rId4"/>
                <a:stretch>
                  <a:fillRect l="-9639" r="-602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426A1EA6-998E-427C-8E5B-383F17AB3E67}"/>
                  </a:ext>
                </a:extLst>
              </p:cNvPr>
              <p:cNvSpPr txBox="1"/>
              <p:nvPr/>
            </p:nvSpPr>
            <p:spPr>
              <a:xfrm>
                <a:off x="4255605" y="3911371"/>
                <a:ext cx="5045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sub>
                      </m:sSub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426A1EA6-998E-427C-8E5B-383F17AB3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605" y="3911371"/>
                <a:ext cx="504505" cy="307777"/>
              </a:xfrm>
              <a:prstGeom prst="rect">
                <a:avLst/>
              </a:prstGeom>
              <a:blipFill>
                <a:blip r:embed="rId5"/>
                <a:stretch>
                  <a:fillRect l="-9639" r="-6024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矩形 150">
            <a:extLst>
              <a:ext uri="{FF2B5EF4-FFF2-40B4-BE49-F238E27FC236}">
                <a16:creationId xmlns:a16="http://schemas.microsoft.com/office/drawing/2014/main" id="{F11DDCC7-E08C-4CBE-AEA1-149E0589ABE7}"/>
              </a:ext>
            </a:extLst>
          </p:cNvPr>
          <p:cNvSpPr/>
          <p:nvPr/>
        </p:nvSpPr>
        <p:spPr>
          <a:xfrm>
            <a:off x="3055831" y="2218861"/>
            <a:ext cx="1755205" cy="266668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C53E197-34B3-4013-9D14-64232A4E9AAD}"/>
              </a:ext>
            </a:extLst>
          </p:cNvPr>
          <p:cNvSpPr txBox="1"/>
          <p:nvPr/>
        </p:nvSpPr>
        <p:spPr>
          <a:xfrm>
            <a:off x="3253396" y="2189378"/>
            <a:ext cx="1393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Compression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90061D0-1469-4128-B746-64B0C3888519}"/>
              </a:ext>
            </a:extLst>
          </p:cNvPr>
          <p:cNvSpPr/>
          <p:nvPr/>
        </p:nvSpPr>
        <p:spPr>
          <a:xfrm>
            <a:off x="3149637" y="2581290"/>
            <a:ext cx="156920" cy="37669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239E806-FC32-420C-91D4-5A2E87DF0DF7}"/>
              </a:ext>
            </a:extLst>
          </p:cNvPr>
          <p:cNvSpPr txBox="1"/>
          <p:nvPr/>
        </p:nvSpPr>
        <p:spPr>
          <a:xfrm>
            <a:off x="2947984" y="2596850"/>
            <a:ext cx="56872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</a:t>
            </a:r>
          </a:p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2491F45C-B89C-4435-A8F5-33B228F73474}"/>
              </a:ext>
            </a:extLst>
          </p:cNvPr>
          <p:cNvSpPr/>
          <p:nvPr/>
        </p:nvSpPr>
        <p:spPr>
          <a:xfrm>
            <a:off x="3149637" y="3174345"/>
            <a:ext cx="156920" cy="37669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812D0DC-9EE2-4AE9-B91A-5E1742D599EF}"/>
              </a:ext>
            </a:extLst>
          </p:cNvPr>
          <p:cNvSpPr/>
          <p:nvPr/>
        </p:nvSpPr>
        <p:spPr>
          <a:xfrm>
            <a:off x="3149637" y="3887763"/>
            <a:ext cx="156920" cy="37669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3FD5FF66-69E8-49DE-8589-5C7FACE707D3}"/>
              </a:ext>
            </a:extLst>
          </p:cNvPr>
          <p:cNvSpPr txBox="1"/>
          <p:nvPr/>
        </p:nvSpPr>
        <p:spPr>
          <a:xfrm>
            <a:off x="2949666" y="3182135"/>
            <a:ext cx="56872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</a:t>
            </a:r>
          </a:p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A8BD1030-CD62-43AC-90C4-CB7BC4D0BD40}"/>
              </a:ext>
            </a:extLst>
          </p:cNvPr>
          <p:cNvSpPr txBox="1"/>
          <p:nvPr/>
        </p:nvSpPr>
        <p:spPr>
          <a:xfrm>
            <a:off x="2947971" y="3903476"/>
            <a:ext cx="56872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</a:t>
            </a:r>
          </a:p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35B0A00D-7323-4A6C-98F1-82B714595ABF}"/>
              </a:ext>
            </a:extLst>
          </p:cNvPr>
          <p:cNvSpPr/>
          <p:nvPr/>
        </p:nvSpPr>
        <p:spPr>
          <a:xfrm>
            <a:off x="3181588" y="3189319"/>
            <a:ext cx="1012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HASH 2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94476C81-50F1-4039-B1C1-F197DCA07EE9}"/>
                  </a:ext>
                </a:extLst>
              </p:cNvPr>
              <p:cNvSpPr/>
              <p:nvPr/>
            </p:nvSpPr>
            <p:spPr>
              <a:xfrm>
                <a:off x="3170348" y="3894379"/>
                <a:ext cx="10121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HASH </a:t>
                </a:r>
                <a14:m>
                  <m:oMath xmlns:m="http://schemas.openxmlformats.org/officeDocument/2006/math">
                    <m:r>
                      <a:rPr kumimoji="0" lang="en-US" altLang="zh-CN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kumimoji="0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94476C81-50F1-4039-B1C1-F197DCA07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348" y="3894379"/>
                <a:ext cx="1012121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箭头: 右 169">
            <a:extLst>
              <a:ext uri="{FF2B5EF4-FFF2-40B4-BE49-F238E27FC236}">
                <a16:creationId xmlns:a16="http://schemas.microsoft.com/office/drawing/2014/main" id="{EF56AF5F-5583-47F5-88CB-C26145E2F0DB}"/>
              </a:ext>
            </a:extLst>
          </p:cNvPr>
          <p:cNvSpPr/>
          <p:nvPr/>
        </p:nvSpPr>
        <p:spPr>
          <a:xfrm>
            <a:off x="4874862" y="3297253"/>
            <a:ext cx="260480" cy="324853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D8C5CC03-A512-4BB1-A211-60FF859B7E07}"/>
              </a:ext>
            </a:extLst>
          </p:cNvPr>
          <p:cNvSpPr txBox="1"/>
          <p:nvPr/>
        </p:nvSpPr>
        <p:spPr>
          <a:xfrm>
            <a:off x="1230011" y="1398750"/>
            <a:ext cx="9937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cs typeface="Calibri" panose="020F0502020204030204" pitchFamily="34" charset="0"/>
              </a:rPr>
              <a:t>Based on the optimizations, here is a complete view of CMUs in the RMT pipeline.</a:t>
            </a:r>
            <a:endParaRPr lang="zh-CN" altLang="en-US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069BE1-0425-4D1C-9F90-46B96CE89284}"/>
              </a:ext>
            </a:extLst>
          </p:cNvPr>
          <p:cNvSpPr/>
          <p:nvPr/>
        </p:nvSpPr>
        <p:spPr>
          <a:xfrm>
            <a:off x="4008121" y="4441044"/>
            <a:ext cx="4283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>
                <a:cs typeface="Calibri" panose="020F0502020204030204" pitchFamily="34" charset="0"/>
              </a:rPr>
              <a:t>The logical view of a CMU in RMT pipeline</a:t>
            </a:r>
            <a:endParaRPr lang="zh-CN" altLang="en-US" sz="1600" b="1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B56C262-3B65-4C3C-92B8-A24DD3E76A0A}"/>
              </a:ext>
            </a:extLst>
          </p:cNvPr>
          <p:cNvGrpSpPr/>
          <p:nvPr/>
        </p:nvGrpSpPr>
        <p:grpSpPr>
          <a:xfrm>
            <a:off x="8540746" y="4533731"/>
            <a:ext cx="1761292" cy="646331"/>
            <a:chOff x="8540746" y="4533731"/>
            <a:chExt cx="1761292" cy="6463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2DA416B-43CB-4BF9-B37A-A6391568522F}"/>
                </a:ext>
              </a:extLst>
            </p:cNvPr>
            <p:cNvSpPr/>
            <p:nvPr/>
          </p:nvSpPr>
          <p:spPr>
            <a:xfrm>
              <a:off x="8722508" y="4533731"/>
              <a:ext cx="15795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  <a:p>
              <a:pPr algn="ctr"/>
              <a:r>
                <a:rPr lang="en-US" altLang="zh-CN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Translation</a:t>
              </a:r>
            </a:p>
          </p:txBody>
        </p:sp>
        <p:sp>
          <p:nvSpPr>
            <p:cNvPr id="74" name="箭头: 右 73">
              <a:extLst>
                <a:ext uri="{FF2B5EF4-FFF2-40B4-BE49-F238E27FC236}">
                  <a16:creationId xmlns:a16="http://schemas.microsoft.com/office/drawing/2014/main" id="{43C039F6-AD30-47E0-8D02-04299BE3A693}"/>
                </a:ext>
              </a:extLst>
            </p:cNvPr>
            <p:cNvSpPr/>
            <p:nvPr/>
          </p:nvSpPr>
          <p:spPr>
            <a:xfrm rot="8100000">
              <a:off x="8540746" y="4922042"/>
              <a:ext cx="363525" cy="230091"/>
            </a:xfrm>
            <a:prstGeom prst="rightArrow">
              <a:avLst>
                <a:gd name="adj1" fmla="val 50000"/>
                <a:gd name="adj2" fmla="val 6216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887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 animBg="1"/>
      <p:bldP spid="40" grpId="0" animBg="1"/>
      <p:bldP spid="41" grpId="0" animBg="1"/>
      <p:bldP spid="42" grpId="0"/>
      <p:bldP spid="33" grpId="0"/>
      <p:bldP spid="35" grpId="0" animBg="1"/>
      <p:bldP spid="36" grpId="0" animBg="1"/>
      <p:bldP spid="37" grpId="0" animBg="1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1B2EE37-F1CC-47AE-9722-D8679A55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465229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CMUs in RMT Pipeline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6DBBB2-1C86-4D87-9D1A-3EDD5BE934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003806" y="6489256"/>
            <a:ext cx="5934580" cy="316800"/>
          </a:xfrm>
        </p:spPr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C5E7A6-6234-40C6-A934-C2FD0DE043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15</a:t>
            </a:r>
            <a:endParaRPr lang="zh-CN" altLang="en-US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D8C5CC03-A512-4BB1-A211-60FF859B7E07}"/>
              </a:ext>
            </a:extLst>
          </p:cNvPr>
          <p:cNvSpPr txBox="1"/>
          <p:nvPr/>
        </p:nvSpPr>
        <p:spPr>
          <a:xfrm>
            <a:off x="1230011" y="1398750"/>
            <a:ext cx="9937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>
                <a:cs typeface="Calibri" panose="020F0502020204030204" pitchFamily="34" charset="0"/>
              </a:rPr>
              <a:t>Based on the optimizations, here is a complete view of CMUs in the RMT pipeline.</a:t>
            </a:r>
            <a:endParaRPr lang="zh-CN" altLang="en-US" sz="200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7F856E4-DCAF-4728-BEF8-BD6ABF782C95}"/>
              </a:ext>
            </a:extLst>
          </p:cNvPr>
          <p:cNvSpPr/>
          <p:nvPr/>
        </p:nvSpPr>
        <p:spPr>
          <a:xfrm>
            <a:off x="3015480" y="2732429"/>
            <a:ext cx="3940472" cy="2341288"/>
          </a:xfrm>
          <a:prstGeom prst="rect">
            <a:avLst/>
          </a:prstGeom>
          <a:solidFill>
            <a:srgbClr val="CDE0F3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F042F1C-CA62-4894-94F5-0D0B11F8C8F1}"/>
              </a:ext>
            </a:extLst>
          </p:cNvPr>
          <p:cNvSpPr/>
          <p:nvPr/>
        </p:nvSpPr>
        <p:spPr>
          <a:xfrm>
            <a:off x="5778165" y="3433217"/>
            <a:ext cx="1104305" cy="15151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BE1642E-FC03-4635-8C36-BBD81856FFB2}"/>
              </a:ext>
            </a:extLst>
          </p:cNvPr>
          <p:cNvSpPr/>
          <p:nvPr/>
        </p:nvSpPr>
        <p:spPr>
          <a:xfrm>
            <a:off x="4261460" y="3433985"/>
            <a:ext cx="1371764" cy="15079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5140CF9A-8B54-482E-91F6-9273C8BF6F8D}"/>
              </a:ext>
            </a:extLst>
          </p:cNvPr>
          <p:cNvSpPr/>
          <p:nvPr/>
        </p:nvSpPr>
        <p:spPr>
          <a:xfrm>
            <a:off x="3107769" y="3433985"/>
            <a:ext cx="1057944" cy="15151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E0BE3106-2580-4D67-8C91-7292F72D7E14}"/>
              </a:ext>
            </a:extLst>
          </p:cNvPr>
          <p:cNvSpPr/>
          <p:nvPr/>
        </p:nvSpPr>
        <p:spPr>
          <a:xfrm>
            <a:off x="4416518" y="3589385"/>
            <a:ext cx="1131376" cy="538727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FBD080CA-6BE6-4660-9CB8-8F7666579F4B}"/>
              </a:ext>
            </a:extLst>
          </p:cNvPr>
          <p:cNvSpPr/>
          <p:nvPr/>
        </p:nvSpPr>
        <p:spPr>
          <a:xfrm>
            <a:off x="4416518" y="4281224"/>
            <a:ext cx="1138412" cy="538727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1" name="梯形 130">
            <a:extLst>
              <a:ext uri="{FF2B5EF4-FFF2-40B4-BE49-F238E27FC236}">
                <a16:creationId xmlns:a16="http://schemas.microsoft.com/office/drawing/2014/main" id="{AE93601D-4B43-455D-8F21-9385840EAF6A}"/>
              </a:ext>
            </a:extLst>
          </p:cNvPr>
          <p:cNvSpPr/>
          <p:nvPr/>
        </p:nvSpPr>
        <p:spPr>
          <a:xfrm rot="5400000">
            <a:off x="6069278" y="4320737"/>
            <a:ext cx="500355" cy="460139"/>
          </a:xfrm>
          <a:prstGeom prst="trapezoid">
            <a:avLst/>
          </a:prstGeom>
          <a:solidFill>
            <a:srgbClr val="F6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97A91D8E-0EE8-45B1-896F-A178A156F447}"/>
              </a:ext>
            </a:extLst>
          </p:cNvPr>
          <p:cNvSpPr txBox="1"/>
          <p:nvPr/>
        </p:nvSpPr>
        <p:spPr>
          <a:xfrm>
            <a:off x="5911454" y="4388157"/>
            <a:ext cx="79902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SALU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7B7F5FED-47DE-432F-8D09-490A3B77FAE9}"/>
              </a:ext>
            </a:extLst>
          </p:cNvPr>
          <p:cNvCxnSpPr>
            <a:cxnSpLocks/>
            <a:stCxn id="130" idx="3"/>
            <a:endCxn id="131" idx="2"/>
          </p:cNvCxnSpPr>
          <p:nvPr/>
        </p:nvCxnSpPr>
        <p:spPr>
          <a:xfrm>
            <a:off x="5554931" y="4550587"/>
            <a:ext cx="534456" cy="221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4" name="箭头: 上下 133">
            <a:extLst>
              <a:ext uri="{FF2B5EF4-FFF2-40B4-BE49-F238E27FC236}">
                <a16:creationId xmlns:a16="http://schemas.microsoft.com/office/drawing/2014/main" id="{DEA2520F-68E4-40D8-956A-E0FF43777CBE}"/>
              </a:ext>
            </a:extLst>
          </p:cNvPr>
          <p:cNvSpPr/>
          <p:nvPr/>
        </p:nvSpPr>
        <p:spPr>
          <a:xfrm>
            <a:off x="6238507" y="4075985"/>
            <a:ext cx="183377" cy="238743"/>
          </a:xfrm>
          <a:prstGeom prst="upDownArrow">
            <a:avLst>
              <a:gd name="adj1" fmla="val 35768"/>
              <a:gd name="adj2" fmla="val 35475"/>
            </a:avLst>
          </a:prstGeom>
          <a:solidFill>
            <a:schemeClr val="tx1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3A63DFA8-5621-464C-9A4B-62214EC97DF4}"/>
              </a:ext>
            </a:extLst>
          </p:cNvPr>
          <p:cNvCxnSpPr>
            <a:cxnSpLocks/>
            <a:stCxn id="142" idx="3"/>
            <a:endCxn id="129" idx="1"/>
          </p:cNvCxnSpPr>
          <p:nvPr/>
        </p:nvCxnSpPr>
        <p:spPr>
          <a:xfrm flipV="1">
            <a:off x="4041946" y="3858750"/>
            <a:ext cx="374572" cy="1283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CBE7EDE-1123-48D0-8649-911C20154BD4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6549527" y="4539466"/>
            <a:ext cx="308947" cy="11342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A8DBB96D-5318-42B0-B9A4-118221AAC06C}"/>
              </a:ext>
            </a:extLst>
          </p:cNvPr>
          <p:cNvSpPr/>
          <p:nvPr/>
        </p:nvSpPr>
        <p:spPr>
          <a:xfrm>
            <a:off x="5902513" y="3661932"/>
            <a:ext cx="805519" cy="379501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7EA2D5D-0D1B-4E6A-AFAC-C614F1141D0C}"/>
              </a:ext>
            </a:extLst>
          </p:cNvPr>
          <p:cNvCxnSpPr>
            <a:cxnSpLocks/>
            <a:stCxn id="129" idx="3"/>
            <a:endCxn id="137" idx="1"/>
          </p:cNvCxnSpPr>
          <p:nvPr/>
        </p:nvCxnSpPr>
        <p:spPr>
          <a:xfrm flipV="1">
            <a:off x="5547893" y="3851683"/>
            <a:ext cx="354619" cy="7067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4700DCD1-5ED7-4AB3-ACCA-8A149ED59CA9}"/>
              </a:ext>
            </a:extLst>
          </p:cNvPr>
          <p:cNvSpPr txBox="1"/>
          <p:nvPr/>
        </p:nvSpPr>
        <p:spPr>
          <a:xfrm>
            <a:off x="5864131" y="3689470"/>
            <a:ext cx="88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SRAM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43AA6352-D018-414D-A67D-FA025574447E}"/>
              </a:ext>
            </a:extLst>
          </p:cNvPr>
          <p:cNvSpPr/>
          <p:nvPr/>
        </p:nvSpPr>
        <p:spPr>
          <a:xfrm>
            <a:off x="4430887" y="3572882"/>
            <a:ext cx="110188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Address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Translation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86023A43-8ADE-458D-B888-7CAC2F2A3B01}"/>
              </a:ext>
            </a:extLst>
          </p:cNvPr>
          <p:cNvSpPr/>
          <p:nvPr/>
        </p:nvSpPr>
        <p:spPr>
          <a:xfrm>
            <a:off x="4458661" y="4255388"/>
            <a:ext cx="104788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Params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Processing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4BD144DA-AEF7-473F-A9DD-F5667F2888AD}"/>
              </a:ext>
            </a:extLst>
          </p:cNvPr>
          <p:cNvSpPr/>
          <p:nvPr/>
        </p:nvSpPr>
        <p:spPr>
          <a:xfrm>
            <a:off x="3223827" y="3590323"/>
            <a:ext cx="818118" cy="539416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E66B68AB-5000-4C7D-9DD8-CC7913B56AA0}"/>
              </a:ext>
            </a:extLst>
          </p:cNvPr>
          <p:cNvSpPr/>
          <p:nvPr/>
        </p:nvSpPr>
        <p:spPr>
          <a:xfrm>
            <a:off x="3223827" y="4289457"/>
            <a:ext cx="818118" cy="530491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4400CA68-7EC9-4FA8-9C51-C59D68ECB17E}"/>
              </a:ext>
            </a:extLst>
          </p:cNvPr>
          <p:cNvCxnSpPr>
            <a:cxnSpLocks/>
            <a:stCxn id="143" idx="3"/>
            <a:endCxn id="130" idx="1"/>
          </p:cNvCxnSpPr>
          <p:nvPr/>
        </p:nvCxnSpPr>
        <p:spPr>
          <a:xfrm flipV="1">
            <a:off x="4041946" y="4550587"/>
            <a:ext cx="374572" cy="4118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F8583C22-574A-43C6-94E6-AB8ABE501056}"/>
              </a:ext>
            </a:extLst>
          </p:cNvPr>
          <p:cNvSpPr/>
          <p:nvPr/>
        </p:nvSpPr>
        <p:spPr>
          <a:xfrm>
            <a:off x="3391994" y="3573517"/>
            <a:ext cx="47858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Set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Key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8D90D39-786E-4886-96FA-8346F175FB93}"/>
              </a:ext>
            </a:extLst>
          </p:cNvPr>
          <p:cNvSpPr/>
          <p:nvPr/>
        </p:nvSpPr>
        <p:spPr>
          <a:xfrm>
            <a:off x="3217881" y="4258198"/>
            <a:ext cx="7871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Set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Params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EFC1F194-69AF-4D8F-A0FB-F4E1C77EEB85}"/>
              </a:ext>
            </a:extLst>
          </p:cNvPr>
          <p:cNvSpPr/>
          <p:nvPr/>
        </p:nvSpPr>
        <p:spPr>
          <a:xfrm>
            <a:off x="3107524" y="3145805"/>
            <a:ext cx="1058720" cy="298642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34AD6202-8CEF-4211-9E21-3D5BD7275A34}"/>
              </a:ext>
            </a:extLst>
          </p:cNvPr>
          <p:cNvSpPr/>
          <p:nvPr/>
        </p:nvSpPr>
        <p:spPr>
          <a:xfrm>
            <a:off x="4260960" y="3145805"/>
            <a:ext cx="1372261" cy="298642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11AF9F3-5A22-47DC-ABF5-BC6FD834F7E9}"/>
              </a:ext>
            </a:extLst>
          </p:cNvPr>
          <p:cNvSpPr/>
          <p:nvPr/>
        </p:nvSpPr>
        <p:spPr>
          <a:xfrm>
            <a:off x="5778165" y="3145805"/>
            <a:ext cx="1104062" cy="298642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9F489D4A-DFF7-4216-9003-E13342AA3BFA}"/>
              </a:ext>
            </a:extLst>
          </p:cNvPr>
          <p:cNvGrpSpPr/>
          <p:nvPr/>
        </p:nvGrpSpPr>
        <p:grpSpPr>
          <a:xfrm>
            <a:off x="3015481" y="3113957"/>
            <a:ext cx="4004444" cy="339784"/>
            <a:chOff x="4892765" y="3777851"/>
            <a:chExt cx="2059287" cy="166361"/>
          </a:xfrm>
        </p:grpSpPr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1C735BC7-E57F-4E01-BED3-83FA7B2D6473}"/>
                </a:ext>
              </a:extLst>
            </p:cNvPr>
            <p:cNvSpPr txBox="1"/>
            <p:nvPr/>
          </p:nvSpPr>
          <p:spPr>
            <a:xfrm>
              <a:off x="4892765" y="3778453"/>
              <a:ext cx="646344" cy="16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Initialization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A66CB48E-C660-4338-B7BC-D84AB105D4C1}"/>
                </a:ext>
              </a:extLst>
            </p:cNvPr>
            <p:cNvSpPr txBox="1"/>
            <p:nvPr/>
          </p:nvSpPr>
          <p:spPr>
            <a:xfrm>
              <a:off x="5520238" y="3778152"/>
              <a:ext cx="731617" cy="16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Preparation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71A34084-7DEB-4A6D-808F-ACA45BACEDE4}"/>
                </a:ext>
              </a:extLst>
            </p:cNvPr>
            <p:cNvSpPr txBox="1"/>
            <p:nvPr/>
          </p:nvSpPr>
          <p:spPr>
            <a:xfrm>
              <a:off x="6220435" y="3777851"/>
              <a:ext cx="731617" cy="16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Operation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E6645C36-F57A-4CE6-BD5D-67D973C62C32}"/>
              </a:ext>
            </a:extLst>
          </p:cNvPr>
          <p:cNvSpPr/>
          <p:nvPr/>
        </p:nvSpPr>
        <p:spPr>
          <a:xfrm>
            <a:off x="912089" y="3126005"/>
            <a:ext cx="1689315" cy="185788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35AA222-B18C-4B42-8337-7192F0EBD7BB}"/>
              </a:ext>
            </a:extLst>
          </p:cNvPr>
          <p:cNvSpPr/>
          <p:nvPr/>
        </p:nvSpPr>
        <p:spPr>
          <a:xfrm>
            <a:off x="2043034" y="4601880"/>
            <a:ext cx="484031" cy="244443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A5BA438-997A-4EB4-B363-64BD68EC847A}"/>
              </a:ext>
            </a:extLst>
          </p:cNvPr>
          <p:cNvSpPr/>
          <p:nvPr/>
        </p:nvSpPr>
        <p:spPr>
          <a:xfrm>
            <a:off x="2043034" y="3888460"/>
            <a:ext cx="484031" cy="244443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602C16C9-FBCF-4331-97D9-3182F1BCF1F6}"/>
              </a:ext>
            </a:extLst>
          </p:cNvPr>
          <p:cNvSpPr/>
          <p:nvPr/>
        </p:nvSpPr>
        <p:spPr>
          <a:xfrm>
            <a:off x="2043034" y="3294570"/>
            <a:ext cx="484031" cy="244443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0807879-A6F6-4057-A34F-59810344367C}"/>
              </a:ext>
            </a:extLst>
          </p:cNvPr>
          <p:cNvSpPr txBox="1"/>
          <p:nvPr/>
        </p:nvSpPr>
        <p:spPr>
          <a:xfrm rot="5400000">
            <a:off x="1728897" y="4079837"/>
            <a:ext cx="409873" cy="562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…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D595C00E-E4ED-4F7A-B09D-6A67E9D19C74}"/>
              </a:ext>
            </a:extLst>
          </p:cNvPr>
          <p:cNvCxnSpPr>
            <a:cxnSpLocks/>
            <a:stCxn id="120" idx="3"/>
            <a:endCxn id="114" idx="1"/>
          </p:cNvCxnSpPr>
          <p:nvPr/>
        </p:nvCxnSpPr>
        <p:spPr>
          <a:xfrm>
            <a:off x="1877474" y="3415229"/>
            <a:ext cx="165560" cy="1561"/>
          </a:xfrm>
          <a:prstGeom prst="straightConnector1">
            <a:avLst/>
          </a:prstGeom>
          <a:noFill/>
          <a:ln w="19050" cap="rnd" cmpd="sng" algn="ctr">
            <a:solidFill>
              <a:sysClr val="windowText" lastClr="000000"/>
            </a:solidFill>
            <a:prstDash val="solid"/>
            <a:miter lim="800000"/>
            <a:tailEnd type="triangle" w="med" len="sm"/>
          </a:ln>
          <a:effectLst/>
        </p:spPr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E34BBB09-EA08-45A3-AC7A-371DC980539E}"/>
              </a:ext>
            </a:extLst>
          </p:cNvPr>
          <p:cNvCxnSpPr>
            <a:cxnSpLocks/>
            <a:stCxn id="121" idx="3"/>
            <a:endCxn id="113" idx="1"/>
          </p:cNvCxnSpPr>
          <p:nvPr/>
        </p:nvCxnSpPr>
        <p:spPr>
          <a:xfrm>
            <a:off x="1877474" y="4009249"/>
            <a:ext cx="165560" cy="1431"/>
          </a:xfrm>
          <a:prstGeom prst="straightConnector1">
            <a:avLst/>
          </a:prstGeom>
          <a:noFill/>
          <a:ln w="19050" cap="rnd" cmpd="sng" algn="ctr">
            <a:solidFill>
              <a:sysClr val="windowText" lastClr="000000"/>
            </a:solidFill>
            <a:prstDash val="solid"/>
            <a:miter lim="800000"/>
            <a:tailEnd type="triangle" w="med" len="sm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AEDEE77-9F95-4F3E-AF4D-BFDD918F98F7}"/>
              </a:ext>
            </a:extLst>
          </p:cNvPr>
          <p:cNvCxnSpPr>
            <a:cxnSpLocks/>
            <a:stCxn id="122" idx="3"/>
            <a:endCxn id="112" idx="1"/>
          </p:cNvCxnSpPr>
          <p:nvPr/>
        </p:nvCxnSpPr>
        <p:spPr>
          <a:xfrm>
            <a:off x="1877474" y="4722668"/>
            <a:ext cx="165560" cy="1431"/>
          </a:xfrm>
          <a:prstGeom prst="straightConnector1">
            <a:avLst/>
          </a:prstGeom>
          <a:noFill/>
          <a:ln w="19050" cap="rnd" cmpd="sng" algn="ctr">
            <a:solidFill>
              <a:sysClr val="windowText" lastClr="000000"/>
            </a:solidFill>
            <a:prstDash val="solid"/>
            <a:miter lim="800000"/>
            <a:tailEnd type="triangle" w="med" len="sm"/>
          </a:ln>
          <a:effectLst/>
        </p:spPr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66B6F1C0-3BC5-4918-ABA9-36634434EF1F}"/>
              </a:ext>
            </a:extLst>
          </p:cNvPr>
          <p:cNvSpPr/>
          <p:nvPr/>
        </p:nvSpPr>
        <p:spPr>
          <a:xfrm>
            <a:off x="1154450" y="3226880"/>
            <a:ext cx="723025" cy="376694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5526E39-333E-4B95-8FAB-FC20015A3909}"/>
              </a:ext>
            </a:extLst>
          </p:cNvPr>
          <p:cNvSpPr/>
          <p:nvPr/>
        </p:nvSpPr>
        <p:spPr>
          <a:xfrm>
            <a:off x="1154450" y="3820902"/>
            <a:ext cx="723025" cy="376696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7C07D67-4070-416B-9F8A-D85445D3E23A}"/>
              </a:ext>
            </a:extLst>
          </p:cNvPr>
          <p:cNvSpPr/>
          <p:nvPr/>
        </p:nvSpPr>
        <p:spPr>
          <a:xfrm>
            <a:off x="1154450" y="4534320"/>
            <a:ext cx="723025" cy="376696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21F07FD-869E-4F24-9700-9BE7D06BA956}"/>
              </a:ext>
            </a:extLst>
          </p:cNvPr>
          <p:cNvSpPr/>
          <p:nvPr/>
        </p:nvSpPr>
        <p:spPr>
          <a:xfrm>
            <a:off x="1033125" y="3231106"/>
            <a:ext cx="974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HASH 1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200C92C9-3FD4-47FF-BA01-8530AD05D35E}"/>
                  </a:ext>
                </a:extLst>
              </p:cNvPr>
              <p:cNvSpPr txBox="1"/>
              <p:nvPr/>
            </p:nvSpPr>
            <p:spPr>
              <a:xfrm>
                <a:off x="2066823" y="3257003"/>
                <a:ext cx="4855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200C92C9-3FD4-47FF-BA01-8530AD05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823" y="3257003"/>
                <a:ext cx="485566" cy="307777"/>
              </a:xfrm>
              <a:prstGeom prst="rect">
                <a:avLst/>
              </a:prstGeom>
              <a:blipFill>
                <a:blip r:embed="rId4"/>
                <a:stretch>
                  <a:fillRect l="-11250" r="-7500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5678A410-5892-48F2-A0E9-0B70EF9F3A3A}"/>
                  </a:ext>
                </a:extLst>
              </p:cNvPr>
              <p:cNvSpPr txBox="1"/>
              <p:nvPr/>
            </p:nvSpPr>
            <p:spPr>
              <a:xfrm>
                <a:off x="2055401" y="3849867"/>
                <a:ext cx="4855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5678A410-5892-48F2-A0E9-0B70EF9F3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401" y="3849867"/>
                <a:ext cx="485566" cy="307777"/>
              </a:xfrm>
              <a:prstGeom prst="rect">
                <a:avLst/>
              </a:prstGeom>
              <a:blipFill>
                <a:blip r:embed="rId5"/>
                <a:stretch>
                  <a:fillRect l="-11250" r="-7500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426A1EA6-998E-427C-8E5B-383F17AB3E67}"/>
                  </a:ext>
                </a:extLst>
              </p:cNvPr>
              <p:cNvSpPr txBox="1"/>
              <p:nvPr/>
            </p:nvSpPr>
            <p:spPr>
              <a:xfrm>
                <a:off x="2066823" y="4557928"/>
                <a:ext cx="4855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sub>
                      </m:sSub>
                      <m:r>
                        <a:rPr kumimoji="0" lang="en-US" altLang="zh-CN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426A1EA6-998E-427C-8E5B-383F17AB3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823" y="4557928"/>
                <a:ext cx="485566" cy="307777"/>
              </a:xfrm>
              <a:prstGeom prst="rect">
                <a:avLst/>
              </a:prstGeom>
              <a:blipFill>
                <a:blip r:embed="rId6"/>
                <a:stretch>
                  <a:fillRect l="-12500" r="-8750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矩形 150">
            <a:extLst>
              <a:ext uri="{FF2B5EF4-FFF2-40B4-BE49-F238E27FC236}">
                <a16:creationId xmlns:a16="http://schemas.microsoft.com/office/drawing/2014/main" id="{F11DDCC7-E08C-4CBE-AEA1-149E0589ABE7}"/>
              </a:ext>
            </a:extLst>
          </p:cNvPr>
          <p:cNvSpPr/>
          <p:nvPr/>
        </p:nvSpPr>
        <p:spPr>
          <a:xfrm>
            <a:off x="912089" y="2865418"/>
            <a:ext cx="1689314" cy="266668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C53E197-34B3-4013-9D14-64232A4E9AAD}"/>
              </a:ext>
            </a:extLst>
          </p:cNvPr>
          <p:cNvSpPr txBox="1"/>
          <p:nvPr/>
        </p:nvSpPr>
        <p:spPr>
          <a:xfrm>
            <a:off x="1102237" y="2835935"/>
            <a:ext cx="134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Compression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90061D0-1469-4128-B746-64B0C3888519}"/>
              </a:ext>
            </a:extLst>
          </p:cNvPr>
          <p:cNvSpPr/>
          <p:nvPr/>
        </p:nvSpPr>
        <p:spPr>
          <a:xfrm>
            <a:off x="1002373" y="3227847"/>
            <a:ext cx="151029" cy="37669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239E806-FC32-420C-91D4-5A2E87DF0DF7}"/>
              </a:ext>
            </a:extLst>
          </p:cNvPr>
          <p:cNvSpPr txBox="1"/>
          <p:nvPr/>
        </p:nvSpPr>
        <p:spPr>
          <a:xfrm>
            <a:off x="808291" y="3243407"/>
            <a:ext cx="54737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</a:t>
            </a:r>
          </a:p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2491F45C-B89C-4435-A8F5-33B228F73474}"/>
              </a:ext>
            </a:extLst>
          </p:cNvPr>
          <p:cNvSpPr/>
          <p:nvPr/>
        </p:nvSpPr>
        <p:spPr>
          <a:xfrm>
            <a:off x="1002373" y="3820902"/>
            <a:ext cx="151029" cy="37669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812D0DC-9EE2-4AE9-B91A-5E1742D599EF}"/>
              </a:ext>
            </a:extLst>
          </p:cNvPr>
          <p:cNvSpPr/>
          <p:nvPr/>
        </p:nvSpPr>
        <p:spPr>
          <a:xfrm>
            <a:off x="1002373" y="4534320"/>
            <a:ext cx="151029" cy="37669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3FD5FF66-69E8-49DE-8589-5C7FACE707D3}"/>
              </a:ext>
            </a:extLst>
          </p:cNvPr>
          <p:cNvSpPr txBox="1"/>
          <p:nvPr/>
        </p:nvSpPr>
        <p:spPr>
          <a:xfrm>
            <a:off x="809909" y="3828692"/>
            <a:ext cx="54737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</a:t>
            </a:r>
          </a:p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A8BD1030-CD62-43AC-90C4-CB7BC4D0BD40}"/>
              </a:ext>
            </a:extLst>
          </p:cNvPr>
          <p:cNvSpPr txBox="1"/>
          <p:nvPr/>
        </p:nvSpPr>
        <p:spPr>
          <a:xfrm>
            <a:off x="808278" y="4550033"/>
            <a:ext cx="54737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</a:t>
            </a:r>
          </a:p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35B0A00D-7323-4A6C-98F1-82B714595ABF}"/>
              </a:ext>
            </a:extLst>
          </p:cNvPr>
          <p:cNvSpPr/>
          <p:nvPr/>
        </p:nvSpPr>
        <p:spPr>
          <a:xfrm>
            <a:off x="1033125" y="3835876"/>
            <a:ext cx="974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HASH 2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94476C81-50F1-4039-B1C1-F197DCA07EE9}"/>
                  </a:ext>
                </a:extLst>
              </p:cNvPr>
              <p:cNvSpPr/>
              <p:nvPr/>
            </p:nvSpPr>
            <p:spPr>
              <a:xfrm>
                <a:off x="1022307" y="4540936"/>
                <a:ext cx="9741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HASH </a:t>
                </a:r>
                <a14:m>
                  <m:oMath xmlns:m="http://schemas.openxmlformats.org/officeDocument/2006/math">
                    <m:r>
                      <a:rPr kumimoji="0" lang="en-US" altLang="zh-CN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kumimoji="0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94476C81-50F1-4039-B1C1-F197DCA07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07" y="4540936"/>
                <a:ext cx="974125" cy="369332"/>
              </a:xfrm>
              <a:prstGeom prst="rect">
                <a:avLst/>
              </a:prstGeom>
              <a:blipFill>
                <a:blip r:embed="rId7"/>
                <a:stretch>
                  <a:fillRect l="-188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箭头: 右 80">
            <a:extLst>
              <a:ext uri="{FF2B5EF4-FFF2-40B4-BE49-F238E27FC236}">
                <a16:creationId xmlns:a16="http://schemas.microsoft.com/office/drawing/2014/main" id="{6806CA3A-27CB-4D26-B12E-47D8F50D6179}"/>
              </a:ext>
            </a:extLst>
          </p:cNvPr>
          <p:cNvSpPr/>
          <p:nvPr/>
        </p:nvSpPr>
        <p:spPr>
          <a:xfrm>
            <a:off x="2703500" y="3796680"/>
            <a:ext cx="250701" cy="324853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90861CF-6D0F-426B-9CBE-3E253EAFD059}"/>
              </a:ext>
            </a:extLst>
          </p:cNvPr>
          <p:cNvGrpSpPr/>
          <p:nvPr/>
        </p:nvGrpSpPr>
        <p:grpSpPr>
          <a:xfrm>
            <a:off x="2697393" y="2248110"/>
            <a:ext cx="4267778" cy="677105"/>
            <a:chOff x="2697393" y="2286210"/>
            <a:chExt cx="4267778" cy="677105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1B43592-43A9-4EED-B0CE-2AD3083D2805}"/>
                </a:ext>
              </a:extLst>
            </p:cNvPr>
            <p:cNvSpPr/>
            <p:nvPr/>
          </p:nvSpPr>
          <p:spPr>
            <a:xfrm>
              <a:off x="3015480" y="2296893"/>
              <a:ext cx="3940472" cy="360288"/>
            </a:xfrm>
            <a:prstGeom prst="rect">
              <a:avLst/>
            </a:prstGeom>
            <a:solidFill>
              <a:srgbClr val="CDE0F3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D093F3D-BB2D-4DB1-A41A-5060800817B9}"/>
                </a:ext>
              </a:extLst>
            </p:cNvPr>
            <p:cNvGrpSpPr/>
            <p:nvPr/>
          </p:nvGrpSpPr>
          <p:grpSpPr>
            <a:xfrm>
              <a:off x="2697393" y="2286210"/>
              <a:ext cx="4267778" cy="677105"/>
              <a:chOff x="2697393" y="2286210"/>
              <a:chExt cx="4267778" cy="677105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9FF29E1-6BE2-4C96-832E-CEE5776053D4}"/>
                  </a:ext>
                </a:extLst>
              </p:cNvPr>
              <p:cNvSpPr txBox="1"/>
              <p:nvPr/>
            </p:nvSpPr>
            <p:spPr>
              <a:xfrm>
                <a:off x="2998489" y="2286210"/>
                <a:ext cx="39666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Composable Measurement </a:t>
                </a:r>
                <a:r>
                  <a:rPr kumimoji="0" lang="en-US" altLang="zh-CN" sz="2000" b="1" i="1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Unit </a:t>
                </a:r>
                <a:endParaRPr kumimoji="0" lang="zh-CN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箭头: 右 83">
                <a:extLst>
                  <a:ext uri="{FF2B5EF4-FFF2-40B4-BE49-F238E27FC236}">
                    <a16:creationId xmlns:a16="http://schemas.microsoft.com/office/drawing/2014/main" id="{083498DA-40E1-44BE-A193-8E80B376C7AC}"/>
                  </a:ext>
                </a:extLst>
              </p:cNvPr>
              <p:cNvSpPr/>
              <p:nvPr/>
            </p:nvSpPr>
            <p:spPr>
              <a:xfrm rot="18900000">
                <a:off x="2697393" y="2638462"/>
                <a:ext cx="250701" cy="324853"/>
              </a:xfrm>
              <a:prstGeom prst="right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D2D5931-D587-420A-A51A-60F4F65246BC}"/>
              </a:ext>
            </a:extLst>
          </p:cNvPr>
          <p:cNvGrpSpPr/>
          <p:nvPr/>
        </p:nvGrpSpPr>
        <p:grpSpPr>
          <a:xfrm>
            <a:off x="846244" y="2068224"/>
            <a:ext cx="6173681" cy="4060214"/>
            <a:chOff x="846244" y="2068224"/>
            <a:chExt cx="6173681" cy="406021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069BE1-0425-4D1C-9F90-46B96CE89284}"/>
                </a:ext>
              </a:extLst>
            </p:cNvPr>
            <p:cNvSpPr/>
            <p:nvPr/>
          </p:nvSpPr>
          <p:spPr>
            <a:xfrm>
              <a:off x="1531041" y="5789884"/>
              <a:ext cx="49568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cs typeface="Calibri" panose="020F0502020204030204" pitchFamily="34" charset="0"/>
                </a:rPr>
                <a:t>The logical view of a CMU Group in RMT pipeline</a:t>
              </a:r>
              <a:endParaRPr lang="zh-CN" altLang="en-US" sz="1600" b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FD0BD0B-A696-4038-BEAC-BEF229C0E51F}"/>
                </a:ext>
              </a:extLst>
            </p:cNvPr>
            <p:cNvSpPr/>
            <p:nvPr/>
          </p:nvSpPr>
          <p:spPr>
            <a:xfrm>
              <a:off x="846244" y="2068224"/>
              <a:ext cx="6173681" cy="36620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3E2835BF-B995-4315-9137-F9FB5BF29362}"/>
              </a:ext>
            </a:extLst>
          </p:cNvPr>
          <p:cNvSpPr txBox="1"/>
          <p:nvPr/>
        </p:nvSpPr>
        <p:spPr>
          <a:xfrm>
            <a:off x="7195718" y="1853490"/>
            <a:ext cx="42700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>
                <a:cs typeface="Calibri" panose="020F0502020204030204" pitchFamily="34" charset="0"/>
              </a:rPr>
              <a:t>CMU Group </a:t>
            </a:r>
            <a:r>
              <a:rPr lang="en-US" altLang="zh-CN" sz="2000">
                <a:cs typeface="Calibri" panose="020F0502020204030204" pitchFamily="34" charset="0"/>
              </a:rPr>
              <a:t>is a </a:t>
            </a:r>
            <a:r>
              <a:rPr lang="en-US" altLang="zh-CN" sz="2000" dirty="0">
                <a:cs typeface="Calibri" panose="020F0502020204030204" pitchFamily="34" charset="0"/>
              </a:rPr>
              <a:t>set of </a:t>
            </a:r>
            <a:r>
              <a:rPr lang="en-US" altLang="zh-CN" sz="2000">
                <a:cs typeface="Calibri" panose="020F0502020204030204" pitchFamily="34" charset="0"/>
              </a:rPr>
              <a:t>CMUs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>
                <a:cs typeface="Calibri" panose="020F0502020204030204" pitchFamily="34" charset="0"/>
              </a:rPr>
              <a:t>share a compression stage.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>
                <a:cs typeface="Calibri" panose="020F0502020204030204" pitchFamily="34" charset="0"/>
              </a:rPr>
              <a:t>deployed in parallel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D218A83-8822-4B43-A8EC-3505E9D941CD}"/>
              </a:ext>
            </a:extLst>
          </p:cNvPr>
          <p:cNvSpPr txBox="1"/>
          <p:nvPr/>
        </p:nvSpPr>
        <p:spPr>
          <a:xfrm>
            <a:off x="7181387" y="3008871"/>
            <a:ext cx="41067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cs typeface="Calibri" panose="020F0502020204030204" pitchFamily="34" charset="0"/>
              </a:rPr>
              <a:t>Cross-stacked CMU Groups</a:t>
            </a:r>
          </a:p>
          <a:p>
            <a:pPr algn="just"/>
            <a:r>
              <a:rPr lang="en-US" altLang="zh-CN" dirty="0">
                <a:cs typeface="Calibri" panose="020F0502020204030204" pitchFamily="34" charset="0"/>
              </a:rPr>
              <a:t>Increase the number of deployed CMU Groups in given MAU stages (see details in the paper).</a:t>
            </a:r>
            <a:endParaRPr lang="en-US" altLang="zh-CN" b="1" dirty="0">
              <a:cs typeface="Calibri" panose="020F0502020204030204" pitchFamily="34" charset="0"/>
            </a:endParaRPr>
          </a:p>
        </p:txBody>
      </p: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4B27A825-3E7A-47C5-AD01-188012292E6A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0127056"/>
              </p:ext>
            </p:extLst>
          </p:nvPr>
        </p:nvGraphicFramePr>
        <p:xfrm>
          <a:off x="7383564" y="4413864"/>
          <a:ext cx="3730999" cy="1292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1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5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394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S1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8000" marB="1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S2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8000" marB="1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S3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8000" marB="1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S4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8000" marB="1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r>
                        <a:rPr lang="en-US" altLang="zh-CN" sz="2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S5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8000" marB="1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S6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8000" marB="1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8000" marB="1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35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35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35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000"/>
                        </a:lnSpc>
                      </a:pPr>
                      <a:r>
                        <a:rPr lang="en-US" altLang="zh-CN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10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F7FD934C-EA33-4011-AAB4-ACBA70328678}"/>
              </a:ext>
            </a:extLst>
          </p:cNvPr>
          <p:cNvGrpSpPr/>
          <p:nvPr/>
        </p:nvGrpSpPr>
        <p:grpSpPr>
          <a:xfrm>
            <a:off x="2660239" y="5015098"/>
            <a:ext cx="4295713" cy="571444"/>
            <a:chOff x="2660239" y="5053198"/>
            <a:chExt cx="4295713" cy="571444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53338C7-843B-4BE5-98FE-826000FB1908}"/>
                </a:ext>
              </a:extLst>
            </p:cNvPr>
            <p:cNvSpPr/>
            <p:nvPr/>
          </p:nvSpPr>
          <p:spPr>
            <a:xfrm>
              <a:off x="3015480" y="5231573"/>
              <a:ext cx="3940472" cy="360288"/>
            </a:xfrm>
            <a:prstGeom prst="rect">
              <a:avLst/>
            </a:prstGeom>
            <a:solidFill>
              <a:srgbClr val="CDE0F3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4718D29-3842-460A-8D11-5280DB25CD30}"/>
                </a:ext>
              </a:extLst>
            </p:cNvPr>
            <p:cNvSpPr txBox="1"/>
            <p:nvPr/>
          </p:nvSpPr>
          <p:spPr>
            <a:xfrm>
              <a:off x="2976758" y="5224532"/>
              <a:ext cx="3940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Composable Measurement </a:t>
              </a:r>
              <a:r>
                <a:rPr kumimoji="0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Unit 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83" name="箭头: 右 82">
              <a:extLst>
                <a:ext uri="{FF2B5EF4-FFF2-40B4-BE49-F238E27FC236}">
                  <a16:creationId xmlns:a16="http://schemas.microsoft.com/office/drawing/2014/main" id="{5BE3FBCD-6FC9-435E-883B-02A81A55B200}"/>
                </a:ext>
              </a:extLst>
            </p:cNvPr>
            <p:cNvSpPr/>
            <p:nvPr/>
          </p:nvSpPr>
          <p:spPr>
            <a:xfrm rot="3065057">
              <a:off x="2686328" y="5027109"/>
              <a:ext cx="260480" cy="312658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997FD2AA-2BDF-4CEB-9BB1-EAF9E2D44689}"/>
              </a:ext>
            </a:extLst>
          </p:cNvPr>
          <p:cNvSpPr txBox="1"/>
          <p:nvPr/>
        </p:nvSpPr>
        <p:spPr>
          <a:xfrm>
            <a:off x="2934858" y="2723331"/>
            <a:ext cx="412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Composable Measurement 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Unit 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9ABABAB-0B6F-4A67-B077-EDC4BE4712C0}"/>
              </a:ext>
            </a:extLst>
          </p:cNvPr>
          <p:cNvSpPr/>
          <p:nvPr/>
        </p:nvSpPr>
        <p:spPr>
          <a:xfrm>
            <a:off x="7435431" y="5789884"/>
            <a:ext cx="3732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>
                <a:cs typeface="Calibri" panose="020F0502020204030204" pitchFamily="34" charset="0"/>
              </a:rPr>
              <a:t>Cross-stacking view of CMU Groups</a:t>
            </a:r>
            <a:endParaRPr lang="zh-CN" altLang="en-US" sz="1600" b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98A63D9D-C01D-463A-8D3D-AE6271C1E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9441070"/>
                  </p:ext>
                </p:extLst>
              </p:nvPr>
            </p:nvGraphicFramePr>
            <p:xfrm>
              <a:off x="7381080" y="4744087"/>
              <a:ext cx="2132000" cy="319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000">
                      <a:extLst>
                        <a:ext uri="{9D8B030D-6E8A-4147-A177-3AD203B41FA5}">
                          <a16:colId xmlns:a16="http://schemas.microsoft.com/office/drawing/2014/main" val="794355295"/>
                        </a:ext>
                      </a:extLst>
                    </a:gridCol>
                    <a:gridCol w="533000">
                      <a:extLst>
                        <a:ext uri="{9D8B030D-6E8A-4147-A177-3AD203B41FA5}">
                          <a16:colId xmlns:a16="http://schemas.microsoft.com/office/drawing/2014/main" val="3861428199"/>
                        </a:ext>
                      </a:extLst>
                    </a:gridCol>
                    <a:gridCol w="533000">
                      <a:extLst>
                        <a:ext uri="{9D8B030D-6E8A-4147-A177-3AD203B41FA5}">
                          <a16:colId xmlns:a16="http://schemas.microsoft.com/office/drawing/2014/main" val="1627684525"/>
                        </a:ext>
                      </a:extLst>
                    </a:gridCol>
                    <a:gridCol w="533000">
                      <a:extLst>
                        <a:ext uri="{9D8B030D-6E8A-4147-A177-3AD203B41FA5}">
                          <a16:colId xmlns:a16="http://schemas.microsoft.com/office/drawing/2014/main" val="3924055335"/>
                        </a:ext>
                      </a:extLst>
                    </a:gridCol>
                  </a:tblGrid>
                  <a:tr h="319435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8663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98A63D9D-C01D-463A-8D3D-AE6271C1E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9441070"/>
                  </p:ext>
                </p:extLst>
              </p:nvPr>
            </p:nvGraphicFramePr>
            <p:xfrm>
              <a:off x="7381080" y="4744087"/>
              <a:ext cx="2132000" cy="319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000">
                      <a:extLst>
                        <a:ext uri="{9D8B030D-6E8A-4147-A177-3AD203B41FA5}">
                          <a16:colId xmlns:a16="http://schemas.microsoft.com/office/drawing/2014/main" val="794355295"/>
                        </a:ext>
                      </a:extLst>
                    </a:gridCol>
                    <a:gridCol w="533000">
                      <a:extLst>
                        <a:ext uri="{9D8B030D-6E8A-4147-A177-3AD203B41FA5}">
                          <a16:colId xmlns:a16="http://schemas.microsoft.com/office/drawing/2014/main" val="3861428199"/>
                        </a:ext>
                      </a:extLst>
                    </a:gridCol>
                    <a:gridCol w="533000">
                      <a:extLst>
                        <a:ext uri="{9D8B030D-6E8A-4147-A177-3AD203B41FA5}">
                          <a16:colId xmlns:a16="http://schemas.microsoft.com/office/drawing/2014/main" val="1627684525"/>
                        </a:ext>
                      </a:extLst>
                    </a:gridCol>
                    <a:gridCol w="533000">
                      <a:extLst>
                        <a:ext uri="{9D8B030D-6E8A-4147-A177-3AD203B41FA5}">
                          <a16:colId xmlns:a16="http://schemas.microsoft.com/office/drawing/2014/main" val="3924055335"/>
                        </a:ext>
                      </a:extLst>
                    </a:gridCol>
                  </a:tblGrid>
                  <a:tr h="3194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136" t="-1887" r="-301136" b="-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1136" t="-1887" r="-201136" b="-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3448" t="-1887" r="-103448" b="-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00000" t="-1887" r="-2273" b="-11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8663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A2C18B42-6927-4D81-AB78-95419A7E6E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020270"/>
                  </p:ext>
                </p:extLst>
              </p:nvPr>
            </p:nvGraphicFramePr>
            <p:xfrm>
              <a:off x="7914080" y="5063036"/>
              <a:ext cx="2222289" cy="319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000">
                      <a:extLst>
                        <a:ext uri="{9D8B030D-6E8A-4147-A177-3AD203B41FA5}">
                          <a16:colId xmlns:a16="http://schemas.microsoft.com/office/drawing/2014/main" val="557235867"/>
                        </a:ext>
                      </a:extLst>
                    </a:gridCol>
                    <a:gridCol w="533000">
                      <a:extLst>
                        <a:ext uri="{9D8B030D-6E8A-4147-A177-3AD203B41FA5}">
                          <a16:colId xmlns:a16="http://schemas.microsoft.com/office/drawing/2014/main" val="3165958222"/>
                        </a:ext>
                      </a:extLst>
                    </a:gridCol>
                    <a:gridCol w="533000">
                      <a:extLst>
                        <a:ext uri="{9D8B030D-6E8A-4147-A177-3AD203B41FA5}">
                          <a16:colId xmlns:a16="http://schemas.microsoft.com/office/drawing/2014/main" val="1293614714"/>
                        </a:ext>
                      </a:extLst>
                    </a:gridCol>
                    <a:gridCol w="623289">
                      <a:extLst>
                        <a:ext uri="{9D8B030D-6E8A-4147-A177-3AD203B41FA5}">
                          <a16:colId xmlns:a16="http://schemas.microsoft.com/office/drawing/2014/main" val="1657385044"/>
                        </a:ext>
                      </a:extLst>
                    </a:gridCol>
                  </a:tblGrid>
                  <a:tr h="319435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9223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A2C18B42-6927-4D81-AB78-95419A7E6E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020270"/>
                  </p:ext>
                </p:extLst>
              </p:nvPr>
            </p:nvGraphicFramePr>
            <p:xfrm>
              <a:off x="7914080" y="5063036"/>
              <a:ext cx="2222289" cy="319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000">
                      <a:extLst>
                        <a:ext uri="{9D8B030D-6E8A-4147-A177-3AD203B41FA5}">
                          <a16:colId xmlns:a16="http://schemas.microsoft.com/office/drawing/2014/main" val="557235867"/>
                        </a:ext>
                      </a:extLst>
                    </a:gridCol>
                    <a:gridCol w="533000">
                      <a:extLst>
                        <a:ext uri="{9D8B030D-6E8A-4147-A177-3AD203B41FA5}">
                          <a16:colId xmlns:a16="http://schemas.microsoft.com/office/drawing/2014/main" val="3165958222"/>
                        </a:ext>
                      </a:extLst>
                    </a:gridCol>
                    <a:gridCol w="533000">
                      <a:extLst>
                        <a:ext uri="{9D8B030D-6E8A-4147-A177-3AD203B41FA5}">
                          <a16:colId xmlns:a16="http://schemas.microsoft.com/office/drawing/2014/main" val="1293614714"/>
                        </a:ext>
                      </a:extLst>
                    </a:gridCol>
                    <a:gridCol w="623289">
                      <a:extLst>
                        <a:ext uri="{9D8B030D-6E8A-4147-A177-3AD203B41FA5}">
                          <a16:colId xmlns:a16="http://schemas.microsoft.com/office/drawing/2014/main" val="1657385044"/>
                        </a:ext>
                      </a:extLst>
                    </a:gridCol>
                  </a:tblGrid>
                  <a:tr h="3194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136" t="-1887" r="-317045" b="-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02299" t="-1887" r="-220690" b="-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200000" t="-1887" r="-118182" b="-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258824" t="-1887" r="-1961" b="-11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9223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6F92DFF3-8684-4448-B9BD-CDB51E6443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0045705"/>
                  </p:ext>
                </p:extLst>
              </p:nvPr>
            </p:nvGraphicFramePr>
            <p:xfrm>
              <a:off x="8447080" y="5381984"/>
              <a:ext cx="2245447" cy="319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000">
                      <a:extLst>
                        <a:ext uri="{9D8B030D-6E8A-4147-A177-3AD203B41FA5}">
                          <a16:colId xmlns:a16="http://schemas.microsoft.com/office/drawing/2014/main" val="1102217743"/>
                        </a:ext>
                      </a:extLst>
                    </a:gridCol>
                    <a:gridCol w="533000">
                      <a:extLst>
                        <a:ext uri="{9D8B030D-6E8A-4147-A177-3AD203B41FA5}">
                          <a16:colId xmlns:a16="http://schemas.microsoft.com/office/drawing/2014/main" val="743111623"/>
                        </a:ext>
                      </a:extLst>
                    </a:gridCol>
                    <a:gridCol w="623289">
                      <a:extLst>
                        <a:ext uri="{9D8B030D-6E8A-4147-A177-3AD203B41FA5}">
                          <a16:colId xmlns:a16="http://schemas.microsoft.com/office/drawing/2014/main" val="628278924"/>
                        </a:ext>
                      </a:extLst>
                    </a:gridCol>
                    <a:gridCol w="556158">
                      <a:extLst>
                        <a:ext uri="{9D8B030D-6E8A-4147-A177-3AD203B41FA5}">
                          <a16:colId xmlns:a16="http://schemas.microsoft.com/office/drawing/2014/main" val="215810777"/>
                        </a:ext>
                      </a:extLst>
                    </a:gridCol>
                  </a:tblGrid>
                  <a:tr h="319435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9651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6F92DFF3-8684-4448-B9BD-CDB51E6443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0045705"/>
                  </p:ext>
                </p:extLst>
              </p:nvPr>
            </p:nvGraphicFramePr>
            <p:xfrm>
              <a:off x="8447080" y="5381984"/>
              <a:ext cx="2245447" cy="319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000">
                      <a:extLst>
                        <a:ext uri="{9D8B030D-6E8A-4147-A177-3AD203B41FA5}">
                          <a16:colId xmlns:a16="http://schemas.microsoft.com/office/drawing/2014/main" val="1102217743"/>
                        </a:ext>
                      </a:extLst>
                    </a:gridCol>
                    <a:gridCol w="533000">
                      <a:extLst>
                        <a:ext uri="{9D8B030D-6E8A-4147-A177-3AD203B41FA5}">
                          <a16:colId xmlns:a16="http://schemas.microsoft.com/office/drawing/2014/main" val="743111623"/>
                        </a:ext>
                      </a:extLst>
                    </a:gridCol>
                    <a:gridCol w="623289">
                      <a:extLst>
                        <a:ext uri="{9D8B030D-6E8A-4147-A177-3AD203B41FA5}">
                          <a16:colId xmlns:a16="http://schemas.microsoft.com/office/drawing/2014/main" val="628278924"/>
                        </a:ext>
                      </a:extLst>
                    </a:gridCol>
                    <a:gridCol w="556158">
                      <a:extLst>
                        <a:ext uri="{9D8B030D-6E8A-4147-A177-3AD203B41FA5}">
                          <a16:colId xmlns:a16="http://schemas.microsoft.com/office/drawing/2014/main" val="215810777"/>
                        </a:ext>
                      </a:extLst>
                    </a:gridCol>
                  </a:tblGrid>
                  <a:tr h="3194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136" t="-1852" r="-322727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01136" t="-1852" r="-222727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73529" t="-1852" r="-92157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303261" t="-1852" r="-2174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9651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E3E0BC27-A02D-4829-AEEA-16529E6A8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8881598"/>
                  </p:ext>
                </p:extLst>
              </p:nvPr>
            </p:nvGraphicFramePr>
            <p:xfrm>
              <a:off x="9513080" y="4744086"/>
              <a:ext cx="1179447" cy="319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289">
                      <a:extLst>
                        <a:ext uri="{9D8B030D-6E8A-4147-A177-3AD203B41FA5}">
                          <a16:colId xmlns:a16="http://schemas.microsoft.com/office/drawing/2014/main" val="1010384325"/>
                        </a:ext>
                      </a:extLst>
                    </a:gridCol>
                    <a:gridCol w="556158">
                      <a:extLst>
                        <a:ext uri="{9D8B030D-6E8A-4147-A177-3AD203B41FA5}">
                          <a16:colId xmlns:a16="http://schemas.microsoft.com/office/drawing/2014/main" val="2786975918"/>
                        </a:ext>
                      </a:extLst>
                    </a:gridCol>
                  </a:tblGrid>
                  <a:tr h="319435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8299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E3E0BC27-A02D-4829-AEEA-16529E6A8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8881598"/>
                  </p:ext>
                </p:extLst>
              </p:nvPr>
            </p:nvGraphicFramePr>
            <p:xfrm>
              <a:off x="9513080" y="4744086"/>
              <a:ext cx="1179447" cy="319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3289">
                      <a:extLst>
                        <a:ext uri="{9D8B030D-6E8A-4147-A177-3AD203B41FA5}">
                          <a16:colId xmlns:a16="http://schemas.microsoft.com/office/drawing/2014/main" val="1010384325"/>
                        </a:ext>
                      </a:extLst>
                    </a:gridCol>
                    <a:gridCol w="556158">
                      <a:extLst>
                        <a:ext uri="{9D8B030D-6E8A-4147-A177-3AD203B41FA5}">
                          <a16:colId xmlns:a16="http://schemas.microsoft.com/office/drawing/2014/main" val="2786975918"/>
                        </a:ext>
                      </a:extLst>
                    </a:gridCol>
                  </a:tblGrid>
                  <a:tr h="3194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971" t="-1887" r="-90291" b="-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13043" t="-1887" r="-1087" b="-11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8299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05CE0A8E-5DDE-4B40-9704-1A533B76E3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9832534"/>
                  </p:ext>
                </p:extLst>
              </p:nvPr>
            </p:nvGraphicFramePr>
            <p:xfrm>
              <a:off x="10136369" y="5065867"/>
              <a:ext cx="556158" cy="319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158">
                      <a:extLst>
                        <a:ext uri="{9D8B030D-6E8A-4147-A177-3AD203B41FA5}">
                          <a16:colId xmlns:a16="http://schemas.microsoft.com/office/drawing/2014/main" val="1361871070"/>
                        </a:ext>
                      </a:extLst>
                    </a:gridCol>
                  </a:tblGrid>
                  <a:tr h="319435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6000" marR="36000" marT="108000" marB="1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5000"/>
                            <a:lumOff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395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05CE0A8E-5DDE-4B40-9704-1A533B76E3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9832534"/>
                  </p:ext>
                </p:extLst>
              </p:nvPr>
            </p:nvGraphicFramePr>
            <p:xfrm>
              <a:off x="10136369" y="5065867"/>
              <a:ext cx="556158" cy="319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158">
                      <a:extLst>
                        <a:ext uri="{9D8B030D-6E8A-4147-A177-3AD203B41FA5}">
                          <a16:colId xmlns:a16="http://schemas.microsoft.com/office/drawing/2014/main" val="1361871070"/>
                        </a:ext>
                      </a:extLst>
                    </a:gridCol>
                  </a:tblGrid>
                  <a:tr h="3194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 marT="108000" marB="1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75" t="-3774" r="-1075" b="-94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395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48907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10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41D19A9-5122-4684-AFD7-73572A18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Algorithm Implementation with CMUs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B3FD42-C75B-4F3B-99AA-93B590D2615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4A3B24-A96F-471B-B828-1723D5BCE8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1F6B8B-35EC-4C21-A77D-2184681B1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576" y="2719361"/>
            <a:ext cx="3715427" cy="26126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0F635E4-48CC-46AB-862C-BF6DD864E2DB}"/>
              </a:ext>
            </a:extLst>
          </p:cNvPr>
          <p:cNvSpPr txBox="1"/>
          <p:nvPr/>
        </p:nvSpPr>
        <p:spPr>
          <a:xfrm>
            <a:off x="5998535" y="5326133"/>
            <a:ext cx="244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Count-min Sketch (d=3)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76C536-381B-40B3-9AD6-8779D8F99850}"/>
              </a:ext>
            </a:extLst>
          </p:cNvPr>
          <p:cNvSpPr txBox="1"/>
          <p:nvPr/>
        </p:nvSpPr>
        <p:spPr>
          <a:xfrm>
            <a:off x="1230010" y="1421860"/>
            <a:ext cx="978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cs typeface="Calibri" panose="020F0502020204030204" pitchFamily="34" charset="0"/>
              </a:rPr>
              <a:t>With CMUs, we can dynamically configure hardwares to various sketching algorithms with reconfigurable memory spaces.</a:t>
            </a:r>
            <a:r>
              <a:rPr lang="en-US" altLang="zh-CN" sz="600">
                <a:cs typeface="Calibri" panose="020F0502020204030204" pitchFamily="34" charset="0"/>
              </a:rPr>
              <a:t>  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22280F-4D32-446C-B9C2-2AF636DEE7EA}"/>
              </a:ext>
            </a:extLst>
          </p:cNvPr>
          <p:cNvSpPr/>
          <p:nvPr/>
        </p:nvSpPr>
        <p:spPr>
          <a:xfrm>
            <a:off x="1230010" y="232108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b="1">
                <a:cs typeface="Calibri" panose="020F0502020204030204" pitchFamily="34" charset="0"/>
              </a:rPr>
              <a:t>Algorithm Case#1: </a:t>
            </a:r>
          </a:p>
          <a:p>
            <a:pPr lvl="2"/>
            <a:r>
              <a:rPr lang="en-US" altLang="zh-CN" sz="2000">
                <a:cs typeface="Calibri" panose="020F0502020204030204" pitchFamily="34" charset="0"/>
              </a:rPr>
              <a:t>Count Min Sketch</a:t>
            </a:r>
          </a:p>
          <a:p>
            <a:pPr lvl="1"/>
            <a:endParaRPr lang="en-US" altLang="zh-CN" sz="200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Case#2: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SuMax (Sum)</a:t>
            </a:r>
          </a:p>
          <a:p>
            <a:pPr lvl="2"/>
            <a:endParaRPr lang="en-US" altLang="zh-CN" sz="200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Case#3: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HyperLogLog</a:t>
            </a:r>
          </a:p>
          <a:p>
            <a:pPr lvl="2"/>
            <a:endParaRPr lang="en-US" altLang="zh-CN" sz="200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Case#4: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BloomFilter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35C7B6-8D3E-4F75-861B-BCA7DCE0C91F}"/>
              </a:ext>
            </a:extLst>
          </p:cNvPr>
          <p:cNvSpPr/>
          <p:nvPr/>
        </p:nvSpPr>
        <p:spPr>
          <a:xfrm>
            <a:off x="8757003" y="4392751"/>
            <a:ext cx="2629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cs typeface="Calibri" panose="020F0502020204030204" pitchFamily="34" charset="0"/>
              </a:rPr>
              <a:t>Set parameter 2 to infinity and treat conditional addition as unconditional addition.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C7C782-5A4D-4551-B7C6-2D7F1B4D42AA}"/>
              </a:ext>
            </a:extLst>
          </p:cNvPr>
          <p:cNvSpPr/>
          <p:nvPr/>
        </p:nvSpPr>
        <p:spPr>
          <a:xfrm>
            <a:off x="8757003" y="3287035"/>
            <a:ext cx="2629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dirty="0">
                <a:cs typeface="Calibri" panose="020F0502020204030204" pitchFamily="34" charset="0"/>
              </a:rPr>
              <a:t>Cond-ADD: </a:t>
            </a:r>
            <a:r>
              <a:rPr lang="en-US" altLang="zh-CN" sz="1200" dirty="0">
                <a:cs typeface="Calibri" panose="020F0502020204030204" pitchFamily="34" charset="0"/>
              </a:rPr>
              <a:t>perform ADD operation when Param 2 larger than the value in the memory.</a:t>
            </a:r>
          </a:p>
        </p:txBody>
      </p:sp>
    </p:spTree>
    <p:extLst>
      <p:ext uri="{BB962C8B-B14F-4D97-AF65-F5344CB8AC3E}">
        <p14:creationId xmlns:p14="http://schemas.microsoft.com/office/powerpoint/2010/main" val="455007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41D19A9-5122-4684-AFD7-73572A18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Algorithm Implementation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B3FD42-C75B-4F3B-99AA-93B590D2615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4A3B24-A96F-471B-B828-1723D5BCE8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F635E4-48CC-46AB-862C-BF6DD864E2DB}"/>
              </a:ext>
            </a:extLst>
          </p:cNvPr>
          <p:cNvSpPr txBox="1"/>
          <p:nvPr/>
        </p:nvSpPr>
        <p:spPr>
          <a:xfrm>
            <a:off x="5617080" y="4998996"/>
            <a:ext cx="486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alibri" panose="020F0502020204030204" pitchFamily="34" charset="0"/>
                <a:cs typeface="Calibri" panose="020F0502020204030204" pitchFamily="34" charset="0"/>
              </a:rPr>
              <a:t>SuMax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(Approximate Conservative Updating, d=3)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76C536-381B-40B3-9AD6-8779D8F99850}"/>
              </a:ext>
            </a:extLst>
          </p:cNvPr>
          <p:cNvSpPr txBox="1"/>
          <p:nvPr/>
        </p:nvSpPr>
        <p:spPr>
          <a:xfrm>
            <a:off x="1230010" y="1421860"/>
            <a:ext cx="978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cs typeface="Calibri" panose="020F0502020204030204" pitchFamily="34" charset="0"/>
              </a:rPr>
              <a:t>With CMUs, we can dynamically configure hardwares to various sketching algorithms with reconfigurable memory spaces.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22280F-4D32-446C-B9C2-2AF636DEE7EA}"/>
              </a:ext>
            </a:extLst>
          </p:cNvPr>
          <p:cNvSpPr/>
          <p:nvPr/>
        </p:nvSpPr>
        <p:spPr>
          <a:xfrm>
            <a:off x="1230010" y="232108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Case#1: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Count Min Sketch</a:t>
            </a:r>
          </a:p>
          <a:p>
            <a:pPr lvl="1"/>
            <a:endParaRPr lang="en-US" altLang="zh-CN" sz="200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cs typeface="Calibri" panose="020F0502020204030204" pitchFamily="34" charset="0"/>
              </a:rPr>
              <a:t>Algorithm Case#2: </a:t>
            </a:r>
          </a:p>
          <a:p>
            <a:pPr lvl="2"/>
            <a:r>
              <a:rPr lang="en-US" altLang="zh-CN" sz="2000">
                <a:cs typeface="Calibri" panose="020F0502020204030204" pitchFamily="34" charset="0"/>
              </a:rPr>
              <a:t>SuMax (Sum)</a:t>
            </a:r>
          </a:p>
          <a:p>
            <a:pPr lvl="2"/>
            <a:endParaRPr lang="en-US" altLang="zh-CN" sz="200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Case#3: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HyperLogLog</a:t>
            </a:r>
          </a:p>
          <a:p>
            <a:pPr lvl="2"/>
            <a:endParaRPr lang="en-US" altLang="zh-CN" sz="200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Case#4: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BloomFilter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B2F7A9-8C43-461A-97C6-7B312B931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6" y="2417087"/>
            <a:ext cx="5711162" cy="259411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025F563-1059-4CA3-8A2E-7540B53EDD07}"/>
              </a:ext>
            </a:extLst>
          </p:cNvPr>
          <p:cNvSpPr/>
          <p:nvPr/>
        </p:nvSpPr>
        <p:spPr>
          <a:xfrm>
            <a:off x="5280378" y="5349511"/>
            <a:ext cx="5434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>
                <a:cs typeface="Calibri" panose="020F0502020204030204" pitchFamily="34" charset="0"/>
              </a:rPr>
              <a:t>Set Param2 as the Current Minimum Counter (CMC) and ‘Cond-ADD’ will only update the counter if the counter is smaller than the CMC.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97999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41D19A9-5122-4684-AFD7-73572A18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Algorithm Implementation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B3FD42-C75B-4F3B-99AA-93B590D2615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4A3B24-A96F-471B-B828-1723D5BCE8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76C536-381B-40B3-9AD6-8779D8F99850}"/>
              </a:ext>
            </a:extLst>
          </p:cNvPr>
          <p:cNvSpPr txBox="1"/>
          <p:nvPr/>
        </p:nvSpPr>
        <p:spPr>
          <a:xfrm>
            <a:off x="1230010" y="1421860"/>
            <a:ext cx="978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cs typeface="Calibri" panose="020F0502020204030204" pitchFamily="34" charset="0"/>
              </a:rPr>
              <a:t>With CMUs, we can dynamically configure hardwares to various sketching algorithms with reconfigurable memory spaces.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22280F-4D32-446C-B9C2-2AF636DEE7EA}"/>
              </a:ext>
            </a:extLst>
          </p:cNvPr>
          <p:cNvSpPr/>
          <p:nvPr/>
        </p:nvSpPr>
        <p:spPr>
          <a:xfrm>
            <a:off x="1230010" y="232108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Case#1: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Count Min Sketch</a:t>
            </a:r>
          </a:p>
          <a:p>
            <a:pPr lvl="1"/>
            <a:endParaRPr lang="en-US" altLang="zh-CN" sz="200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Case#2: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SuMax (Sum)</a:t>
            </a:r>
          </a:p>
          <a:p>
            <a:pPr lvl="2"/>
            <a:endParaRPr lang="en-US" altLang="zh-CN" sz="2000"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cs typeface="Calibri" panose="020F0502020204030204" pitchFamily="34" charset="0"/>
              </a:rPr>
              <a:t>Algorithm Case#3: </a:t>
            </a:r>
          </a:p>
          <a:p>
            <a:pPr lvl="2"/>
            <a:r>
              <a:rPr lang="en-US" altLang="zh-CN" sz="2000">
                <a:cs typeface="Calibri" panose="020F0502020204030204" pitchFamily="34" charset="0"/>
              </a:rPr>
              <a:t>HyperLogLog</a:t>
            </a:r>
          </a:p>
          <a:p>
            <a:pPr lvl="2"/>
            <a:endParaRPr lang="en-US" altLang="zh-CN" sz="200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Case#4: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BloomFilter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1E570FE-6BD3-4267-BF94-F9655BCE098B}"/>
                  </a:ext>
                </a:extLst>
              </p:cNvPr>
              <p:cNvSpPr txBox="1"/>
              <p:nvPr/>
            </p:nvSpPr>
            <p:spPr>
              <a:xfrm>
                <a:off x="6560760" y="2319929"/>
                <a:ext cx="1890937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tIns="0" rIns="36000" bIns="0" rtlCol="0">
                <a:spAutoFit/>
              </a:bodyPr>
              <a:lstStyle/>
              <a:p>
                <a:r>
                  <a:rPr lang="en-US" altLang="zh-CN" sz="1600"/>
                  <a:t>Hash(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/>
                  <a:t>)= </a:t>
                </a:r>
                <a:r>
                  <a:rPr lang="en-US" altLang="zh-CN" sz="1600">
                    <a:solidFill>
                      <a:schemeClr val="accent1">
                        <a:lumMod val="75000"/>
                      </a:schemeClr>
                    </a:solidFill>
                  </a:rPr>
                  <a:t>10</a:t>
                </a:r>
                <a:r>
                  <a:rPr lang="en-US" altLang="zh-CN" sz="1600"/>
                  <a:t> </a:t>
                </a:r>
                <a:r>
                  <a:rPr lang="en-US" altLang="zh-CN" sz="1600">
                    <a:solidFill>
                      <a:schemeClr val="accent3">
                        <a:lumMod val="75000"/>
                      </a:schemeClr>
                    </a:solidFill>
                  </a:rPr>
                  <a:t>0101</a:t>
                </a:r>
                <a:endParaRPr lang="zh-CN" altLang="en-US" sz="160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1E570FE-6BD3-4267-BF94-F9655BCE0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760" y="2319929"/>
                <a:ext cx="1890937" cy="246221"/>
              </a:xfrm>
              <a:prstGeom prst="rect">
                <a:avLst/>
              </a:prstGeom>
              <a:blipFill>
                <a:blip r:embed="rId2"/>
                <a:stretch>
                  <a:fillRect l="-4167" t="-23810" b="-452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D33EE99-7F4D-4147-83F8-81A021A88D01}"/>
                  </a:ext>
                </a:extLst>
              </p:cNvPr>
              <p:cNvSpPr txBox="1"/>
              <p:nvPr/>
            </p:nvSpPr>
            <p:spPr>
              <a:xfrm>
                <a:off x="6560756" y="2652163"/>
                <a:ext cx="1889261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tIns="0" rIns="36000" bIns="0" rtlCol="0">
                <a:spAutoFit/>
              </a:bodyPr>
              <a:lstStyle/>
              <a:p>
                <a:r>
                  <a:rPr lang="en-US" altLang="zh-CN" sz="1600"/>
                  <a:t>Hash(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/>
                  <a:t>)= </a:t>
                </a:r>
                <a:r>
                  <a:rPr lang="en-US" altLang="zh-CN" sz="1600">
                    <a:solidFill>
                      <a:schemeClr val="accent1">
                        <a:lumMod val="75000"/>
                      </a:schemeClr>
                    </a:solidFill>
                  </a:rPr>
                  <a:t>00</a:t>
                </a:r>
                <a:r>
                  <a:rPr lang="en-US" altLang="zh-CN" sz="1600"/>
                  <a:t> </a:t>
                </a:r>
                <a:r>
                  <a:rPr lang="en-US" altLang="zh-CN" sz="1600">
                    <a:solidFill>
                      <a:schemeClr val="accent3">
                        <a:lumMod val="75000"/>
                      </a:schemeClr>
                    </a:solidFill>
                  </a:rPr>
                  <a:t>0001</a:t>
                </a:r>
                <a:endParaRPr lang="zh-CN" altLang="en-US" sz="160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D33EE99-7F4D-4147-83F8-81A021A88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756" y="2652163"/>
                <a:ext cx="1889261" cy="246221"/>
              </a:xfrm>
              <a:prstGeom prst="rect">
                <a:avLst/>
              </a:prstGeom>
              <a:blipFill>
                <a:blip r:embed="rId3"/>
                <a:stretch>
                  <a:fillRect l="-4167" t="-21429" b="-476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57EEE80-EEE4-49D7-865C-76463C38D251}"/>
                  </a:ext>
                </a:extLst>
              </p:cNvPr>
              <p:cNvSpPr txBox="1"/>
              <p:nvPr/>
            </p:nvSpPr>
            <p:spPr>
              <a:xfrm>
                <a:off x="6560759" y="2979406"/>
                <a:ext cx="1890938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tIns="0" rIns="36000" bIns="0" rtlCol="0">
                <a:spAutoFit/>
              </a:bodyPr>
              <a:lstStyle/>
              <a:p>
                <a:r>
                  <a:rPr lang="en-US" altLang="zh-CN" sz="1600"/>
                  <a:t>Hash(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/>
                  <a:t>)= </a:t>
                </a:r>
                <a:r>
                  <a:rPr lang="en-US" altLang="zh-CN" sz="1600">
                    <a:solidFill>
                      <a:schemeClr val="accent1">
                        <a:lumMod val="75000"/>
                      </a:schemeClr>
                    </a:solidFill>
                  </a:rPr>
                  <a:t>11</a:t>
                </a:r>
                <a:r>
                  <a:rPr lang="en-US" altLang="zh-CN" sz="1600"/>
                  <a:t> </a:t>
                </a:r>
                <a:r>
                  <a:rPr lang="en-US" altLang="zh-CN" sz="1600">
                    <a:solidFill>
                      <a:schemeClr val="accent3">
                        <a:lumMod val="75000"/>
                      </a:schemeClr>
                    </a:solidFill>
                  </a:rPr>
                  <a:t>0101</a:t>
                </a:r>
                <a:endParaRPr lang="zh-CN" altLang="en-US" sz="160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57EEE80-EEE4-49D7-865C-76463C38D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759" y="2979406"/>
                <a:ext cx="1890938" cy="246221"/>
              </a:xfrm>
              <a:prstGeom prst="rect">
                <a:avLst/>
              </a:prstGeom>
              <a:blipFill>
                <a:blip r:embed="rId4"/>
                <a:stretch>
                  <a:fillRect l="-4167" t="-23810" b="-452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2E74729-182C-4FCA-8578-8B19098A2937}"/>
                  </a:ext>
                </a:extLst>
              </p:cNvPr>
              <p:cNvSpPr txBox="1"/>
              <p:nvPr/>
            </p:nvSpPr>
            <p:spPr>
              <a:xfrm>
                <a:off x="6559082" y="3324215"/>
                <a:ext cx="1890937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tIns="0" rIns="36000" bIns="0" rtlCol="0">
                <a:spAutoFit/>
              </a:bodyPr>
              <a:lstStyle/>
              <a:p>
                <a:r>
                  <a:rPr lang="en-US" altLang="zh-CN" sz="1600"/>
                  <a:t>Hash(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600"/>
                  <a:t>)= </a:t>
                </a:r>
                <a:r>
                  <a:rPr lang="en-US" altLang="zh-CN" sz="1600">
                    <a:solidFill>
                      <a:schemeClr val="accent1">
                        <a:lumMod val="75000"/>
                      </a:schemeClr>
                    </a:solidFill>
                  </a:rPr>
                  <a:t>01</a:t>
                </a:r>
                <a:r>
                  <a:rPr lang="en-US" altLang="zh-CN" sz="1600"/>
                  <a:t> </a:t>
                </a:r>
                <a:r>
                  <a:rPr lang="en-US" altLang="zh-CN" sz="1600">
                    <a:solidFill>
                      <a:schemeClr val="accent3">
                        <a:lumMod val="75000"/>
                      </a:schemeClr>
                    </a:solidFill>
                  </a:rPr>
                  <a:t>0011</a:t>
                </a:r>
                <a:endParaRPr lang="zh-CN" altLang="en-US" sz="160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2E74729-182C-4FCA-8578-8B19098A2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082" y="3324215"/>
                <a:ext cx="1890937" cy="246221"/>
              </a:xfrm>
              <a:prstGeom prst="rect">
                <a:avLst/>
              </a:prstGeom>
              <a:blipFill>
                <a:blip r:embed="rId5"/>
                <a:stretch>
                  <a:fillRect l="-4487" t="-20930" b="-441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BBA636A-FF2E-436C-A613-2E79C15BB00B}"/>
              </a:ext>
            </a:extLst>
          </p:cNvPr>
          <p:cNvCxnSpPr>
            <a:cxnSpLocks/>
            <a:stCxn id="13" idx="3"/>
            <a:endCxn id="53" idx="1"/>
          </p:cNvCxnSpPr>
          <p:nvPr/>
        </p:nvCxnSpPr>
        <p:spPr>
          <a:xfrm>
            <a:off x="8451697" y="2443040"/>
            <a:ext cx="509243" cy="650915"/>
          </a:xfrm>
          <a:prstGeom prst="straightConnector1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8835E8D-92FE-493D-BC13-8F8E353AED4A}"/>
              </a:ext>
            </a:extLst>
          </p:cNvPr>
          <p:cNvCxnSpPr>
            <a:cxnSpLocks/>
            <a:stCxn id="19" idx="3"/>
            <a:endCxn id="48" idx="1"/>
          </p:cNvCxnSpPr>
          <p:nvPr/>
        </p:nvCxnSpPr>
        <p:spPr>
          <a:xfrm flipV="1">
            <a:off x="8450017" y="2443039"/>
            <a:ext cx="510923" cy="332235"/>
          </a:xfrm>
          <a:prstGeom prst="straightConnector1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55BD1E9-A24E-4849-8822-809D3FE3B650}"/>
              </a:ext>
            </a:extLst>
          </p:cNvPr>
          <p:cNvCxnSpPr>
            <a:cxnSpLocks/>
            <a:stCxn id="20" idx="3"/>
            <a:endCxn id="54" idx="1"/>
          </p:cNvCxnSpPr>
          <p:nvPr/>
        </p:nvCxnSpPr>
        <p:spPr>
          <a:xfrm>
            <a:off x="8451697" y="3102517"/>
            <a:ext cx="507836" cy="344808"/>
          </a:xfrm>
          <a:prstGeom prst="straightConnector1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59EF607-B250-4664-8431-906D4A4D3EB7}"/>
              </a:ext>
            </a:extLst>
          </p:cNvPr>
          <p:cNvCxnSpPr>
            <a:cxnSpLocks/>
            <a:stCxn id="21" idx="3"/>
            <a:endCxn id="52" idx="1"/>
          </p:cNvCxnSpPr>
          <p:nvPr/>
        </p:nvCxnSpPr>
        <p:spPr>
          <a:xfrm flipV="1">
            <a:off x="8450019" y="2768497"/>
            <a:ext cx="510921" cy="678829"/>
          </a:xfrm>
          <a:prstGeom prst="straightConnector1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466EE804-B283-4766-8552-B51A644E812C}"/>
              </a:ext>
            </a:extLst>
          </p:cNvPr>
          <p:cNvSpPr/>
          <p:nvPr/>
        </p:nvSpPr>
        <p:spPr>
          <a:xfrm>
            <a:off x="6436760" y="2186896"/>
            <a:ext cx="3170155" cy="151762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Calibri" panose="020F050202020403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257E30D-1578-448E-BE80-79F93BD16FB0}"/>
              </a:ext>
            </a:extLst>
          </p:cNvPr>
          <p:cNvSpPr/>
          <p:nvPr/>
        </p:nvSpPr>
        <p:spPr>
          <a:xfrm>
            <a:off x="6444380" y="4320867"/>
            <a:ext cx="3170155" cy="170735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F84CE20-5855-490A-9F2A-DDD0935EADB7}"/>
              </a:ext>
            </a:extLst>
          </p:cNvPr>
          <p:cNvSpPr txBox="1"/>
          <p:nvPr/>
        </p:nvSpPr>
        <p:spPr>
          <a:xfrm>
            <a:off x="5469110" y="2667551"/>
            <a:ext cx="915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cs typeface="Calibri" panose="020F0502020204030204" pitchFamily="34" charset="0"/>
              </a:rPr>
              <a:t>Original</a:t>
            </a:r>
          </a:p>
          <a:p>
            <a:pPr algn="ctr"/>
            <a:r>
              <a:rPr lang="en-US" altLang="zh-CN" sz="1400" b="1">
                <a:cs typeface="Calibri" panose="020F0502020204030204" pitchFamily="34" charset="0"/>
              </a:rPr>
              <a:t>HLL</a:t>
            </a:r>
            <a:endParaRPr lang="zh-CN" altLang="en-US" sz="1400" b="1">
              <a:cs typeface="Calibri" panose="020F050202020403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CA0C224-96D5-48C4-892B-A7A37FF9F860}"/>
              </a:ext>
            </a:extLst>
          </p:cNvPr>
          <p:cNvSpPr txBox="1"/>
          <p:nvPr/>
        </p:nvSpPr>
        <p:spPr>
          <a:xfrm>
            <a:off x="5523425" y="4953505"/>
            <a:ext cx="806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cs typeface="Calibri" panose="020F0502020204030204" pitchFamily="34" charset="0"/>
              </a:rPr>
              <a:t>FlyMon</a:t>
            </a:r>
          </a:p>
          <a:p>
            <a:pPr algn="ctr"/>
            <a:r>
              <a:rPr lang="en-US" altLang="zh-CN" sz="1400" b="1">
                <a:cs typeface="Calibri" panose="020F0502020204030204" pitchFamily="34" charset="0"/>
              </a:rPr>
              <a:t>HLL</a:t>
            </a:r>
            <a:endParaRPr lang="zh-CN" altLang="en-US" sz="1400" b="1">
              <a:cs typeface="Calibri" panose="020F0502020204030204" pitchFamily="34" charset="0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E6F28632-330E-40D1-85DE-3886339779FC}"/>
              </a:ext>
            </a:extLst>
          </p:cNvPr>
          <p:cNvSpPr/>
          <p:nvPr/>
        </p:nvSpPr>
        <p:spPr>
          <a:xfrm rot="5400000">
            <a:off x="6706786" y="3782678"/>
            <a:ext cx="282800" cy="460030"/>
          </a:xfrm>
          <a:prstGeom prst="rightArrow">
            <a:avLst>
              <a:gd name="adj1" fmla="val 50000"/>
              <a:gd name="adj2" fmla="val 63878"/>
            </a:avLst>
          </a:prstGeom>
          <a:solidFill>
            <a:schemeClr val="tx1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3D2F2A3-9E38-4465-8EE9-96FD9E4189EF}"/>
              </a:ext>
            </a:extLst>
          </p:cNvPr>
          <p:cNvSpPr txBox="1"/>
          <p:nvPr/>
        </p:nvSpPr>
        <p:spPr>
          <a:xfrm>
            <a:off x="8960940" y="2319928"/>
            <a:ext cx="53167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1600"/>
              <a:t>3</a:t>
            </a:r>
            <a:endParaRPr lang="zh-CN" altLang="en-US" sz="16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948BEF7-198B-4206-AAE0-C92B4BEE9B52}"/>
              </a:ext>
            </a:extLst>
          </p:cNvPr>
          <p:cNvSpPr txBox="1"/>
          <p:nvPr/>
        </p:nvSpPr>
        <p:spPr>
          <a:xfrm>
            <a:off x="8960940" y="2645386"/>
            <a:ext cx="53167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1600"/>
              <a:t>2</a:t>
            </a:r>
            <a:endParaRPr lang="zh-CN" altLang="en-US" sz="16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B0FB4F6-D82B-4ED1-A651-2FB793573EF4}"/>
              </a:ext>
            </a:extLst>
          </p:cNvPr>
          <p:cNvSpPr txBox="1"/>
          <p:nvPr/>
        </p:nvSpPr>
        <p:spPr>
          <a:xfrm>
            <a:off x="8960940" y="2970844"/>
            <a:ext cx="53167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1600"/>
              <a:t>1</a:t>
            </a:r>
            <a:endParaRPr lang="zh-CN" altLang="en-US" sz="16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580F89D-0A50-4C21-8A9A-62ABBEFDC8DB}"/>
              </a:ext>
            </a:extLst>
          </p:cNvPr>
          <p:cNvSpPr txBox="1"/>
          <p:nvPr/>
        </p:nvSpPr>
        <p:spPr>
          <a:xfrm>
            <a:off x="8959533" y="3324214"/>
            <a:ext cx="53167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1600"/>
              <a:t>1</a:t>
            </a:r>
            <a:endParaRPr lang="zh-CN" altLang="en-US" sz="160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B2EA07CB-57A1-412F-9F11-1F7969955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7851" y="4410430"/>
            <a:ext cx="2942384" cy="1547817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3C6B3611-E8F7-485F-A296-47C73C422D51}"/>
              </a:ext>
            </a:extLst>
          </p:cNvPr>
          <p:cNvSpPr/>
          <p:nvPr/>
        </p:nvSpPr>
        <p:spPr>
          <a:xfrm>
            <a:off x="7078200" y="3782189"/>
            <a:ext cx="2536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cs typeface="Calibri" panose="020F0502020204030204" pitchFamily="34" charset="0"/>
              </a:rPr>
              <a:t>Simulate the tracking of leading '0' with the Max operation</a:t>
            </a:r>
            <a:endParaRPr lang="zh-CN" altLang="en-US" sz="12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7F314A7-8B96-4342-96CF-9EE09C348018}"/>
              </a:ext>
            </a:extLst>
          </p:cNvPr>
          <p:cNvSpPr/>
          <p:nvPr/>
        </p:nvSpPr>
        <p:spPr>
          <a:xfrm>
            <a:off x="9728006" y="4984282"/>
            <a:ext cx="1315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cs typeface="Calibri" panose="020F0502020204030204" pitchFamily="34" charset="0"/>
              </a:rPr>
              <a:t>Equivalent to ‘0’ tracking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0504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E79818A-1ED6-4DA5-919B-01A15C7A4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112" y="2571942"/>
            <a:ext cx="4511698" cy="2828921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F41D19A9-5122-4684-AFD7-73572A18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Algorithm Implementation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B3FD42-C75B-4F3B-99AA-93B590D2615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4A3B24-A96F-471B-B828-1723D5BCE8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76C536-381B-40B3-9AD6-8779D8F99850}"/>
              </a:ext>
            </a:extLst>
          </p:cNvPr>
          <p:cNvSpPr txBox="1"/>
          <p:nvPr/>
        </p:nvSpPr>
        <p:spPr>
          <a:xfrm>
            <a:off x="1230010" y="1421860"/>
            <a:ext cx="978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cs typeface="Calibri" panose="020F0502020204030204" pitchFamily="34" charset="0"/>
              </a:rPr>
              <a:t>With CMUs, we can dynamically configure hardwares to various sketching algorithms with reconfigurable memory spaces.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22280F-4D32-446C-B9C2-2AF636DEE7EA}"/>
              </a:ext>
            </a:extLst>
          </p:cNvPr>
          <p:cNvSpPr/>
          <p:nvPr/>
        </p:nvSpPr>
        <p:spPr>
          <a:xfrm>
            <a:off x="1230010" y="232108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Case#1: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Count Min Sketch</a:t>
            </a:r>
          </a:p>
          <a:p>
            <a:pPr lvl="1"/>
            <a:endParaRPr lang="en-US" altLang="zh-CN" sz="2000"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Case#2: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SuMax (Sum)</a:t>
            </a:r>
          </a:p>
          <a:p>
            <a:pPr lvl="2"/>
            <a:endParaRPr lang="en-US" altLang="zh-CN" sz="2000"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Case#3: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HyperLogLog</a:t>
            </a:r>
          </a:p>
          <a:p>
            <a:pPr lvl="2"/>
            <a:endParaRPr lang="en-US" altLang="zh-CN" sz="200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cs typeface="Calibri" panose="020F0502020204030204" pitchFamily="34" charset="0"/>
              </a:rPr>
              <a:t>Algorithm Case#4: </a:t>
            </a:r>
          </a:p>
          <a:p>
            <a:pPr lvl="2"/>
            <a:r>
              <a:rPr lang="en-US" altLang="zh-CN" sz="2000">
                <a:cs typeface="Calibri" panose="020F0502020204030204" pitchFamily="34" charset="0"/>
              </a:rPr>
              <a:t>BloomFilter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FB9E03-1B6D-4CFF-8E00-115E1760B8D6}"/>
              </a:ext>
            </a:extLst>
          </p:cNvPr>
          <p:cNvSpPr txBox="1"/>
          <p:nvPr/>
        </p:nvSpPr>
        <p:spPr>
          <a:xfrm>
            <a:off x="6084650" y="5400863"/>
            <a:ext cx="3772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31/32 of the memory are wasted!</a:t>
            </a:r>
            <a:endParaRPr lang="zh-CN" altLang="en-US" sz="20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5DDB8E5-8506-4EC6-AB8A-52198A2DB19E}"/>
              </a:ext>
            </a:extLst>
          </p:cNvPr>
          <p:cNvSpPr/>
          <p:nvPr/>
        </p:nvSpPr>
        <p:spPr>
          <a:xfrm>
            <a:off x="9053141" y="2380601"/>
            <a:ext cx="1280738" cy="30823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830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41D19A9-5122-4684-AFD7-73572A18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Algorithm Implementation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B3FD42-C75B-4F3B-99AA-93B590D2615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4A3B24-A96F-471B-B828-1723D5BCE8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76C536-381B-40B3-9AD6-8779D8F99850}"/>
              </a:ext>
            </a:extLst>
          </p:cNvPr>
          <p:cNvSpPr txBox="1"/>
          <p:nvPr/>
        </p:nvSpPr>
        <p:spPr>
          <a:xfrm>
            <a:off x="1230010" y="1421860"/>
            <a:ext cx="978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cs typeface="Calibri" panose="020F0502020204030204" pitchFamily="34" charset="0"/>
              </a:rPr>
              <a:t>With CMUs, we can dynamically configure hardwares to various sketching algorithms with reconfigurable memory spaces.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22280F-4D32-446C-B9C2-2AF636DEE7EA}"/>
              </a:ext>
            </a:extLst>
          </p:cNvPr>
          <p:cNvSpPr/>
          <p:nvPr/>
        </p:nvSpPr>
        <p:spPr>
          <a:xfrm>
            <a:off x="1230010" y="232108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Case#1: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Count Min Sketch</a:t>
            </a:r>
          </a:p>
          <a:p>
            <a:pPr lvl="1"/>
            <a:endParaRPr lang="en-US" altLang="zh-CN" sz="2000"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Case#2: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SuMax (Sum)</a:t>
            </a:r>
          </a:p>
          <a:p>
            <a:pPr lvl="2"/>
            <a:endParaRPr lang="en-US" altLang="zh-CN" sz="2000"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 Case#3: </a:t>
            </a:r>
          </a:p>
          <a:p>
            <a:pPr lvl="2"/>
            <a:r>
              <a:rPr lang="en-US" altLang="zh-CN" sz="20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HyperLogLog</a:t>
            </a:r>
          </a:p>
          <a:p>
            <a:pPr lvl="2"/>
            <a:endParaRPr lang="en-US" altLang="zh-CN" sz="200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zh-CN" sz="2000" b="1">
                <a:cs typeface="Calibri" panose="020F0502020204030204" pitchFamily="34" charset="0"/>
              </a:rPr>
              <a:t>Algorithm Case#4: </a:t>
            </a:r>
          </a:p>
          <a:p>
            <a:pPr lvl="2"/>
            <a:r>
              <a:rPr lang="en-US" altLang="zh-CN" sz="2000">
                <a:cs typeface="Calibri" panose="020F0502020204030204" pitchFamily="34" charset="0"/>
              </a:rPr>
              <a:t>BloomFilter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93499D-9404-4F8C-AE1F-6944FA7E7B8B}"/>
              </a:ext>
            </a:extLst>
          </p:cNvPr>
          <p:cNvSpPr txBox="1"/>
          <p:nvPr/>
        </p:nvSpPr>
        <p:spPr>
          <a:xfrm>
            <a:off x="6082113" y="4995157"/>
            <a:ext cx="3786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Optimized BF implementation w/ </a:t>
            </a:r>
          </a:p>
          <a:p>
            <a:pPr algn="ctr"/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preparation stage</a:t>
            </a:r>
            <a:endParaRPr lang="zh-CN" altLang="en-US" sz="20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2BBFF2A-C01C-4441-8380-F16C1FA70C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4026" y="3216799"/>
          <a:ext cx="2676455" cy="144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602">
                  <a:extLst>
                    <a:ext uri="{9D8B030D-6E8A-4147-A177-3AD203B41FA5}">
                      <a16:colId xmlns:a16="http://schemas.microsoft.com/office/drawing/2014/main" val="1435681792"/>
                    </a:ext>
                  </a:extLst>
                </a:gridCol>
                <a:gridCol w="1107853">
                  <a:extLst>
                    <a:ext uri="{9D8B030D-6E8A-4147-A177-3AD203B41FA5}">
                      <a16:colId xmlns:a16="http://schemas.microsoft.com/office/drawing/2014/main" val="822993615"/>
                    </a:ext>
                  </a:extLst>
                </a:gridCol>
              </a:tblGrid>
              <a:tr h="337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Match (Param 1)</a:t>
                      </a:r>
                      <a:endParaRPr lang="zh-CN" alt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 Hot</a:t>
                      </a:r>
                      <a:endParaRPr lang="zh-CN" alt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62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89455"/>
                  </a:ext>
                </a:extLst>
              </a:tr>
              <a:tr h="286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00000…</a:t>
                      </a: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00…001</a:t>
                      </a:r>
                      <a:endParaRPr lang="zh-CN" altLang="en-US" sz="1400" b="0" dirty="0"/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769394"/>
                  </a:ext>
                </a:extLst>
              </a:tr>
              <a:tr h="286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00001…</a:t>
                      </a: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00…010</a:t>
                      </a:r>
                      <a:endParaRPr lang="zh-CN" altLang="en-US" sz="1400" b="0" dirty="0"/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06674"/>
                  </a:ext>
                </a:extLst>
              </a:tr>
              <a:tr h="246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695465"/>
                  </a:ext>
                </a:extLst>
              </a:tr>
              <a:tr h="286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11111…</a:t>
                      </a:r>
                      <a:endParaRPr lang="zh-CN" alt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100…000</a:t>
                      </a:r>
                      <a:endParaRPr lang="zh-CN" alt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36248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B2FBA1A-BC62-431D-A7B3-B998963CE175}"/>
              </a:ext>
            </a:extLst>
          </p:cNvPr>
          <p:cNvSpPr txBox="1"/>
          <p:nvPr/>
        </p:nvSpPr>
        <p:spPr>
          <a:xfrm>
            <a:off x="5123229" y="2847467"/>
            <a:ext cx="193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Param Processing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746F8F-9F0F-47C8-B738-55DC49A9E018}"/>
              </a:ext>
            </a:extLst>
          </p:cNvPr>
          <p:cNvGrpSpPr/>
          <p:nvPr/>
        </p:nvGrpSpPr>
        <p:grpSpPr>
          <a:xfrm>
            <a:off x="7518098" y="2657650"/>
            <a:ext cx="3649445" cy="2259180"/>
            <a:chOff x="7518098" y="2657650"/>
            <a:chExt cx="3649445" cy="225918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9FE5A99-39A4-4AFF-B4DF-C100A5AFE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8098" y="2657650"/>
              <a:ext cx="3649445" cy="2259180"/>
            </a:xfrm>
            <a:prstGeom prst="rect">
              <a:avLst/>
            </a:prstGeom>
          </p:spPr>
        </p:pic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5590F5F-A05C-408F-B489-263461C8218C}"/>
                </a:ext>
              </a:extLst>
            </p:cNvPr>
            <p:cNvCxnSpPr>
              <a:cxnSpLocks/>
            </p:cNvCxnSpPr>
            <p:nvPr/>
          </p:nvCxnSpPr>
          <p:spPr>
            <a:xfrm>
              <a:off x="9441180" y="4152900"/>
              <a:ext cx="0" cy="438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250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6DF95E-3B35-4EA7-AF3F-43A54FCC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Implementation and Evaluation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61EA2-10DB-4C07-A063-0735BE7652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3AC8C-CDBC-4495-A146-33FABE9B20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16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32467F-7352-4E0E-A560-953B06B79253}"/>
              </a:ext>
            </a:extLst>
          </p:cNvPr>
          <p:cNvSpPr/>
          <p:nvPr/>
        </p:nvSpPr>
        <p:spPr>
          <a:xfrm>
            <a:off x="1230009" y="1398607"/>
            <a:ext cx="9850946" cy="43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cs typeface="Calibri" panose="020F0502020204030204" pitchFamily="34" charset="0"/>
              </a:rPr>
              <a:t>We Implement </a:t>
            </a:r>
            <a:r>
              <a:rPr lang="en-US" altLang="zh-CN" sz="2000" i="1" dirty="0" err="1">
                <a:cs typeface="Calibri" panose="020F0502020204030204" pitchFamily="34" charset="0"/>
              </a:rPr>
              <a:t>FlyMon</a:t>
            </a:r>
            <a:r>
              <a:rPr lang="en-US" altLang="zh-CN" sz="2000" dirty="0">
                <a:cs typeface="Calibri" panose="020F0502020204030204" pitchFamily="34" charset="0"/>
              </a:rPr>
              <a:t> based on a Wedge-100BF Tofino-based programmable switch.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7F7FE4C-0EF9-44EC-BAA6-27F12C1E536B}"/>
              </a:ext>
            </a:extLst>
          </p:cNvPr>
          <p:cNvGrpSpPr/>
          <p:nvPr/>
        </p:nvGrpSpPr>
        <p:grpSpPr>
          <a:xfrm>
            <a:off x="7193693" y="3471938"/>
            <a:ext cx="1691822" cy="589003"/>
            <a:chOff x="6053209" y="3476175"/>
            <a:chExt cx="1985394" cy="578941"/>
          </a:xfrm>
          <a:noFill/>
        </p:grpSpPr>
        <p:sp>
          <p:nvSpPr>
            <p:cNvPr id="117" name="箭头: 右 116">
              <a:extLst>
                <a:ext uri="{FF2B5EF4-FFF2-40B4-BE49-F238E27FC236}">
                  <a16:creationId xmlns:a16="http://schemas.microsoft.com/office/drawing/2014/main" id="{904FF559-7A2B-4929-A0DD-ABBE7A4437FA}"/>
                </a:ext>
              </a:extLst>
            </p:cNvPr>
            <p:cNvSpPr/>
            <p:nvPr/>
          </p:nvSpPr>
          <p:spPr>
            <a:xfrm rot="5400000">
              <a:off x="5950383" y="3705071"/>
              <a:ext cx="452867" cy="247216"/>
            </a:xfrm>
            <a:prstGeom prst="rightArrow">
              <a:avLst>
                <a:gd name="adj1" fmla="val 50000"/>
                <a:gd name="adj2" fmla="val 63878"/>
              </a:avLst>
            </a:prstGeom>
            <a:grpFill/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263E2376-723A-453A-8929-F24D3B66098F}"/>
                </a:ext>
              </a:extLst>
            </p:cNvPr>
            <p:cNvSpPr txBox="1"/>
            <p:nvPr/>
          </p:nvSpPr>
          <p:spPr>
            <a:xfrm>
              <a:off x="6362413" y="3476175"/>
              <a:ext cx="1437434" cy="30251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Runtime Rules</a:t>
              </a:r>
              <a:endParaRPr lang="zh-CN" altLang="en-US" sz="1400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箭头: 右 118">
              <a:extLst>
                <a:ext uri="{FF2B5EF4-FFF2-40B4-BE49-F238E27FC236}">
                  <a16:creationId xmlns:a16="http://schemas.microsoft.com/office/drawing/2014/main" id="{A594C5EE-654C-4FD3-8D0D-6FFD7E7825AF}"/>
                </a:ext>
              </a:extLst>
            </p:cNvPr>
            <p:cNvSpPr/>
            <p:nvPr/>
          </p:nvSpPr>
          <p:spPr>
            <a:xfrm rot="5400000">
              <a:off x="7688563" y="3705076"/>
              <a:ext cx="452864" cy="247216"/>
            </a:xfrm>
            <a:prstGeom prst="rightArrow">
              <a:avLst>
                <a:gd name="adj1" fmla="val 50000"/>
                <a:gd name="adj2" fmla="val 63878"/>
              </a:avLst>
            </a:prstGeom>
            <a:grpFill/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D20B0DA-3059-426A-B5C8-7148EC43653B}"/>
              </a:ext>
            </a:extLst>
          </p:cNvPr>
          <p:cNvGrpSpPr/>
          <p:nvPr/>
        </p:nvGrpSpPr>
        <p:grpSpPr>
          <a:xfrm>
            <a:off x="5688042" y="3448019"/>
            <a:ext cx="4927600" cy="641647"/>
            <a:chOff x="4275619" y="3452665"/>
            <a:chExt cx="5782657" cy="630685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5F1FF2B-AB4A-46A0-9E24-4DB7AAB1E6D4}"/>
                </a:ext>
              </a:extLst>
            </p:cNvPr>
            <p:cNvSpPr/>
            <p:nvPr/>
          </p:nvSpPr>
          <p:spPr>
            <a:xfrm>
              <a:off x="4385848" y="3780830"/>
              <a:ext cx="1290854" cy="3025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Data Plane</a:t>
              </a:r>
              <a:endParaRPr lang="zh-CN" altLang="en-US" sz="1400" b="1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1806A348-14C9-4768-A0CE-16D0A61246A9}"/>
                </a:ext>
              </a:extLst>
            </p:cNvPr>
            <p:cNvCxnSpPr>
              <a:cxnSpLocks/>
            </p:cNvCxnSpPr>
            <p:nvPr/>
          </p:nvCxnSpPr>
          <p:spPr>
            <a:xfrm>
              <a:off x="4275619" y="3791299"/>
              <a:ext cx="578265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5FAF461-90A4-4C5C-AAFF-8EEDDEC2A88E}"/>
                </a:ext>
              </a:extLst>
            </p:cNvPr>
            <p:cNvSpPr/>
            <p:nvPr/>
          </p:nvSpPr>
          <p:spPr>
            <a:xfrm>
              <a:off x="8349970" y="3452665"/>
              <a:ext cx="1582434" cy="302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Control Plane</a:t>
              </a:r>
              <a:endParaRPr lang="zh-CN" altLang="en-US" sz="1400" b="1"/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08BAE045-94D0-4600-9FBA-6181FD80357A}"/>
              </a:ext>
            </a:extLst>
          </p:cNvPr>
          <p:cNvSpPr/>
          <p:nvPr/>
        </p:nvSpPr>
        <p:spPr>
          <a:xfrm rot="5400000">
            <a:off x="9909967" y="4562482"/>
            <a:ext cx="198035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</a:rPr>
              <a:t>Grouped Deployed</a:t>
            </a:r>
          </a:p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</a:rPr>
              <a:t>(CMU Groups)</a:t>
            </a:r>
            <a:endParaRPr lang="zh-CN" altLang="en-US" sz="1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4280EDC-9507-40FC-A263-71359326C4B2}"/>
              </a:ext>
            </a:extLst>
          </p:cNvPr>
          <p:cNvSpPr/>
          <p:nvPr/>
        </p:nvSpPr>
        <p:spPr>
          <a:xfrm>
            <a:off x="6465496" y="4440280"/>
            <a:ext cx="3684733" cy="10126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30B01AA-1B11-4052-9E12-8EFAAFD5CDB2}"/>
              </a:ext>
            </a:extLst>
          </p:cNvPr>
          <p:cNvSpPr/>
          <p:nvPr/>
        </p:nvSpPr>
        <p:spPr>
          <a:xfrm>
            <a:off x="6298687" y="4279225"/>
            <a:ext cx="3684733" cy="10126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934F895-D6A0-4D4E-AC8A-A7AC3D572308}"/>
              </a:ext>
            </a:extLst>
          </p:cNvPr>
          <p:cNvSpPr/>
          <p:nvPr/>
        </p:nvSpPr>
        <p:spPr>
          <a:xfrm>
            <a:off x="6113126" y="4118172"/>
            <a:ext cx="3684733" cy="10126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6443FD1-7648-4D94-B58F-765174919A24}"/>
              </a:ext>
            </a:extLst>
          </p:cNvPr>
          <p:cNvSpPr/>
          <p:nvPr/>
        </p:nvSpPr>
        <p:spPr>
          <a:xfrm>
            <a:off x="6198490" y="4256815"/>
            <a:ext cx="1085731" cy="4889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Key-selection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Phase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06A98A5-6B8E-4B6D-B9E7-C0DA4C5284DA}"/>
              </a:ext>
            </a:extLst>
          </p:cNvPr>
          <p:cNvSpPr/>
          <p:nvPr/>
        </p:nvSpPr>
        <p:spPr>
          <a:xfrm>
            <a:off x="7404452" y="4256815"/>
            <a:ext cx="1085731" cy="4889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Attribute-oper</a:t>
            </a:r>
          </a:p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Phase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50080EB-B783-4F03-B760-F55EB526C9CF}"/>
              </a:ext>
            </a:extLst>
          </p:cNvPr>
          <p:cNvSpPr/>
          <p:nvPr/>
        </p:nvSpPr>
        <p:spPr>
          <a:xfrm>
            <a:off x="8606031" y="4256815"/>
            <a:ext cx="1085731" cy="4889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Address</a:t>
            </a:r>
          </a:p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Translation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C330EAA-B9F4-4897-8DE1-DB3532FA60D2}"/>
              </a:ext>
            </a:extLst>
          </p:cNvPr>
          <p:cNvSpPr/>
          <p:nvPr/>
        </p:nvSpPr>
        <p:spPr>
          <a:xfrm>
            <a:off x="6399754" y="4773230"/>
            <a:ext cx="3141162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Composable Measurement Unit (CMU)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10DD72D-E4FA-438C-AB6C-2D8E41EDDE44}"/>
              </a:ext>
            </a:extLst>
          </p:cNvPr>
          <p:cNvSpPr/>
          <p:nvPr/>
        </p:nvSpPr>
        <p:spPr>
          <a:xfrm>
            <a:off x="6078779" y="5558422"/>
            <a:ext cx="330509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cs typeface="Calibri" panose="020F0502020204030204" pitchFamily="34" charset="0"/>
              </a:rPr>
              <a:t>RMT-based Hardware Switch</a:t>
            </a:r>
            <a:endParaRPr lang="zh-CN" altLang="en-US" sz="1400" b="1" dirty="0">
              <a:cs typeface="Calibri" panose="020F0502020204030204" pitchFamily="34" charset="0"/>
            </a:endParaRPr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6FB95C74-5EB4-44E1-B9C2-DEA5D766C930}"/>
              </a:ext>
            </a:extLst>
          </p:cNvPr>
          <p:cNvSpPr/>
          <p:nvPr/>
        </p:nvSpPr>
        <p:spPr>
          <a:xfrm>
            <a:off x="10268357" y="4118172"/>
            <a:ext cx="267313" cy="1355946"/>
          </a:xfrm>
          <a:prstGeom prst="rightBrace">
            <a:avLst>
              <a:gd name="adj1" fmla="val 45597"/>
              <a:gd name="adj2" fmla="val 5000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4610CED-7E31-47CE-BBF9-D51AA9BCDEAC}"/>
              </a:ext>
            </a:extLst>
          </p:cNvPr>
          <p:cNvGrpSpPr/>
          <p:nvPr/>
        </p:nvGrpSpPr>
        <p:grpSpPr>
          <a:xfrm>
            <a:off x="5631825" y="5216099"/>
            <a:ext cx="881414" cy="729031"/>
            <a:chOff x="2753722" y="5183800"/>
            <a:chExt cx="1148643" cy="897148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C6404A72-2FB3-4E30-B14F-E03CC2E0B99C}"/>
                </a:ext>
              </a:extLst>
            </p:cNvPr>
            <p:cNvGrpSpPr/>
            <p:nvPr/>
          </p:nvGrpSpPr>
          <p:grpSpPr>
            <a:xfrm>
              <a:off x="2753722" y="5183800"/>
              <a:ext cx="1002989" cy="897148"/>
              <a:chOff x="989400" y="3908875"/>
              <a:chExt cx="776048" cy="687155"/>
            </a:xfrm>
          </p:grpSpPr>
          <p:grpSp>
            <p:nvGrpSpPr>
              <p:cNvPr id="87" name="Group 4">
                <a:extLst>
                  <a:ext uri="{FF2B5EF4-FFF2-40B4-BE49-F238E27FC236}">
                    <a16:creationId xmlns:a16="http://schemas.microsoft.com/office/drawing/2014/main" id="{AA8F7F43-E056-4375-B32C-9A5991BADDA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89400" y="3908875"/>
                <a:ext cx="776048" cy="687155"/>
                <a:chOff x="3317" y="1705"/>
                <a:chExt cx="1046" cy="910"/>
              </a:xfrm>
            </p:grpSpPr>
            <p:sp>
              <p:nvSpPr>
                <p:cNvPr id="89" name="AutoShape 3">
                  <a:extLst>
                    <a:ext uri="{FF2B5EF4-FFF2-40B4-BE49-F238E27FC236}">
                      <a16:creationId xmlns:a16="http://schemas.microsoft.com/office/drawing/2014/main" id="{D5405F24-55AF-437E-921A-9F4A79D3BF42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17" y="1705"/>
                  <a:ext cx="1046" cy="9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0" name="Freeform 5">
                  <a:extLst>
                    <a:ext uri="{FF2B5EF4-FFF2-40B4-BE49-F238E27FC236}">
                      <a16:creationId xmlns:a16="http://schemas.microsoft.com/office/drawing/2014/main" id="{FAFD27A2-C9C8-4CFC-B7DE-5032B82EDF25}"/>
                    </a:ext>
                  </a:extLst>
                </p:cNvPr>
                <p:cNvSpPr/>
                <p:nvPr/>
              </p:nvSpPr>
              <p:spPr bwMode="auto">
                <a:xfrm>
                  <a:off x="3875" y="1976"/>
                  <a:ext cx="248" cy="142"/>
                </a:xfrm>
                <a:custGeom>
                  <a:avLst/>
                  <a:gdLst>
                    <a:gd name="T0" fmla="*/ 248 w 248"/>
                    <a:gd name="T1" fmla="*/ 48 h 142"/>
                    <a:gd name="T2" fmla="*/ 233 w 248"/>
                    <a:gd name="T3" fmla="*/ 134 h 142"/>
                    <a:gd name="T4" fmla="*/ 83 w 248"/>
                    <a:gd name="T5" fmla="*/ 142 h 142"/>
                    <a:gd name="T6" fmla="*/ 151 w 248"/>
                    <a:gd name="T7" fmla="*/ 103 h 142"/>
                    <a:gd name="T8" fmla="*/ 0 w 248"/>
                    <a:gd name="T9" fmla="*/ 17 h 142"/>
                    <a:gd name="T10" fmla="*/ 30 w 248"/>
                    <a:gd name="T11" fmla="*/ 0 h 142"/>
                    <a:gd name="T12" fmla="*/ 180 w 248"/>
                    <a:gd name="T13" fmla="*/ 86 h 142"/>
                    <a:gd name="T14" fmla="*/ 248 w 248"/>
                    <a:gd name="T15" fmla="*/ 48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2">
                      <a:moveTo>
                        <a:pt x="248" y="48"/>
                      </a:moveTo>
                      <a:lnTo>
                        <a:pt x="233" y="134"/>
                      </a:lnTo>
                      <a:lnTo>
                        <a:pt x="83" y="142"/>
                      </a:lnTo>
                      <a:lnTo>
                        <a:pt x="151" y="103"/>
                      </a:lnTo>
                      <a:lnTo>
                        <a:pt x="0" y="17"/>
                      </a:lnTo>
                      <a:lnTo>
                        <a:pt x="30" y="0"/>
                      </a:lnTo>
                      <a:lnTo>
                        <a:pt x="180" y="86"/>
                      </a:lnTo>
                      <a:lnTo>
                        <a:pt x="248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1" name="Freeform 6">
                  <a:extLst>
                    <a:ext uri="{FF2B5EF4-FFF2-40B4-BE49-F238E27FC236}">
                      <a16:creationId xmlns:a16="http://schemas.microsoft.com/office/drawing/2014/main" id="{235F1184-8E02-40A6-88B9-6447E7607785}"/>
                    </a:ext>
                  </a:extLst>
                </p:cNvPr>
                <p:cNvSpPr/>
                <p:nvPr/>
              </p:nvSpPr>
              <p:spPr bwMode="auto">
                <a:xfrm>
                  <a:off x="3875" y="1976"/>
                  <a:ext cx="248" cy="142"/>
                </a:xfrm>
                <a:custGeom>
                  <a:avLst/>
                  <a:gdLst>
                    <a:gd name="T0" fmla="*/ 248 w 248"/>
                    <a:gd name="T1" fmla="*/ 48 h 142"/>
                    <a:gd name="T2" fmla="*/ 233 w 248"/>
                    <a:gd name="T3" fmla="*/ 134 h 142"/>
                    <a:gd name="T4" fmla="*/ 83 w 248"/>
                    <a:gd name="T5" fmla="*/ 142 h 142"/>
                    <a:gd name="T6" fmla="*/ 151 w 248"/>
                    <a:gd name="T7" fmla="*/ 103 h 142"/>
                    <a:gd name="T8" fmla="*/ 0 w 248"/>
                    <a:gd name="T9" fmla="*/ 17 h 142"/>
                    <a:gd name="T10" fmla="*/ 30 w 248"/>
                    <a:gd name="T11" fmla="*/ 0 h 142"/>
                    <a:gd name="T12" fmla="*/ 180 w 248"/>
                    <a:gd name="T13" fmla="*/ 86 h 142"/>
                    <a:gd name="T14" fmla="*/ 248 w 248"/>
                    <a:gd name="T15" fmla="*/ 48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2">
                      <a:moveTo>
                        <a:pt x="248" y="48"/>
                      </a:moveTo>
                      <a:lnTo>
                        <a:pt x="233" y="134"/>
                      </a:lnTo>
                      <a:lnTo>
                        <a:pt x="83" y="142"/>
                      </a:lnTo>
                      <a:lnTo>
                        <a:pt x="151" y="103"/>
                      </a:lnTo>
                      <a:lnTo>
                        <a:pt x="0" y="17"/>
                      </a:lnTo>
                      <a:lnTo>
                        <a:pt x="30" y="0"/>
                      </a:lnTo>
                      <a:lnTo>
                        <a:pt x="180" y="86"/>
                      </a:lnTo>
                      <a:lnTo>
                        <a:pt x="248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2" name="Line 7">
                  <a:extLst>
                    <a:ext uri="{FF2B5EF4-FFF2-40B4-BE49-F238E27FC236}">
                      <a16:creationId xmlns:a16="http://schemas.microsoft.com/office/drawing/2014/main" id="{9F219D9B-82B0-4E3B-936C-64259F687C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53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3" name="Line 8">
                  <a:extLst>
                    <a:ext uri="{FF2B5EF4-FFF2-40B4-BE49-F238E27FC236}">
                      <a16:creationId xmlns:a16="http://schemas.microsoft.com/office/drawing/2014/main" id="{09C1B391-2D9A-4156-932B-C276A825A9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2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4" name="Line 9">
                  <a:extLst>
                    <a:ext uri="{FF2B5EF4-FFF2-40B4-BE49-F238E27FC236}">
                      <a16:creationId xmlns:a16="http://schemas.microsoft.com/office/drawing/2014/main" id="{B882EAA1-3913-4598-BB6C-4289940251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2" y="2304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5" name="Line 10">
                  <a:extLst>
                    <a:ext uri="{FF2B5EF4-FFF2-40B4-BE49-F238E27FC236}">
                      <a16:creationId xmlns:a16="http://schemas.microsoft.com/office/drawing/2014/main" id="{E72C8625-175A-4906-8E42-F163050025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6" name="Freeform 11">
                  <a:extLst>
                    <a:ext uri="{FF2B5EF4-FFF2-40B4-BE49-F238E27FC236}">
                      <a16:creationId xmlns:a16="http://schemas.microsoft.com/office/drawing/2014/main" id="{F9C919AD-9CF0-4DEA-BF58-7C956C9F2B59}"/>
                    </a:ext>
                  </a:extLst>
                </p:cNvPr>
                <p:cNvSpPr/>
                <p:nvPr/>
              </p:nvSpPr>
              <p:spPr bwMode="auto">
                <a:xfrm>
                  <a:off x="3765" y="1790"/>
                  <a:ext cx="248" cy="142"/>
                </a:xfrm>
                <a:custGeom>
                  <a:avLst/>
                  <a:gdLst>
                    <a:gd name="T0" fmla="*/ 0 w 248"/>
                    <a:gd name="T1" fmla="*/ 94 h 142"/>
                    <a:gd name="T2" fmla="*/ 15 w 248"/>
                    <a:gd name="T3" fmla="*/ 8 h 142"/>
                    <a:gd name="T4" fmla="*/ 165 w 248"/>
                    <a:gd name="T5" fmla="*/ 0 h 142"/>
                    <a:gd name="T6" fmla="*/ 97 w 248"/>
                    <a:gd name="T7" fmla="*/ 39 h 142"/>
                    <a:gd name="T8" fmla="*/ 248 w 248"/>
                    <a:gd name="T9" fmla="*/ 125 h 142"/>
                    <a:gd name="T10" fmla="*/ 218 w 248"/>
                    <a:gd name="T11" fmla="*/ 142 h 142"/>
                    <a:gd name="T12" fmla="*/ 68 w 248"/>
                    <a:gd name="T13" fmla="*/ 55 h 142"/>
                    <a:gd name="T14" fmla="*/ 0 w 248"/>
                    <a:gd name="T15" fmla="*/ 94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2">
                      <a:moveTo>
                        <a:pt x="0" y="94"/>
                      </a:moveTo>
                      <a:lnTo>
                        <a:pt x="15" y="8"/>
                      </a:lnTo>
                      <a:lnTo>
                        <a:pt x="165" y="0"/>
                      </a:lnTo>
                      <a:lnTo>
                        <a:pt x="97" y="39"/>
                      </a:lnTo>
                      <a:lnTo>
                        <a:pt x="248" y="125"/>
                      </a:lnTo>
                      <a:lnTo>
                        <a:pt x="218" y="142"/>
                      </a:lnTo>
                      <a:lnTo>
                        <a:pt x="68" y="55"/>
                      </a:lnTo>
                      <a:lnTo>
                        <a:pt x="0" y="9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7" name="Freeform 13">
                  <a:extLst>
                    <a:ext uri="{FF2B5EF4-FFF2-40B4-BE49-F238E27FC236}">
                      <a16:creationId xmlns:a16="http://schemas.microsoft.com/office/drawing/2014/main" id="{D6076759-C287-485B-A02F-6681256DE9AD}"/>
                    </a:ext>
                  </a:extLst>
                </p:cNvPr>
                <p:cNvSpPr/>
                <p:nvPr/>
              </p:nvSpPr>
              <p:spPr bwMode="auto">
                <a:xfrm>
                  <a:off x="3673" y="2093"/>
                  <a:ext cx="248" cy="141"/>
                </a:xfrm>
                <a:custGeom>
                  <a:avLst/>
                  <a:gdLst>
                    <a:gd name="T0" fmla="*/ 248 w 248"/>
                    <a:gd name="T1" fmla="*/ 47 h 141"/>
                    <a:gd name="T2" fmla="*/ 233 w 248"/>
                    <a:gd name="T3" fmla="*/ 133 h 141"/>
                    <a:gd name="T4" fmla="*/ 83 w 248"/>
                    <a:gd name="T5" fmla="*/ 141 h 141"/>
                    <a:gd name="T6" fmla="*/ 151 w 248"/>
                    <a:gd name="T7" fmla="*/ 103 h 141"/>
                    <a:gd name="T8" fmla="*/ 0 w 248"/>
                    <a:gd name="T9" fmla="*/ 16 h 141"/>
                    <a:gd name="T10" fmla="*/ 30 w 248"/>
                    <a:gd name="T11" fmla="*/ 0 h 141"/>
                    <a:gd name="T12" fmla="*/ 180 w 248"/>
                    <a:gd name="T13" fmla="*/ 86 h 141"/>
                    <a:gd name="T14" fmla="*/ 248 w 248"/>
                    <a:gd name="T15" fmla="*/ 47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1">
                      <a:moveTo>
                        <a:pt x="248" y="47"/>
                      </a:moveTo>
                      <a:lnTo>
                        <a:pt x="233" y="133"/>
                      </a:lnTo>
                      <a:lnTo>
                        <a:pt x="83" y="141"/>
                      </a:lnTo>
                      <a:lnTo>
                        <a:pt x="151" y="103"/>
                      </a:lnTo>
                      <a:lnTo>
                        <a:pt x="0" y="16"/>
                      </a:lnTo>
                      <a:lnTo>
                        <a:pt x="30" y="0"/>
                      </a:lnTo>
                      <a:lnTo>
                        <a:pt x="180" y="86"/>
                      </a:lnTo>
                      <a:lnTo>
                        <a:pt x="248" y="4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8" name="Freeform 15">
                  <a:extLst>
                    <a:ext uri="{FF2B5EF4-FFF2-40B4-BE49-F238E27FC236}">
                      <a16:creationId xmlns:a16="http://schemas.microsoft.com/office/drawing/2014/main" id="{97CEEC96-0454-46DD-87F4-1DEF3AB99465}"/>
                    </a:ext>
                  </a:extLst>
                </p:cNvPr>
                <p:cNvSpPr/>
                <p:nvPr/>
              </p:nvSpPr>
              <p:spPr bwMode="auto">
                <a:xfrm>
                  <a:off x="3531" y="1900"/>
                  <a:ext cx="247" cy="142"/>
                </a:xfrm>
                <a:custGeom>
                  <a:avLst/>
                  <a:gdLst>
                    <a:gd name="T0" fmla="*/ 0 w 247"/>
                    <a:gd name="T1" fmla="*/ 95 h 142"/>
                    <a:gd name="T2" fmla="*/ 14 w 247"/>
                    <a:gd name="T3" fmla="*/ 9 h 142"/>
                    <a:gd name="T4" fmla="*/ 165 w 247"/>
                    <a:gd name="T5" fmla="*/ 0 h 142"/>
                    <a:gd name="T6" fmla="*/ 96 w 247"/>
                    <a:gd name="T7" fmla="*/ 39 h 142"/>
                    <a:gd name="T8" fmla="*/ 247 w 247"/>
                    <a:gd name="T9" fmla="*/ 125 h 142"/>
                    <a:gd name="T10" fmla="*/ 217 w 247"/>
                    <a:gd name="T11" fmla="*/ 142 h 142"/>
                    <a:gd name="T12" fmla="*/ 67 w 247"/>
                    <a:gd name="T13" fmla="*/ 56 h 142"/>
                    <a:gd name="T14" fmla="*/ 0 w 247"/>
                    <a:gd name="T15" fmla="*/ 95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7" h="142">
                      <a:moveTo>
                        <a:pt x="0" y="95"/>
                      </a:moveTo>
                      <a:lnTo>
                        <a:pt x="14" y="9"/>
                      </a:lnTo>
                      <a:lnTo>
                        <a:pt x="165" y="0"/>
                      </a:lnTo>
                      <a:lnTo>
                        <a:pt x="96" y="39"/>
                      </a:lnTo>
                      <a:lnTo>
                        <a:pt x="247" y="125"/>
                      </a:lnTo>
                      <a:lnTo>
                        <a:pt x="217" y="142"/>
                      </a:lnTo>
                      <a:lnTo>
                        <a:pt x="67" y="56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9" name="Freeform 16">
                  <a:extLst>
                    <a:ext uri="{FF2B5EF4-FFF2-40B4-BE49-F238E27FC236}">
                      <a16:creationId xmlns:a16="http://schemas.microsoft.com/office/drawing/2014/main" id="{5D43821F-441D-4F2F-99D1-5E1547F6971C}"/>
                    </a:ext>
                  </a:extLst>
                </p:cNvPr>
                <p:cNvSpPr/>
                <p:nvPr/>
              </p:nvSpPr>
              <p:spPr bwMode="auto">
                <a:xfrm>
                  <a:off x="3531" y="1900"/>
                  <a:ext cx="247" cy="142"/>
                </a:xfrm>
                <a:custGeom>
                  <a:avLst/>
                  <a:gdLst>
                    <a:gd name="T0" fmla="*/ 0 w 247"/>
                    <a:gd name="T1" fmla="*/ 95 h 142"/>
                    <a:gd name="T2" fmla="*/ 14 w 247"/>
                    <a:gd name="T3" fmla="*/ 9 h 142"/>
                    <a:gd name="T4" fmla="*/ 165 w 247"/>
                    <a:gd name="T5" fmla="*/ 0 h 142"/>
                    <a:gd name="T6" fmla="*/ 96 w 247"/>
                    <a:gd name="T7" fmla="*/ 39 h 142"/>
                    <a:gd name="T8" fmla="*/ 247 w 247"/>
                    <a:gd name="T9" fmla="*/ 125 h 142"/>
                    <a:gd name="T10" fmla="*/ 217 w 247"/>
                    <a:gd name="T11" fmla="*/ 142 h 142"/>
                    <a:gd name="T12" fmla="*/ 67 w 247"/>
                    <a:gd name="T13" fmla="*/ 56 h 142"/>
                    <a:gd name="T14" fmla="*/ 0 w 247"/>
                    <a:gd name="T15" fmla="*/ 95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7" h="142">
                      <a:moveTo>
                        <a:pt x="0" y="95"/>
                      </a:moveTo>
                      <a:lnTo>
                        <a:pt x="14" y="9"/>
                      </a:lnTo>
                      <a:lnTo>
                        <a:pt x="165" y="0"/>
                      </a:lnTo>
                      <a:lnTo>
                        <a:pt x="96" y="39"/>
                      </a:lnTo>
                      <a:lnTo>
                        <a:pt x="247" y="125"/>
                      </a:lnTo>
                      <a:lnTo>
                        <a:pt x="217" y="142"/>
                      </a:lnTo>
                      <a:lnTo>
                        <a:pt x="67" y="56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0" name="Line 17">
                  <a:extLst>
                    <a:ext uri="{FF2B5EF4-FFF2-40B4-BE49-F238E27FC236}">
                      <a16:creationId xmlns:a16="http://schemas.microsoft.com/office/drawing/2014/main" id="{DAE740D2-449A-466E-A73B-67EB5B23F7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42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1" name="Line 18">
                  <a:extLst>
                    <a:ext uri="{FF2B5EF4-FFF2-40B4-BE49-F238E27FC236}">
                      <a16:creationId xmlns:a16="http://schemas.microsoft.com/office/drawing/2014/main" id="{17594450-3226-4E75-A82A-C6A4A0B0F9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1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2" name="Line 19">
                  <a:extLst>
                    <a:ext uri="{FF2B5EF4-FFF2-40B4-BE49-F238E27FC236}">
                      <a16:creationId xmlns:a16="http://schemas.microsoft.com/office/drawing/2014/main" id="{CF9CC2BE-1CE7-44D5-B7A0-C610B6255B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3" name="Line 20">
                  <a:extLst>
                    <a:ext uri="{FF2B5EF4-FFF2-40B4-BE49-F238E27FC236}">
                      <a16:creationId xmlns:a16="http://schemas.microsoft.com/office/drawing/2014/main" id="{59AADF74-1C30-4032-A3F7-68122AFF28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4" name="Line 21">
                  <a:extLst>
                    <a:ext uri="{FF2B5EF4-FFF2-40B4-BE49-F238E27FC236}">
                      <a16:creationId xmlns:a16="http://schemas.microsoft.com/office/drawing/2014/main" id="{045E99B9-9314-417E-84FB-3FDD81F855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1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5" name="Line 22">
                  <a:extLst>
                    <a:ext uri="{FF2B5EF4-FFF2-40B4-BE49-F238E27FC236}">
                      <a16:creationId xmlns:a16="http://schemas.microsoft.com/office/drawing/2014/main" id="{864F5CB4-66AB-48D2-B90B-79609B46BE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304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6" name="Line 23">
                  <a:extLst>
                    <a:ext uri="{FF2B5EF4-FFF2-40B4-BE49-F238E27FC236}">
                      <a16:creationId xmlns:a16="http://schemas.microsoft.com/office/drawing/2014/main" id="{89220DEF-C35F-42B1-80B7-E41B2B6BF4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7" name="Line 24">
                  <a:extLst>
                    <a:ext uri="{FF2B5EF4-FFF2-40B4-BE49-F238E27FC236}">
                      <a16:creationId xmlns:a16="http://schemas.microsoft.com/office/drawing/2014/main" id="{1AC94A63-D91A-4E91-B837-7068D329A3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8" name="Line 25">
                  <a:extLst>
                    <a:ext uri="{FF2B5EF4-FFF2-40B4-BE49-F238E27FC236}">
                      <a16:creationId xmlns:a16="http://schemas.microsoft.com/office/drawing/2014/main" id="{C8A76566-6492-4EB9-82E1-8C450E864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53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9" name="Line 26">
                  <a:extLst>
                    <a:ext uri="{FF2B5EF4-FFF2-40B4-BE49-F238E27FC236}">
                      <a16:creationId xmlns:a16="http://schemas.microsoft.com/office/drawing/2014/main" id="{3CA00FA9-364E-4253-B64B-5268A3E2F5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42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10" name="Line 27">
                  <a:extLst>
                    <a:ext uri="{FF2B5EF4-FFF2-40B4-BE49-F238E27FC236}">
                      <a16:creationId xmlns:a16="http://schemas.microsoft.com/office/drawing/2014/main" id="{AC181CA3-2B33-4BF6-8CFE-55C80D43D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1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11" name="Line 28">
                  <a:extLst>
                    <a:ext uri="{FF2B5EF4-FFF2-40B4-BE49-F238E27FC236}">
                      <a16:creationId xmlns:a16="http://schemas.microsoft.com/office/drawing/2014/main" id="{2CA6C8A2-1A56-4FA0-B391-486D5ABDD0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12" name="Line 29">
                  <a:extLst>
                    <a:ext uri="{FF2B5EF4-FFF2-40B4-BE49-F238E27FC236}">
                      <a16:creationId xmlns:a16="http://schemas.microsoft.com/office/drawing/2014/main" id="{041FEFF1-2096-4E17-A577-EF1DB9A763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13" name="Line 30">
                  <a:extLst>
                    <a:ext uri="{FF2B5EF4-FFF2-40B4-BE49-F238E27FC236}">
                      <a16:creationId xmlns:a16="http://schemas.microsoft.com/office/drawing/2014/main" id="{BBFE7873-1C77-41DC-8481-1B0F34F03A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</p:grpSp>
          <p:pic>
            <p:nvPicPr>
              <p:cNvPr id="88" name="Picture 2" descr="https://p4.org/wp-content/uploads/2021/05/Group-81.png">
                <a:extLst>
                  <a:ext uri="{FF2B5EF4-FFF2-40B4-BE49-F238E27FC236}">
                    <a16:creationId xmlns:a16="http://schemas.microsoft.com/office/drawing/2014/main" id="{6AE075F8-30BB-453B-8B51-BE5934C0AB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471" y="4279457"/>
                <a:ext cx="229786" cy="20032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E9D275E5-77D6-4B2C-AD71-FD62A94B81BA}"/>
                </a:ext>
              </a:extLst>
            </p:cNvPr>
            <p:cNvSpPr/>
            <p:nvPr/>
          </p:nvSpPr>
          <p:spPr>
            <a:xfrm>
              <a:off x="3156172" y="5604375"/>
              <a:ext cx="746193" cy="302532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tx2"/>
                  </a:solidFill>
                  <a:cs typeface="Calibri" panose="020F0502020204030204" pitchFamily="34" charset="0"/>
                </a:rPr>
                <a:t>RMT</a:t>
              </a:r>
              <a:endParaRPr lang="zh-CN" altLang="en-US" sz="1400" dirty="0"/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BF35620F-5EC1-4E05-A62E-E8FC1D15DC42}"/>
              </a:ext>
            </a:extLst>
          </p:cNvPr>
          <p:cNvSpPr/>
          <p:nvPr/>
        </p:nvSpPr>
        <p:spPr>
          <a:xfrm>
            <a:off x="1230010" y="1889017"/>
            <a:ext cx="8999840" cy="396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ym typeface="+mn-ea"/>
              </a:rPr>
              <a:t>Implementation</a:t>
            </a:r>
            <a:r>
              <a:rPr lang="en-US" altLang="zh-CN" sz="2400" b="1" dirty="0">
                <a:cs typeface="Calibri" panose="020F0502020204030204" pitchFamily="34" charset="0"/>
              </a:rPr>
              <a:t>: </a:t>
            </a:r>
          </a:p>
          <a:p>
            <a:pPr marL="800100" lvl="1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Plane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P4-16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~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5700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 CMU Groups (27 CMUs)</a:t>
            </a: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Python, 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~2800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Reconfigure built-in 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Algorithms </a:t>
            </a:r>
            <a:endParaRPr lang="en-US" altLang="zh-CN" smtClean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essential components</a:t>
            </a:r>
          </a:p>
          <a:p>
            <a:pPr marL="800089" lvl="1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 Simulation</a:t>
            </a:r>
          </a:p>
          <a:p>
            <a:pPr marL="1257289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 ,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3000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 Algorithms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B9CF127-D448-4CBB-8545-0CDAAA04B54C}"/>
              </a:ext>
            </a:extLst>
          </p:cNvPr>
          <p:cNvSpPr/>
          <p:nvPr/>
        </p:nvSpPr>
        <p:spPr>
          <a:xfrm rot="5400000">
            <a:off x="9274421" y="2563026"/>
            <a:ext cx="1205061" cy="546552"/>
          </a:xfrm>
          <a:prstGeom prst="rect">
            <a:avLst/>
          </a:prstGeom>
          <a:solidFill>
            <a:srgbClr val="F2F2F2"/>
          </a:solidFill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Simulations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7737471-440B-487A-A69C-A19B28DFEBCE}"/>
              </a:ext>
            </a:extLst>
          </p:cNvPr>
          <p:cNvGrpSpPr/>
          <p:nvPr/>
        </p:nvGrpSpPr>
        <p:grpSpPr>
          <a:xfrm>
            <a:off x="6166416" y="2238466"/>
            <a:ext cx="3357637" cy="1200366"/>
            <a:chOff x="4847675" y="2263775"/>
            <a:chExt cx="4421950" cy="1179860"/>
          </a:xfrm>
          <a:solidFill>
            <a:schemeClr val="bg1">
              <a:lumMod val="95000"/>
            </a:schemeClr>
          </a:solidFill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FE40BF5-EB6A-4FAC-9E98-D6ED80EBC9F9}"/>
                </a:ext>
              </a:extLst>
            </p:cNvPr>
            <p:cNvSpPr/>
            <p:nvPr/>
          </p:nvSpPr>
          <p:spPr>
            <a:xfrm>
              <a:off x="4847675" y="3174184"/>
              <a:ext cx="4421950" cy="269451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RMT Runtime Interfaces</a:t>
              </a:r>
              <a:endParaRPr lang="zh-CN" altLang="en-US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968C84B-521A-4C9E-BFCB-434DDFDC9092}"/>
                </a:ext>
              </a:extLst>
            </p:cNvPr>
            <p:cNvSpPr/>
            <p:nvPr/>
          </p:nvSpPr>
          <p:spPr>
            <a:xfrm>
              <a:off x="4847675" y="2642360"/>
              <a:ext cx="1514738" cy="453449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Algorithm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Implementation</a:t>
              </a: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EF14115A-4DC5-4144-AEFB-C1C36962EA37}"/>
                </a:ext>
              </a:extLst>
            </p:cNvPr>
            <p:cNvSpPr/>
            <p:nvPr/>
          </p:nvSpPr>
          <p:spPr>
            <a:xfrm>
              <a:off x="6476192" y="2641892"/>
              <a:ext cx="1391457" cy="453449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Resource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Management</a:t>
              </a: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374B862-7602-4966-8AD5-41A0FE567C99}"/>
                </a:ext>
              </a:extLst>
            </p:cNvPr>
            <p:cNvSpPr/>
            <p:nvPr/>
          </p:nvSpPr>
          <p:spPr>
            <a:xfrm>
              <a:off x="7981427" y="2641423"/>
              <a:ext cx="1288197" cy="453449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Data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Collection</a:t>
              </a: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63E3DDF-A969-4E9E-B75A-57F35701A3A9}"/>
                </a:ext>
              </a:extLst>
            </p:cNvPr>
            <p:cNvSpPr/>
            <p:nvPr/>
          </p:nvSpPr>
          <p:spPr>
            <a:xfrm>
              <a:off x="4847675" y="2263775"/>
              <a:ext cx="4421949" cy="323004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FlyMon Task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47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A26DF4-FF4D-4792-8F73-8B122C1019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65091-C21A-4FDF-B210-1589027914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4</a:t>
            </a:r>
            <a:endParaRPr lang="zh-CN" altLang="en-US" dirty="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4DE94E83-9220-4754-98E2-E3B04089C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82123"/>
              </p:ext>
            </p:extLst>
          </p:nvPr>
        </p:nvGraphicFramePr>
        <p:xfrm>
          <a:off x="3764938" y="3504052"/>
          <a:ext cx="4337627" cy="2438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74832">
                  <a:extLst>
                    <a:ext uri="{9D8B030D-6E8A-4147-A177-3AD203B41FA5}">
                      <a16:colId xmlns:a16="http://schemas.microsoft.com/office/drawing/2014/main" val="563433042"/>
                    </a:ext>
                  </a:extLst>
                </a:gridCol>
                <a:gridCol w="3062795">
                  <a:extLst>
                    <a:ext uri="{9D8B030D-6E8A-4147-A177-3AD203B41FA5}">
                      <a16:colId xmlns:a16="http://schemas.microsoft.com/office/drawing/2014/main" val="2224618651"/>
                    </a:ext>
                  </a:extLst>
                </a:gridCol>
              </a:tblGrid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/>
                        <a:t>Attribute</a:t>
                      </a:r>
                      <a:endParaRPr lang="zh-CN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/>
                        <a:t>Measurement Task</a:t>
                      </a:r>
                      <a:endParaRPr lang="zh-CN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42224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endParaRPr lang="en-US" altLang="zh-CN" sz="1600">
                        <a:latin typeface="+mj-lt"/>
                      </a:endParaRPr>
                    </a:p>
                    <a:p>
                      <a:pPr algn="ctr"/>
                      <a:r>
                        <a:rPr lang="en-US" altLang="zh-CN" sz="1600" b="1">
                          <a:latin typeface="+mj-lt"/>
                        </a:rPr>
                        <a:t>Frequency</a:t>
                      </a:r>
                      <a:endParaRPr lang="zh-CN" altLang="en-US" sz="1600" b="1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j-lt"/>
                        </a:rPr>
                        <a:t>per-flow size,  heavy hitters,  </a:t>
                      </a:r>
                    </a:p>
                    <a:p>
                      <a:pPr algn="ctr"/>
                      <a:r>
                        <a:rPr lang="en-US" altLang="zh-CN" sz="1600">
                          <a:latin typeface="+mj-lt"/>
                        </a:rPr>
                        <a:t>flow size distribution, ...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937198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endParaRPr lang="en-US" altLang="zh-CN" sz="1600">
                        <a:latin typeface="+mj-lt"/>
                      </a:endParaRPr>
                    </a:p>
                    <a:p>
                      <a:pPr algn="ctr"/>
                      <a:r>
                        <a:rPr lang="en-US" altLang="zh-CN" sz="1600" b="1">
                          <a:latin typeface="+mj-lt"/>
                        </a:rPr>
                        <a:t>Distinct</a:t>
                      </a:r>
                      <a:endParaRPr lang="zh-CN" altLang="en-US" sz="1600" b="1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j-lt"/>
                        </a:rPr>
                        <a:t>DDoS victims,  super spreaders</a:t>
                      </a:r>
                    </a:p>
                    <a:p>
                      <a:pPr algn="ctr"/>
                      <a:r>
                        <a:rPr lang="en-US" altLang="zh-CN" sz="1600">
                          <a:latin typeface="+mj-lt"/>
                        </a:rPr>
                        <a:t>flow cardinality, ... 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50607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endParaRPr lang="en-US" altLang="zh-CN" sz="1600">
                        <a:latin typeface="+mj-lt"/>
                      </a:endParaRPr>
                    </a:p>
                    <a:p>
                      <a:pPr algn="ctr"/>
                      <a:r>
                        <a:rPr lang="en-US" altLang="zh-CN" sz="1600" b="1">
                          <a:latin typeface="+mj-lt"/>
                        </a:rPr>
                        <a:t>Max</a:t>
                      </a:r>
                      <a:endParaRPr lang="zh-CN" altLang="en-US" sz="1600" b="1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j-lt"/>
                        </a:rPr>
                        <a:t>congestion, head of line, </a:t>
                      </a:r>
                    </a:p>
                    <a:p>
                      <a:pPr algn="ctr"/>
                      <a:r>
                        <a:rPr lang="en-US" altLang="zh-CN" sz="1600">
                          <a:latin typeface="+mj-lt"/>
                        </a:rPr>
                        <a:t>maximum inter-arrival time, ...</a:t>
                      </a:r>
                      <a:endParaRPr lang="zh-CN" alt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64120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+mj-lt"/>
                        </a:rPr>
                        <a:t>...</a:t>
                      </a:r>
                      <a:endParaRPr lang="zh-CN" altLang="en-US" sz="1800" b="1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806113"/>
                  </a:ext>
                </a:extLst>
              </a:tr>
            </a:tbl>
          </a:graphicData>
        </a:graphic>
      </p:graphicFrame>
      <p:sp>
        <p:nvSpPr>
          <p:cNvPr id="68" name="文本框 67">
            <a:extLst>
              <a:ext uri="{FF2B5EF4-FFF2-40B4-BE49-F238E27FC236}">
                <a16:creationId xmlns:a16="http://schemas.microsoft.com/office/drawing/2014/main" id="{9A3FB9FA-AAEC-4E01-9206-DAE8DC3BB011}"/>
              </a:ext>
            </a:extLst>
          </p:cNvPr>
          <p:cNvSpPr txBox="1"/>
          <p:nvPr/>
        </p:nvSpPr>
        <p:spPr>
          <a:xfrm>
            <a:off x="2919355" y="4252265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endParaRPr lang="zh-CN" altLang="en-US" sz="5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1ECBFF8-3E35-45D3-B722-E08CC22E4348}"/>
              </a:ext>
            </a:extLst>
          </p:cNvPr>
          <p:cNvSpPr txBox="1"/>
          <p:nvPr/>
        </p:nvSpPr>
        <p:spPr>
          <a:xfrm>
            <a:off x="8110057" y="4255925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＝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2860C1BB-506F-4A5A-99BD-192746D8DEFC}"/>
              </a:ext>
            </a:extLst>
          </p:cNvPr>
          <p:cNvSpPr/>
          <p:nvPr/>
        </p:nvSpPr>
        <p:spPr>
          <a:xfrm>
            <a:off x="4078375" y="3886118"/>
            <a:ext cx="649450" cy="2603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C727202-5636-4789-9371-47271283A4B0}"/>
              </a:ext>
            </a:extLst>
          </p:cNvPr>
          <p:cNvSpPr/>
          <p:nvPr/>
        </p:nvSpPr>
        <p:spPr>
          <a:xfrm>
            <a:off x="4078375" y="4454747"/>
            <a:ext cx="649450" cy="26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29670E2-E995-4842-BADB-1DB13B00F557}"/>
              </a:ext>
            </a:extLst>
          </p:cNvPr>
          <p:cNvSpPr/>
          <p:nvPr/>
        </p:nvSpPr>
        <p:spPr>
          <a:xfrm>
            <a:off x="4078375" y="5039461"/>
            <a:ext cx="649450" cy="2664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AD04038-BF1F-4F1E-8933-8E238F34B10D}"/>
              </a:ext>
            </a:extLst>
          </p:cNvPr>
          <p:cNvGrpSpPr/>
          <p:nvPr/>
        </p:nvGrpSpPr>
        <p:grpSpPr>
          <a:xfrm>
            <a:off x="8746339" y="3200917"/>
            <a:ext cx="2287165" cy="2358549"/>
            <a:chOff x="8325690" y="1777451"/>
            <a:chExt cx="2287165" cy="2358549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F8B609B-2F0C-49BD-A9E9-503F71618F4E}"/>
                </a:ext>
              </a:extLst>
            </p:cNvPr>
            <p:cNvSpPr txBox="1"/>
            <p:nvPr/>
          </p:nvSpPr>
          <p:spPr>
            <a:xfrm>
              <a:off x="8325690" y="1777451"/>
              <a:ext cx="22871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Diverse</a:t>
              </a:r>
            </a:p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Measurement Task!</a:t>
              </a:r>
              <a:endParaRPr lang="zh-CN" altLang="en-US" sz="20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D967EE2-DBB8-4F7B-9829-AD37411FFC19}"/>
                </a:ext>
              </a:extLst>
            </p:cNvPr>
            <p:cNvGrpSpPr/>
            <p:nvPr/>
          </p:nvGrpSpPr>
          <p:grpSpPr>
            <a:xfrm>
              <a:off x="8630137" y="2544266"/>
              <a:ext cx="1678272" cy="1591734"/>
              <a:chOff x="8318722" y="4005325"/>
              <a:chExt cx="2259514" cy="1709302"/>
            </a:xfrm>
          </p:grpSpPr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F3E79689-D32C-4191-91A8-33C8AC82A4EA}"/>
                  </a:ext>
                </a:extLst>
              </p:cNvPr>
              <p:cNvSpPr/>
              <p:nvPr/>
            </p:nvSpPr>
            <p:spPr>
              <a:xfrm>
                <a:off x="8318722" y="4005325"/>
                <a:ext cx="2259514" cy="170930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等腰三角形 86">
                <a:extLst>
                  <a:ext uri="{FF2B5EF4-FFF2-40B4-BE49-F238E27FC236}">
                    <a16:creationId xmlns:a16="http://schemas.microsoft.com/office/drawing/2014/main" id="{5EF8B577-0716-462B-B8F3-7745A08214D8}"/>
                  </a:ext>
                </a:extLst>
              </p:cNvPr>
              <p:cNvSpPr/>
              <p:nvPr/>
            </p:nvSpPr>
            <p:spPr>
              <a:xfrm rot="1346236">
                <a:off x="8875912" y="4637996"/>
                <a:ext cx="258233" cy="176736"/>
              </a:xfrm>
              <a:prstGeom prst="triangle">
                <a:avLst/>
              </a:prstGeom>
              <a:solidFill>
                <a:srgbClr val="EC5F7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6710EBE5-34D0-4478-8D7C-B950CE3D059D}"/>
                  </a:ext>
                </a:extLst>
              </p:cNvPr>
              <p:cNvSpPr/>
              <p:nvPr/>
            </p:nvSpPr>
            <p:spPr>
              <a:xfrm rot="20411246">
                <a:off x="8407627" y="4766265"/>
                <a:ext cx="248324" cy="176736"/>
              </a:xfrm>
              <a:prstGeom prst="rect">
                <a:avLst/>
              </a:prstGeom>
              <a:solidFill>
                <a:srgbClr val="FF97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梯形 88">
                <a:extLst>
                  <a:ext uri="{FF2B5EF4-FFF2-40B4-BE49-F238E27FC236}">
                    <a16:creationId xmlns:a16="http://schemas.microsoft.com/office/drawing/2014/main" id="{322CB3CD-6937-474A-89FA-5368BAD3F7A2}"/>
                  </a:ext>
                </a:extLst>
              </p:cNvPr>
              <p:cNvSpPr/>
              <p:nvPr/>
            </p:nvSpPr>
            <p:spPr>
              <a:xfrm rot="1527093">
                <a:off x="8537896" y="4417402"/>
                <a:ext cx="269051" cy="162076"/>
              </a:xfrm>
              <a:prstGeom prst="trapezoid">
                <a:avLst/>
              </a:prstGeom>
              <a:solidFill>
                <a:srgbClr val="56CA9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五边形 89">
                <a:extLst>
                  <a:ext uri="{FF2B5EF4-FFF2-40B4-BE49-F238E27FC236}">
                    <a16:creationId xmlns:a16="http://schemas.microsoft.com/office/drawing/2014/main" id="{6F4D5CB1-FF20-4B44-992A-B41A9FE05451}"/>
                  </a:ext>
                </a:extLst>
              </p:cNvPr>
              <p:cNvSpPr/>
              <p:nvPr/>
            </p:nvSpPr>
            <p:spPr>
              <a:xfrm rot="20411246">
                <a:off x="9365634" y="5126391"/>
                <a:ext cx="279869" cy="197146"/>
              </a:xfrm>
              <a:prstGeom prst="pentagon">
                <a:avLst/>
              </a:prstGeom>
              <a:solidFill>
                <a:srgbClr val="6096E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52F72140-1A8E-4700-8398-2B0759E2C135}"/>
                  </a:ext>
                </a:extLst>
              </p:cNvPr>
              <p:cNvSpPr/>
              <p:nvPr/>
            </p:nvSpPr>
            <p:spPr>
              <a:xfrm>
                <a:off x="9128531" y="5403655"/>
                <a:ext cx="248324" cy="197146"/>
              </a:xfrm>
              <a:prstGeom prst="ellipse">
                <a:avLst/>
              </a:prstGeom>
              <a:solidFill>
                <a:srgbClr val="FF97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58A64995-D137-4BE0-9813-FF5863B0759B}"/>
                  </a:ext>
                </a:extLst>
              </p:cNvPr>
              <p:cNvSpPr/>
              <p:nvPr/>
            </p:nvSpPr>
            <p:spPr>
              <a:xfrm rot="1527093">
                <a:off x="10107791" y="5235558"/>
                <a:ext cx="248324" cy="197146"/>
              </a:xfrm>
              <a:prstGeom prst="ellipse">
                <a:avLst/>
              </a:prstGeom>
              <a:solidFill>
                <a:srgbClr val="56CA9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等腰三角形 92">
                <a:extLst>
                  <a:ext uri="{FF2B5EF4-FFF2-40B4-BE49-F238E27FC236}">
                    <a16:creationId xmlns:a16="http://schemas.microsoft.com/office/drawing/2014/main" id="{116CF13C-7378-4701-B479-C29F138F4E56}"/>
                  </a:ext>
                </a:extLst>
              </p:cNvPr>
              <p:cNvSpPr/>
              <p:nvPr/>
            </p:nvSpPr>
            <p:spPr>
              <a:xfrm rot="1346236">
                <a:off x="8823809" y="4123634"/>
                <a:ext cx="258233" cy="176736"/>
              </a:xfrm>
              <a:prstGeom prst="triangle">
                <a:avLst/>
              </a:prstGeom>
              <a:solidFill>
                <a:srgbClr val="6096E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梯形 93">
                <a:extLst>
                  <a:ext uri="{FF2B5EF4-FFF2-40B4-BE49-F238E27FC236}">
                    <a16:creationId xmlns:a16="http://schemas.microsoft.com/office/drawing/2014/main" id="{6EECEF85-A9D4-4610-A8B5-0B3AFFEB6291}"/>
                  </a:ext>
                </a:extLst>
              </p:cNvPr>
              <p:cNvSpPr/>
              <p:nvPr/>
            </p:nvSpPr>
            <p:spPr>
              <a:xfrm>
                <a:off x="9691153" y="5355358"/>
                <a:ext cx="269051" cy="162076"/>
              </a:xfrm>
              <a:prstGeom prst="trapezoid">
                <a:avLst/>
              </a:prstGeom>
              <a:solidFill>
                <a:srgbClr val="FF97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9C5BA67-13DB-4AA3-8E5A-35D9A9790F82}"/>
                  </a:ext>
                </a:extLst>
              </p:cNvPr>
              <p:cNvSpPr/>
              <p:nvPr/>
            </p:nvSpPr>
            <p:spPr>
              <a:xfrm rot="19197175">
                <a:off x="9572332" y="4508277"/>
                <a:ext cx="248324" cy="176736"/>
              </a:xfrm>
              <a:prstGeom prst="rect">
                <a:avLst/>
              </a:prstGeom>
              <a:solidFill>
                <a:srgbClr val="6096E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五边形 97">
                <a:extLst>
                  <a:ext uri="{FF2B5EF4-FFF2-40B4-BE49-F238E27FC236}">
                    <a16:creationId xmlns:a16="http://schemas.microsoft.com/office/drawing/2014/main" id="{0211C1F0-590A-4412-881F-003BC91FCEE4}"/>
                  </a:ext>
                </a:extLst>
              </p:cNvPr>
              <p:cNvSpPr/>
              <p:nvPr/>
            </p:nvSpPr>
            <p:spPr>
              <a:xfrm>
                <a:off x="9863159" y="4121367"/>
                <a:ext cx="279869" cy="197146"/>
              </a:xfrm>
              <a:prstGeom prst="pentagon">
                <a:avLst/>
              </a:prstGeom>
              <a:solidFill>
                <a:srgbClr val="EC5F7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D9CFCA94-8D13-4FFC-AD8A-920E595022FB}"/>
                  </a:ext>
                </a:extLst>
              </p:cNvPr>
              <p:cNvSpPr/>
              <p:nvPr/>
            </p:nvSpPr>
            <p:spPr>
              <a:xfrm>
                <a:off x="9936315" y="4660589"/>
                <a:ext cx="248324" cy="176736"/>
              </a:xfrm>
              <a:prstGeom prst="rect">
                <a:avLst/>
              </a:prstGeom>
              <a:solidFill>
                <a:srgbClr val="56CA9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F215861E-6649-4C63-92DB-4AD60A0BDAA9}"/>
                  </a:ext>
                </a:extLst>
              </p:cNvPr>
              <p:cNvSpPr/>
              <p:nvPr/>
            </p:nvSpPr>
            <p:spPr>
              <a:xfrm rot="157482">
                <a:off x="9346510" y="4118008"/>
                <a:ext cx="248324" cy="197146"/>
              </a:xfrm>
              <a:prstGeom prst="ellipse">
                <a:avLst/>
              </a:prstGeom>
              <a:solidFill>
                <a:srgbClr val="6096E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101E9F40-3B70-4CB4-B5F9-55CC3BF43516}"/>
                  </a:ext>
                </a:extLst>
              </p:cNvPr>
              <p:cNvSpPr/>
              <p:nvPr/>
            </p:nvSpPr>
            <p:spPr>
              <a:xfrm rot="1527093">
                <a:off x="10225947" y="4421109"/>
                <a:ext cx="248324" cy="197146"/>
              </a:xfrm>
              <a:prstGeom prst="ellipse">
                <a:avLst/>
              </a:prstGeom>
              <a:solidFill>
                <a:srgbClr val="EC5F7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等腰三角形 101">
                <a:extLst>
                  <a:ext uri="{FF2B5EF4-FFF2-40B4-BE49-F238E27FC236}">
                    <a16:creationId xmlns:a16="http://schemas.microsoft.com/office/drawing/2014/main" id="{D8C4F746-2B48-4450-B80C-195796DCAD8B}"/>
                  </a:ext>
                </a:extLst>
              </p:cNvPr>
              <p:cNvSpPr/>
              <p:nvPr/>
            </p:nvSpPr>
            <p:spPr>
              <a:xfrm rot="1527093">
                <a:off x="8734382" y="5334161"/>
                <a:ext cx="258233" cy="176736"/>
              </a:xfrm>
              <a:prstGeom prst="triangle">
                <a:avLst/>
              </a:prstGeom>
              <a:solidFill>
                <a:srgbClr val="56CA9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CFCAFC81-667F-4F0B-A74E-B15A1D5942F3}"/>
                  </a:ext>
                </a:extLst>
              </p:cNvPr>
              <p:cNvSpPr/>
              <p:nvPr/>
            </p:nvSpPr>
            <p:spPr>
              <a:xfrm>
                <a:off x="8857265" y="4998509"/>
                <a:ext cx="248324" cy="176736"/>
              </a:xfrm>
              <a:prstGeom prst="rect">
                <a:avLst/>
              </a:prstGeom>
              <a:solidFill>
                <a:srgbClr val="EC5F7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等腰三角形 151">
                <a:extLst>
                  <a:ext uri="{FF2B5EF4-FFF2-40B4-BE49-F238E27FC236}">
                    <a16:creationId xmlns:a16="http://schemas.microsoft.com/office/drawing/2014/main" id="{5BFF997A-DEF2-41F0-A425-7D41AA7EF15D}"/>
                  </a:ext>
                </a:extLst>
              </p:cNvPr>
              <p:cNvSpPr/>
              <p:nvPr/>
            </p:nvSpPr>
            <p:spPr>
              <a:xfrm>
                <a:off x="8485712" y="5060229"/>
                <a:ext cx="258233" cy="176736"/>
              </a:xfrm>
              <a:prstGeom prst="triangle">
                <a:avLst/>
              </a:prstGeom>
              <a:solidFill>
                <a:srgbClr val="FF97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五边形 152">
                <a:extLst>
                  <a:ext uri="{FF2B5EF4-FFF2-40B4-BE49-F238E27FC236}">
                    <a16:creationId xmlns:a16="http://schemas.microsoft.com/office/drawing/2014/main" id="{8173C888-B040-4F85-8D38-1DC1556DAB85}"/>
                  </a:ext>
                </a:extLst>
              </p:cNvPr>
              <p:cNvSpPr/>
              <p:nvPr/>
            </p:nvSpPr>
            <p:spPr>
              <a:xfrm rot="3115181">
                <a:off x="10300887" y="4823320"/>
                <a:ext cx="222190" cy="248324"/>
              </a:xfrm>
              <a:prstGeom prst="pentagon">
                <a:avLst/>
              </a:prstGeom>
              <a:solidFill>
                <a:srgbClr val="FF97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五边形 153">
                <a:extLst>
                  <a:ext uri="{FF2B5EF4-FFF2-40B4-BE49-F238E27FC236}">
                    <a16:creationId xmlns:a16="http://schemas.microsoft.com/office/drawing/2014/main" id="{DF63673F-F233-463F-BD98-6E66EB4EA825}"/>
                  </a:ext>
                </a:extLst>
              </p:cNvPr>
              <p:cNvSpPr/>
              <p:nvPr/>
            </p:nvSpPr>
            <p:spPr>
              <a:xfrm rot="19690735">
                <a:off x="9087153" y="4385546"/>
                <a:ext cx="279869" cy="197146"/>
              </a:xfrm>
              <a:prstGeom prst="pentagon">
                <a:avLst/>
              </a:prstGeom>
              <a:solidFill>
                <a:srgbClr val="56CA9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梯形 154">
                <a:extLst>
                  <a:ext uri="{FF2B5EF4-FFF2-40B4-BE49-F238E27FC236}">
                    <a16:creationId xmlns:a16="http://schemas.microsoft.com/office/drawing/2014/main" id="{D8C41E52-EA8A-4DBA-8592-2A0C45EC283F}"/>
                  </a:ext>
                </a:extLst>
              </p:cNvPr>
              <p:cNvSpPr/>
              <p:nvPr/>
            </p:nvSpPr>
            <p:spPr>
              <a:xfrm rot="1527093">
                <a:off x="9336147" y="4825318"/>
                <a:ext cx="269051" cy="162076"/>
              </a:xfrm>
              <a:prstGeom prst="trapezoid">
                <a:avLst/>
              </a:prstGeom>
              <a:solidFill>
                <a:srgbClr val="6096E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梯形 155">
                <a:extLst>
                  <a:ext uri="{FF2B5EF4-FFF2-40B4-BE49-F238E27FC236}">
                    <a16:creationId xmlns:a16="http://schemas.microsoft.com/office/drawing/2014/main" id="{14A7C338-041D-4A9F-AE0F-EB0C791956BA}"/>
                  </a:ext>
                </a:extLst>
              </p:cNvPr>
              <p:cNvSpPr/>
              <p:nvPr/>
            </p:nvSpPr>
            <p:spPr>
              <a:xfrm rot="1527093">
                <a:off x="9819097" y="5016263"/>
                <a:ext cx="269051" cy="162076"/>
              </a:xfrm>
              <a:prstGeom prst="trapezoid">
                <a:avLst/>
              </a:prstGeom>
              <a:solidFill>
                <a:srgbClr val="EC5F7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9" name="矩形 158">
            <a:extLst>
              <a:ext uri="{FF2B5EF4-FFF2-40B4-BE49-F238E27FC236}">
                <a16:creationId xmlns:a16="http://schemas.microsoft.com/office/drawing/2014/main" id="{9B6E980C-EDCA-4C64-B3C5-E62A618067EE}"/>
              </a:ext>
            </a:extLst>
          </p:cNvPr>
          <p:cNvSpPr/>
          <p:nvPr/>
        </p:nvSpPr>
        <p:spPr>
          <a:xfrm>
            <a:off x="4078375" y="5632837"/>
            <a:ext cx="649450" cy="266476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zh-CN" alt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A35E9B-37B1-4EF9-9D37-DE1F5A14A6DC}"/>
              </a:ext>
            </a:extLst>
          </p:cNvPr>
          <p:cNvSpPr/>
          <p:nvPr/>
        </p:nvSpPr>
        <p:spPr>
          <a:xfrm>
            <a:off x="4422799" y="2135638"/>
            <a:ext cx="5215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1"/>
            <a:r>
              <a:rPr lang="en-US" altLang="zh-CN" b="1" dirty="0">
                <a:cs typeface="Calibri" panose="020F0502020204030204" pitchFamily="34" charset="0"/>
              </a:rPr>
              <a:t>Key : </a:t>
            </a:r>
            <a:r>
              <a:rPr lang="en-US" altLang="zh-CN" dirty="0" err="1">
                <a:cs typeface="Calibri" panose="020F0502020204030204" pitchFamily="34" charset="0"/>
              </a:rPr>
              <a:t>DstIP</a:t>
            </a:r>
            <a:r>
              <a:rPr lang="en-US" altLang="zh-CN" b="1" dirty="0">
                <a:cs typeface="Calibri" panose="020F0502020204030204" pitchFamily="34" charset="0"/>
              </a:rPr>
              <a:t>      </a:t>
            </a:r>
            <a:r>
              <a:rPr lang="en-US" altLang="zh-CN" dirty="0">
                <a:cs typeface="Calibri" panose="020F0502020204030204" pitchFamily="34" charset="0"/>
              </a:rPr>
              <a:t>–      </a:t>
            </a:r>
            <a:r>
              <a:rPr lang="en-US" altLang="zh-CN" b="1" dirty="0" err="1">
                <a:cs typeface="Calibri" panose="020F0502020204030204" pitchFamily="34" charset="0"/>
              </a:rPr>
              <a:t>Attr</a:t>
            </a:r>
            <a:r>
              <a:rPr lang="en-US" altLang="zh-CN" b="1" dirty="0">
                <a:cs typeface="Calibri" panose="020F0502020204030204" pitchFamily="34" charset="0"/>
              </a:rPr>
              <a:t>:</a:t>
            </a:r>
            <a:r>
              <a:rPr lang="en-US" altLang="zh-CN" dirty="0">
                <a:cs typeface="Calibri" panose="020F0502020204030204" pitchFamily="34" charset="0"/>
              </a:rPr>
              <a:t> Distinct(</a:t>
            </a:r>
            <a:r>
              <a:rPr lang="en-US" altLang="zh-CN" dirty="0" err="1">
                <a:cs typeface="Calibri" panose="020F0502020204030204" pitchFamily="34" charset="0"/>
              </a:rPr>
              <a:t>SrcIP</a:t>
            </a:r>
            <a:r>
              <a:rPr lang="en-US" altLang="zh-CN" dirty="0"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DDDE87-64D0-42F1-9954-C7AFDBF93F40}"/>
              </a:ext>
            </a:extLst>
          </p:cNvPr>
          <p:cNvSpPr/>
          <p:nvPr/>
        </p:nvSpPr>
        <p:spPr>
          <a:xfrm>
            <a:off x="4422799" y="1855557"/>
            <a:ext cx="6759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1"/>
            <a:r>
              <a:rPr lang="en-US" altLang="zh-CN" b="1" dirty="0">
                <a:cs typeface="Calibri" panose="020F0502020204030204" pitchFamily="34" charset="0"/>
              </a:rPr>
              <a:t>Key : </a:t>
            </a:r>
            <a:r>
              <a:rPr lang="en-US" altLang="zh-CN" dirty="0">
                <a:cs typeface="Calibri" panose="020F0502020204030204" pitchFamily="34" charset="0"/>
              </a:rPr>
              <a:t>5-tuples  –      </a:t>
            </a:r>
            <a:r>
              <a:rPr lang="en-US" altLang="zh-CN" b="1" dirty="0" err="1">
                <a:cs typeface="Calibri" panose="020F0502020204030204" pitchFamily="34" charset="0"/>
              </a:rPr>
              <a:t>Attr</a:t>
            </a:r>
            <a:r>
              <a:rPr lang="en-US" altLang="zh-CN" b="1" dirty="0">
                <a:cs typeface="Calibri" panose="020F0502020204030204" pitchFamily="34" charset="0"/>
              </a:rPr>
              <a:t>: </a:t>
            </a:r>
            <a:r>
              <a:rPr lang="en-US" altLang="zh-CN" dirty="0">
                <a:cs typeface="Calibri" panose="020F0502020204030204" pitchFamily="34" charset="0"/>
              </a:rPr>
              <a:t>Frequency(</a:t>
            </a:r>
            <a:r>
              <a:rPr lang="en-US" altLang="zh-CN" i="1" dirty="0">
                <a:cs typeface="Calibri" panose="020F0502020204030204" pitchFamily="34" charset="0"/>
              </a:rPr>
              <a:t>1</a:t>
            </a:r>
            <a:r>
              <a:rPr lang="en-US" altLang="zh-CN" dirty="0">
                <a:cs typeface="Calibri" panose="020F0502020204030204" pitchFamily="34" charset="0"/>
              </a:rPr>
              <a:t> </a:t>
            </a:r>
            <a:r>
              <a:rPr lang="en-US" altLang="zh-CN" b="1" dirty="0">
                <a:cs typeface="Calibri" panose="020F0502020204030204" pitchFamily="34" charset="0"/>
              </a:rPr>
              <a:t>or</a:t>
            </a:r>
            <a:r>
              <a:rPr lang="en-US" altLang="zh-CN" dirty="0">
                <a:cs typeface="Calibri" panose="020F0502020204030204" pitchFamily="34" charset="0"/>
              </a:rPr>
              <a:t> </a:t>
            </a:r>
            <a:r>
              <a:rPr lang="en-US" altLang="zh-CN" i="1" dirty="0" err="1">
                <a:cs typeface="Calibri" panose="020F0502020204030204" pitchFamily="34" charset="0"/>
              </a:rPr>
              <a:t>pkt_len</a:t>
            </a:r>
            <a:r>
              <a:rPr lang="en-US" altLang="zh-CN" dirty="0"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95ECAB-F4AD-44E5-A758-64C2CDE3F67B}"/>
              </a:ext>
            </a:extLst>
          </p:cNvPr>
          <p:cNvSpPr/>
          <p:nvPr/>
        </p:nvSpPr>
        <p:spPr>
          <a:xfrm>
            <a:off x="1422779" y="1832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altLang="zh-CN" b="1">
                <a:cs typeface="Calibri" panose="020F0502020204030204" pitchFamily="34" charset="0"/>
              </a:rPr>
              <a:t>Heavy Hitters</a:t>
            </a:r>
            <a:endParaRPr lang="en-US" altLang="zh-CN" b="1" dirty="0">
              <a:cs typeface="Calibri" panose="020F0502020204030204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altLang="zh-CN" b="1">
                <a:cs typeface="Calibri" panose="020F0502020204030204" pitchFamily="34" charset="0"/>
              </a:rPr>
              <a:t>DDoS Victims</a:t>
            </a:r>
            <a:endParaRPr lang="en-US" altLang="zh-CN" sz="2000" b="1" dirty="0">
              <a:cs typeface="Calibri" panose="020F050202020403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2C2B866-04AD-42E8-83DE-F8169A0EEC1A}"/>
              </a:ext>
            </a:extLst>
          </p:cNvPr>
          <p:cNvSpPr txBox="1"/>
          <p:nvPr/>
        </p:nvSpPr>
        <p:spPr>
          <a:xfrm>
            <a:off x="1230010" y="1398750"/>
            <a:ext cx="993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cs typeface="Calibri" panose="020F0502020204030204" pitchFamily="34" charset="0"/>
              </a:rPr>
              <a:t>At</a:t>
            </a:r>
            <a:r>
              <a:rPr lang="zh-CN" altLang="en-US" sz="2000" dirty="0"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cs typeface="Calibri" panose="020F0502020204030204" pitchFamily="34" charset="0"/>
              </a:rPr>
              <a:t>a</a:t>
            </a:r>
            <a:r>
              <a:rPr lang="zh-CN" altLang="en-US" sz="2000" dirty="0"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cs typeface="Calibri" panose="020F0502020204030204" pitchFamily="34" charset="0"/>
              </a:rPr>
              <a:t>high</a:t>
            </a:r>
            <a:r>
              <a:rPr lang="zh-CN" altLang="en-US" sz="2000" dirty="0"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cs typeface="Calibri" panose="020F0502020204030204" pitchFamily="34" charset="0"/>
              </a:rPr>
              <a:t>level,</a:t>
            </a:r>
            <a:r>
              <a:rPr lang="zh-CN" altLang="en-US" sz="2000" dirty="0"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cs typeface="Calibri" panose="020F0502020204030204" pitchFamily="34" charset="0"/>
              </a:rPr>
              <a:t>a</a:t>
            </a:r>
            <a:r>
              <a:rPr lang="zh-CN" altLang="en-US" sz="2000" dirty="0"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cs typeface="Calibri" panose="020F0502020204030204" pitchFamily="34" charset="0"/>
              </a:rPr>
              <a:t>measurement task composes of a</a:t>
            </a:r>
            <a:r>
              <a:rPr lang="en-US" altLang="zh-CN" sz="2000" b="1" dirty="0">
                <a:cs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cs typeface="Calibri" panose="020F0502020204030204" pitchFamily="34" charset="0"/>
              </a:rPr>
              <a:t>flow key </a:t>
            </a:r>
            <a:r>
              <a:rPr lang="en-US" altLang="zh-CN" sz="2000" dirty="0">
                <a:cs typeface="Calibri" panose="020F0502020204030204" pitchFamily="34" charset="0"/>
              </a:rPr>
              <a:t>and a </a:t>
            </a:r>
            <a:r>
              <a:rPr lang="en-US" altLang="zh-CN" sz="2000" b="1" dirty="0">
                <a:solidFill>
                  <a:srgbClr val="7030A0"/>
                </a:solidFill>
                <a:cs typeface="Calibri" panose="020F0502020204030204" pitchFamily="34" charset="0"/>
              </a:rPr>
              <a:t>flow attribute</a:t>
            </a:r>
            <a:r>
              <a:rPr lang="en-US" altLang="zh-CN" sz="2000" dirty="0"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D640E29-3ED6-4A28-9D38-DBBEEE39EF3F}"/>
              </a:ext>
            </a:extLst>
          </p:cNvPr>
          <p:cNvSpPr txBox="1"/>
          <p:nvPr/>
        </p:nvSpPr>
        <p:spPr>
          <a:xfrm>
            <a:off x="1230010" y="2569618"/>
            <a:ext cx="9937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cs typeface="Calibri" panose="020F0502020204030204" pitchFamily="34" charset="0"/>
              </a:rPr>
              <a:t>Sketches </a:t>
            </a:r>
            <a:r>
              <a:rPr lang="en-US" altLang="zh-CN" sz="2000">
                <a:solidFill>
                  <a:schemeClr val="bg1"/>
                </a:solidFill>
                <a:cs typeface="Calibri" panose="020F0502020204030204" pitchFamily="34" charset="0"/>
              </a:rPr>
              <a:t>are popular schemes for measuring </a:t>
            </a:r>
            <a:r>
              <a:rPr lang="en-US" altLang="zh-CN" sz="2000" b="1">
                <a:solidFill>
                  <a:schemeClr val="bg1"/>
                </a:solidFill>
                <a:cs typeface="Calibri" panose="020F0502020204030204" pitchFamily="34" charset="0"/>
              </a:rPr>
              <a:t>flow attributes </a:t>
            </a:r>
            <a:r>
              <a:rPr lang="en-US" altLang="zh-CN" sz="2000">
                <a:solidFill>
                  <a:schemeClr val="bg1"/>
                </a:solidFill>
                <a:cs typeface="Calibri" panose="020F0502020204030204" pitchFamily="34" charset="0"/>
              </a:rPr>
              <a:t>due to their memory efficiency and accuracy.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5145406-2CE8-4182-AECE-F6CA41CC17FA}"/>
              </a:ext>
            </a:extLst>
          </p:cNvPr>
          <p:cNvGrpSpPr/>
          <p:nvPr/>
        </p:nvGrpSpPr>
        <p:grpSpPr>
          <a:xfrm>
            <a:off x="1088026" y="3490226"/>
            <a:ext cx="1973784" cy="2042139"/>
            <a:chOff x="1243047" y="2093861"/>
            <a:chExt cx="1973784" cy="2042139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D3EB05A-7EBA-4EDD-9738-CC8556D31483}"/>
                </a:ext>
              </a:extLst>
            </p:cNvPr>
            <p:cNvSpPr txBox="1"/>
            <p:nvPr/>
          </p:nvSpPr>
          <p:spPr>
            <a:xfrm>
              <a:off x="1243047" y="2093861"/>
              <a:ext cx="1973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latin typeface="Calibri" panose="020F0502020204030204" pitchFamily="34" charset="0"/>
                  <a:cs typeface="Calibri" panose="020F0502020204030204" pitchFamily="34" charset="0"/>
                </a:rPr>
                <a:t>Diverse Flow Key</a:t>
              </a:r>
              <a:endParaRPr lang="zh-CN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7388360-C4D5-48CE-A4D9-2B6C898356B3}"/>
                </a:ext>
              </a:extLst>
            </p:cNvPr>
            <p:cNvGrpSpPr/>
            <p:nvPr/>
          </p:nvGrpSpPr>
          <p:grpSpPr>
            <a:xfrm>
              <a:off x="1337764" y="2544266"/>
              <a:ext cx="1770027" cy="1591734"/>
              <a:chOff x="822201" y="2227170"/>
              <a:chExt cx="1770027" cy="1591734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C6655FA7-9904-4550-B861-CE10C062ABCA}"/>
                  </a:ext>
                </a:extLst>
              </p:cNvPr>
              <p:cNvSpPr/>
              <p:nvPr/>
            </p:nvSpPr>
            <p:spPr>
              <a:xfrm>
                <a:off x="822201" y="2227170"/>
                <a:ext cx="1678272" cy="1591734"/>
              </a:xfrm>
              <a:prstGeom prst="roundRect">
                <a:avLst/>
              </a:prstGeom>
              <a:noFill/>
              <a:ln w="19050">
                <a:solidFill>
                  <a:srgbClr val="632B6D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4BEF33B-294F-439A-AC7E-D217FACE3AE7}"/>
                  </a:ext>
                </a:extLst>
              </p:cNvPr>
              <p:cNvSpPr txBox="1"/>
              <p:nvPr/>
            </p:nvSpPr>
            <p:spPr>
              <a:xfrm>
                <a:off x="1290518" y="2319657"/>
                <a:ext cx="130171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SrcIP/24</a:t>
                </a:r>
              </a:p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SrcIP</a:t>
                </a:r>
              </a:p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SrcIP-DstIP</a:t>
                </a:r>
              </a:p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5-Tuple</a:t>
                </a:r>
              </a:p>
              <a:p>
                <a:r>
                  <a:rPr lang="en-US" altLang="zh-CN" b="1">
                    <a:latin typeface="Calibri" panose="020F0502020204030204" pitchFamily="34" charset="0"/>
                    <a:cs typeface="Calibri" panose="020F0502020204030204" pitchFamily="34" charset="0"/>
                  </a:rPr>
                  <a:t>··· </a:t>
                </a: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56E6AFCB-C7E2-44D9-955C-86CBE65D442B}"/>
                  </a:ext>
                </a:extLst>
              </p:cNvPr>
              <p:cNvGrpSpPr/>
              <p:nvPr/>
            </p:nvGrpSpPr>
            <p:grpSpPr>
              <a:xfrm>
                <a:off x="954208" y="2395183"/>
                <a:ext cx="284161" cy="1396067"/>
                <a:chOff x="1700513" y="4096423"/>
                <a:chExt cx="284161" cy="1421011"/>
              </a:xfrm>
            </p:grpSpPr>
            <p:sp>
              <p:nvSpPr>
                <p:cNvPr id="59" name="等腰三角形 58">
                  <a:extLst>
                    <a:ext uri="{FF2B5EF4-FFF2-40B4-BE49-F238E27FC236}">
                      <a16:creationId xmlns:a16="http://schemas.microsoft.com/office/drawing/2014/main" id="{D23AA87B-3318-4F35-93C6-B679841B1895}"/>
                    </a:ext>
                  </a:extLst>
                </p:cNvPr>
                <p:cNvSpPr/>
                <p:nvPr/>
              </p:nvSpPr>
              <p:spPr>
                <a:xfrm>
                  <a:off x="1758131" y="4096423"/>
                  <a:ext cx="217434" cy="168553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1EE8790F-9704-43DB-A73F-72FC0EAE1F5E}"/>
                    </a:ext>
                  </a:extLst>
                </p:cNvPr>
                <p:cNvSpPr/>
                <p:nvPr/>
              </p:nvSpPr>
              <p:spPr>
                <a:xfrm>
                  <a:off x="1762302" y="4904329"/>
                  <a:ext cx="209090" cy="18801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4D45194C-A219-43F4-AA05-7BBC3E45B9B7}"/>
                    </a:ext>
                  </a:extLst>
                </p:cNvPr>
                <p:cNvSpPr/>
                <p:nvPr/>
              </p:nvSpPr>
              <p:spPr>
                <a:xfrm>
                  <a:off x="1762302" y="4365302"/>
                  <a:ext cx="209090" cy="16855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五边形 61">
                  <a:extLst>
                    <a:ext uri="{FF2B5EF4-FFF2-40B4-BE49-F238E27FC236}">
                      <a16:creationId xmlns:a16="http://schemas.microsoft.com/office/drawing/2014/main" id="{065C5B78-504D-43BD-BDEE-6A57E68B8123}"/>
                    </a:ext>
                  </a:extLst>
                </p:cNvPr>
                <p:cNvSpPr/>
                <p:nvPr/>
              </p:nvSpPr>
              <p:spPr>
                <a:xfrm>
                  <a:off x="1749022" y="4625689"/>
                  <a:ext cx="235652" cy="188018"/>
                </a:xfrm>
                <a:prstGeom prst="pentagon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3BCFD61D-BEEA-465F-AE9C-50710CF3A40F}"/>
                    </a:ext>
                  </a:extLst>
                </p:cNvPr>
                <p:cNvSpPr txBox="1"/>
                <p:nvPr/>
              </p:nvSpPr>
              <p:spPr>
                <a:xfrm>
                  <a:off x="1700513" y="5055769"/>
                  <a:ext cx="2682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?</a:t>
                  </a:r>
                  <a:endParaRPr lang="zh-CN" altLang="en-US" sz="2400" b="1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6" name="标题 5">
            <a:extLst>
              <a:ext uri="{FF2B5EF4-FFF2-40B4-BE49-F238E27FC236}">
                <a16:creationId xmlns:a16="http://schemas.microsoft.com/office/drawing/2014/main" id="{1C7198B5-3C40-4FED-AD21-613ECC15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Diverse Measurement Tasks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74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80" grpId="0" animBg="1"/>
      <p:bldP spid="81" grpId="0" animBg="1"/>
      <p:bldP spid="82" grpId="0" animBg="1"/>
      <p:bldP spid="15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6DF95E-3B35-4EA7-AF3F-43A54FCC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Implementation and Evaluation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61EA2-10DB-4C07-A063-0735BE7652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3AC8C-CDBC-4495-A146-33FABE9B20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16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32467F-7352-4E0E-A560-953B06B79253}"/>
              </a:ext>
            </a:extLst>
          </p:cNvPr>
          <p:cNvSpPr/>
          <p:nvPr/>
        </p:nvSpPr>
        <p:spPr>
          <a:xfrm>
            <a:off x="1230009" y="1398607"/>
            <a:ext cx="9850946" cy="43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cs typeface="Calibri" panose="020F0502020204030204" pitchFamily="34" charset="0"/>
              </a:rPr>
              <a:t>We Implement </a:t>
            </a:r>
            <a:r>
              <a:rPr lang="en-US" altLang="zh-CN" sz="2000" i="1" dirty="0" err="1">
                <a:cs typeface="Calibri" panose="020F0502020204030204" pitchFamily="34" charset="0"/>
              </a:rPr>
              <a:t>FlyMon</a:t>
            </a:r>
            <a:r>
              <a:rPr lang="en-US" altLang="zh-CN" sz="2000" dirty="0">
                <a:cs typeface="Calibri" panose="020F0502020204030204" pitchFamily="34" charset="0"/>
              </a:rPr>
              <a:t> based on a Wedge-100BF Tofino-based programmable switch.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7F7FE4C-0EF9-44EC-BAA6-27F12C1E536B}"/>
              </a:ext>
            </a:extLst>
          </p:cNvPr>
          <p:cNvGrpSpPr/>
          <p:nvPr/>
        </p:nvGrpSpPr>
        <p:grpSpPr>
          <a:xfrm>
            <a:off x="7193693" y="3471938"/>
            <a:ext cx="1691822" cy="589003"/>
            <a:chOff x="6053209" y="3476175"/>
            <a:chExt cx="1985394" cy="578941"/>
          </a:xfrm>
          <a:solidFill>
            <a:schemeClr val="bg1">
              <a:lumMod val="95000"/>
            </a:schemeClr>
          </a:solidFill>
        </p:grpSpPr>
        <p:sp>
          <p:nvSpPr>
            <p:cNvPr id="117" name="箭头: 右 116">
              <a:extLst>
                <a:ext uri="{FF2B5EF4-FFF2-40B4-BE49-F238E27FC236}">
                  <a16:creationId xmlns:a16="http://schemas.microsoft.com/office/drawing/2014/main" id="{904FF559-7A2B-4929-A0DD-ABBE7A4437FA}"/>
                </a:ext>
              </a:extLst>
            </p:cNvPr>
            <p:cNvSpPr/>
            <p:nvPr/>
          </p:nvSpPr>
          <p:spPr>
            <a:xfrm rot="5400000">
              <a:off x="5950383" y="3705071"/>
              <a:ext cx="452867" cy="247216"/>
            </a:xfrm>
            <a:prstGeom prst="rightArrow">
              <a:avLst>
                <a:gd name="adj1" fmla="val 50000"/>
                <a:gd name="adj2" fmla="val 63878"/>
              </a:avLst>
            </a:prstGeom>
            <a:grpFill/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263E2376-723A-453A-8929-F24D3B66098F}"/>
                </a:ext>
              </a:extLst>
            </p:cNvPr>
            <p:cNvSpPr txBox="1"/>
            <p:nvPr/>
          </p:nvSpPr>
          <p:spPr>
            <a:xfrm>
              <a:off x="6362413" y="3476175"/>
              <a:ext cx="1437434" cy="30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Runtime Rules</a:t>
              </a:r>
              <a:endParaRPr lang="zh-CN" altLang="en-US" sz="1400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箭头: 右 118">
              <a:extLst>
                <a:ext uri="{FF2B5EF4-FFF2-40B4-BE49-F238E27FC236}">
                  <a16:creationId xmlns:a16="http://schemas.microsoft.com/office/drawing/2014/main" id="{A594C5EE-654C-4FD3-8D0D-6FFD7E7825AF}"/>
                </a:ext>
              </a:extLst>
            </p:cNvPr>
            <p:cNvSpPr/>
            <p:nvPr/>
          </p:nvSpPr>
          <p:spPr>
            <a:xfrm rot="5400000">
              <a:off x="7688563" y="3705076"/>
              <a:ext cx="452864" cy="247216"/>
            </a:xfrm>
            <a:prstGeom prst="rightArrow">
              <a:avLst>
                <a:gd name="adj1" fmla="val 50000"/>
                <a:gd name="adj2" fmla="val 63878"/>
              </a:avLst>
            </a:prstGeom>
            <a:grpFill/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08BAE045-94D0-4600-9FBA-6181FD80357A}"/>
              </a:ext>
            </a:extLst>
          </p:cNvPr>
          <p:cNvSpPr/>
          <p:nvPr/>
        </p:nvSpPr>
        <p:spPr>
          <a:xfrm rot="5400000">
            <a:off x="9909967" y="4562482"/>
            <a:ext cx="1980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/>
              <a:t>Grouped Deployed</a:t>
            </a:r>
          </a:p>
          <a:p>
            <a:pPr algn="ctr"/>
            <a:r>
              <a:rPr lang="en-US" altLang="zh-CN" sz="1200"/>
              <a:t>(CMU Groups)</a:t>
            </a:r>
            <a:endParaRPr lang="zh-CN" altLang="en-US" sz="120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4280EDC-9507-40FC-A263-71359326C4B2}"/>
              </a:ext>
            </a:extLst>
          </p:cNvPr>
          <p:cNvSpPr/>
          <p:nvPr/>
        </p:nvSpPr>
        <p:spPr>
          <a:xfrm>
            <a:off x="6465496" y="4440280"/>
            <a:ext cx="3684733" cy="1012626"/>
          </a:xfrm>
          <a:prstGeom prst="rect">
            <a:avLst/>
          </a:prstGeom>
          <a:solidFill>
            <a:srgbClr val="4D4D4D"/>
          </a:solidFill>
          <a:ln w="1905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30B01AA-1B11-4052-9E12-8EFAAFD5CDB2}"/>
              </a:ext>
            </a:extLst>
          </p:cNvPr>
          <p:cNvSpPr/>
          <p:nvPr/>
        </p:nvSpPr>
        <p:spPr>
          <a:xfrm>
            <a:off x="6298687" y="4279225"/>
            <a:ext cx="3684733" cy="1012626"/>
          </a:xfrm>
          <a:prstGeom prst="rect">
            <a:avLst/>
          </a:prstGeom>
          <a:solidFill>
            <a:srgbClr val="A6A6A6"/>
          </a:solidFill>
          <a:ln w="1905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934F895-D6A0-4D4E-AC8A-A7AC3D572308}"/>
              </a:ext>
            </a:extLst>
          </p:cNvPr>
          <p:cNvSpPr/>
          <p:nvPr/>
        </p:nvSpPr>
        <p:spPr>
          <a:xfrm>
            <a:off x="6113126" y="4118172"/>
            <a:ext cx="3684733" cy="10126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6443FD1-7648-4D94-B58F-765174919A24}"/>
              </a:ext>
            </a:extLst>
          </p:cNvPr>
          <p:cNvSpPr/>
          <p:nvPr/>
        </p:nvSpPr>
        <p:spPr>
          <a:xfrm>
            <a:off x="6198490" y="4256815"/>
            <a:ext cx="1085731" cy="488937"/>
          </a:xfrm>
          <a:prstGeom prst="rect">
            <a:avLst/>
          </a:prstGeom>
          <a:solidFill>
            <a:srgbClr val="BCE2F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tx2"/>
                </a:solidFill>
                <a:cs typeface="Calibri" panose="020F0502020204030204" pitchFamily="34" charset="0"/>
              </a:rPr>
              <a:t>Key-selection</a:t>
            </a: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cs typeface="Calibri" panose="020F0502020204030204" pitchFamily="34" charset="0"/>
              </a:rPr>
              <a:t>Phase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06A98A5-6B8E-4B6D-B9E7-C0DA4C5284DA}"/>
              </a:ext>
            </a:extLst>
          </p:cNvPr>
          <p:cNvSpPr/>
          <p:nvPr/>
        </p:nvSpPr>
        <p:spPr>
          <a:xfrm>
            <a:off x="7404452" y="4256815"/>
            <a:ext cx="1085731" cy="488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2"/>
                </a:solidFill>
                <a:cs typeface="Calibri" panose="020F0502020204030204" pitchFamily="34" charset="0"/>
              </a:rPr>
              <a:t>Attribute-oper</a:t>
            </a:r>
          </a:p>
          <a:p>
            <a:pPr algn="ctr"/>
            <a:r>
              <a:rPr lang="en-US" altLang="zh-CN" sz="1200">
                <a:solidFill>
                  <a:schemeClr val="tx2"/>
                </a:solidFill>
                <a:cs typeface="Calibri" panose="020F0502020204030204" pitchFamily="34" charset="0"/>
              </a:rPr>
              <a:t>Phase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50080EB-B783-4F03-B760-F55EB526C9CF}"/>
              </a:ext>
            </a:extLst>
          </p:cNvPr>
          <p:cNvSpPr/>
          <p:nvPr/>
        </p:nvSpPr>
        <p:spPr>
          <a:xfrm>
            <a:off x="8606031" y="4256815"/>
            <a:ext cx="1085731" cy="48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2"/>
                </a:solidFill>
                <a:cs typeface="Calibri" panose="020F0502020204030204" pitchFamily="34" charset="0"/>
              </a:rPr>
              <a:t>Address</a:t>
            </a:r>
          </a:p>
          <a:p>
            <a:pPr algn="ctr"/>
            <a:r>
              <a:rPr lang="en-US" altLang="zh-CN" sz="1200">
                <a:solidFill>
                  <a:schemeClr val="tx2"/>
                </a:solidFill>
                <a:cs typeface="Calibri" panose="020F0502020204030204" pitchFamily="34" charset="0"/>
              </a:rPr>
              <a:t>Translation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C330EAA-B9F4-4897-8DE1-DB3532FA60D2}"/>
              </a:ext>
            </a:extLst>
          </p:cNvPr>
          <p:cNvSpPr/>
          <p:nvPr/>
        </p:nvSpPr>
        <p:spPr>
          <a:xfrm>
            <a:off x="6399754" y="4773230"/>
            <a:ext cx="31411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>
                <a:solidFill>
                  <a:schemeClr val="tx2"/>
                </a:solidFill>
                <a:cs typeface="Calibri" panose="020F0502020204030204" pitchFamily="34" charset="0"/>
              </a:rPr>
              <a:t>Composable Measurement Unit (CMU)</a:t>
            </a:r>
            <a:endParaRPr lang="zh-CN" altLang="en-US" sz="12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10DD72D-E4FA-438C-AB6C-2D8E41EDDE44}"/>
              </a:ext>
            </a:extLst>
          </p:cNvPr>
          <p:cNvSpPr/>
          <p:nvPr/>
        </p:nvSpPr>
        <p:spPr>
          <a:xfrm>
            <a:off x="6078779" y="5558422"/>
            <a:ext cx="33050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tx2"/>
                </a:solidFill>
                <a:cs typeface="Calibri" panose="020F0502020204030204" pitchFamily="34" charset="0"/>
              </a:rPr>
              <a:t>RMT-based Hardware Switch</a:t>
            </a:r>
            <a:endParaRPr lang="zh-CN" altLang="en-US" sz="14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6FB95C74-5EB4-44E1-B9C2-DEA5D766C930}"/>
              </a:ext>
            </a:extLst>
          </p:cNvPr>
          <p:cNvSpPr/>
          <p:nvPr/>
        </p:nvSpPr>
        <p:spPr>
          <a:xfrm>
            <a:off x="10268357" y="4118172"/>
            <a:ext cx="267313" cy="1355946"/>
          </a:xfrm>
          <a:prstGeom prst="rightBrace">
            <a:avLst>
              <a:gd name="adj1" fmla="val 4559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25014DC-8160-41FE-94F8-77BC2733CF53}"/>
              </a:ext>
            </a:extLst>
          </p:cNvPr>
          <p:cNvGrpSpPr/>
          <p:nvPr/>
        </p:nvGrpSpPr>
        <p:grpSpPr>
          <a:xfrm>
            <a:off x="5688042" y="3448019"/>
            <a:ext cx="4927600" cy="641647"/>
            <a:chOff x="4275619" y="3452665"/>
            <a:chExt cx="5782657" cy="630685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9ECFA65-B229-40CA-AEC3-DB2FF0BD26EB}"/>
                </a:ext>
              </a:extLst>
            </p:cNvPr>
            <p:cNvSpPr/>
            <p:nvPr/>
          </p:nvSpPr>
          <p:spPr>
            <a:xfrm>
              <a:off x="4385848" y="3780830"/>
              <a:ext cx="1290854" cy="3025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Data Plane</a:t>
              </a:r>
              <a:endParaRPr lang="zh-CN" altLang="en-US" sz="1400" b="1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1AA3CB5A-DDDC-445F-9295-725AA239F189}"/>
                </a:ext>
              </a:extLst>
            </p:cNvPr>
            <p:cNvCxnSpPr>
              <a:cxnSpLocks/>
            </p:cNvCxnSpPr>
            <p:nvPr/>
          </p:nvCxnSpPr>
          <p:spPr>
            <a:xfrm>
              <a:off x="4275619" y="3791299"/>
              <a:ext cx="578265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78C686D-F978-407D-ABA6-8CDF11888EE1}"/>
                </a:ext>
              </a:extLst>
            </p:cNvPr>
            <p:cNvSpPr/>
            <p:nvPr/>
          </p:nvSpPr>
          <p:spPr>
            <a:xfrm>
              <a:off x="8349970" y="3452665"/>
              <a:ext cx="1582434" cy="302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Control Plane</a:t>
              </a:r>
              <a:endParaRPr lang="zh-CN" altLang="en-US" sz="1400" b="1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BE590E0-BF40-4989-A70F-B981DD1BC5F3}"/>
              </a:ext>
            </a:extLst>
          </p:cNvPr>
          <p:cNvGrpSpPr/>
          <p:nvPr/>
        </p:nvGrpSpPr>
        <p:grpSpPr>
          <a:xfrm>
            <a:off x="5631825" y="5216099"/>
            <a:ext cx="881414" cy="729031"/>
            <a:chOff x="2753722" y="5183800"/>
            <a:chExt cx="1148643" cy="897148"/>
          </a:xfrm>
        </p:grpSpPr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7168D9A-2160-45F3-9AFD-842446F42265}"/>
                </a:ext>
              </a:extLst>
            </p:cNvPr>
            <p:cNvGrpSpPr/>
            <p:nvPr/>
          </p:nvGrpSpPr>
          <p:grpSpPr>
            <a:xfrm>
              <a:off x="2753722" y="5183800"/>
              <a:ext cx="1002989" cy="897148"/>
              <a:chOff x="989400" y="3908875"/>
              <a:chExt cx="776048" cy="687155"/>
            </a:xfrm>
          </p:grpSpPr>
          <p:grpSp>
            <p:nvGrpSpPr>
              <p:cNvPr id="123" name="Group 4">
                <a:extLst>
                  <a:ext uri="{FF2B5EF4-FFF2-40B4-BE49-F238E27FC236}">
                    <a16:creationId xmlns:a16="http://schemas.microsoft.com/office/drawing/2014/main" id="{BD86B51E-1E97-4803-9165-4A1EB9B828E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89400" y="3908875"/>
                <a:ext cx="776048" cy="687155"/>
                <a:chOff x="3317" y="1705"/>
                <a:chExt cx="1046" cy="910"/>
              </a:xfrm>
            </p:grpSpPr>
            <p:sp>
              <p:nvSpPr>
                <p:cNvPr id="125" name="AutoShape 3">
                  <a:extLst>
                    <a:ext uri="{FF2B5EF4-FFF2-40B4-BE49-F238E27FC236}">
                      <a16:creationId xmlns:a16="http://schemas.microsoft.com/office/drawing/2014/main" id="{B4CBCAC4-C461-4D7E-B49E-CAE29F2389E3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17" y="1705"/>
                  <a:ext cx="1046" cy="9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26" name="Freeform 5">
                  <a:extLst>
                    <a:ext uri="{FF2B5EF4-FFF2-40B4-BE49-F238E27FC236}">
                      <a16:creationId xmlns:a16="http://schemas.microsoft.com/office/drawing/2014/main" id="{ED000401-934B-4E91-8678-F075B8B63EB4}"/>
                    </a:ext>
                  </a:extLst>
                </p:cNvPr>
                <p:cNvSpPr/>
                <p:nvPr/>
              </p:nvSpPr>
              <p:spPr bwMode="auto">
                <a:xfrm>
                  <a:off x="3875" y="1976"/>
                  <a:ext cx="248" cy="142"/>
                </a:xfrm>
                <a:custGeom>
                  <a:avLst/>
                  <a:gdLst>
                    <a:gd name="T0" fmla="*/ 248 w 248"/>
                    <a:gd name="T1" fmla="*/ 48 h 142"/>
                    <a:gd name="T2" fmla="*/ 233 w 248"/>
                    <a:gd name="T3" fmla="*/ 134 h 142"/>
                    <a:gd name="T4" fmla="*/ 83 w 248"/>
                    <a:gd name="T5" fmla="*/ 142 h 142"/>
                    <a:gd name="T6" fmla="*/ 151 w 248"/>
                    <a:gd name="T7" fmla="*/ 103 h 142"/>
                    <a:gd name="T8" fmla="*/ 0 w 248"/>
                    <a:gd name="T9" fmla="*/ 17 h 142"/>
                    <a:gd name="T10" fmla="*/ 30 w 248"/>
                    <a:gd name="T11" fmla="*/ 0 h 142"/>
                    <a:gd name="T12" fmla="*/ 180 w 248"/>
                    <a:gd name="T13" fmla="*/ 86 h 142"/>
                    <a:gd name="T14" fmla="*/ 248 w 248"/>
                    <a:gd name="T15" fmla="*/ 48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2">
                      <a:moveTo>
                        <a:pt x="248" y="48"/>
                      </a:moveTo>
                      <a:lnTo>
                        <a:pt x="233" y="134"/>
                      </a:lnTo>
                      <a:lnTo>
                        <a:pt x="83" y="142"/>
                      </a:lnTo>
                      <a:lnTo>
                        <a:pt x="151" y="103"/>
                      </a:lnTo>
                      <a:lnTo>
                        <a:pt x="0" y="17"/>
                      </a:lnTo>
                      <a:lnTo>
                        <a:pt x="30" y="0"/>
                      </a:lnTo>
                      <a:lnTo>
                        <a:pt x="180" y="86"/>
                      </a:lnTo>
                      <a:lnTo>
                        <a:pt x="248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27" name="Freeform 6">
                  <a:extLst>
                    <a:ext uri="{FF2B5EF4-FFF2-40B4-BE49-F238E27FC236}">
                      <a16:creationId xmlns:a16="http://schemas.microsoft.com/office/drawing/2014/main" id="{B7D9C09F-406F-47F9-8731-4899F8A41860}"/>
                    </a:ext>
                  </a:extLst>
                </p:cNvPr>
                <p:cNvSpPr/>
                <p:nvPr/>
              </p:nvSpPr>
              <p:spPr bwMode="auto">
                <a:xfrm>
                  <a:off x="3875" y="1976"/>
                  <a:ext cx="248" cy="142"/>
                </a:xfrm>
                <a:custGeom>
                  <a:avLst/>
                  <a:gdLst>
                    <a:gd name="T0" fmla="*/ 248 w 248"/>
                    <a:gd name="T1" fmla="*/ 48 h 142"/>
                    <a:gd name="T2" fmla="*/ 233 w 248"/>
                    <a:gd name="T3" fmla="*/ 134 h 142"/>
                    <a:gd name="T4" fmla="*/ 83 w 248"/>
                    <a:gd name="T5" fmla="*/ 142 h 142"/>
                    <a:gd name="T6" fmla="*/ 151 w 248"/>
                    <a:gd name="T7" fmla="*/ 103 h 142"/>
                    <a:gd name="T8" fmla="*/ 0 w 248"/>
                    <a:gd name="T9" fmla="*/ 17 h 142"/>
                    <a:gd name="T10" fmla="*/ 30 w 248"/>
                    <a:gd name="T11" fmla="*/ 0 h 142"/>
                    <a:gd name="T12" fmla="*/ 180 w 248"/>
                    <a:gd name="T13" fmla="*/ 86 h 142"/>
                    <a:gd name="T14" fmla="*/ 248 w 248"/>
                    <a:gd name="T15" fmla="*/ 48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2">
                      <a:moveTo>
                        <a:pt x="248" y="48"/>
                      </a:moveTo>
                      <a:lnTo>
                        <a:pt x="233" y="134"/>
                      </a:lnTo>
                      <a:lnTo>
                        <a:pt x="83" y="142"/>
                      </a:lnTo>
                      <a:lnTo>
                        <a:pt x="151" y="103"/>
                      </a:lnTo>
                      <a:lnTo>
                        <a:pt x="0" y="17"/>
                      </a:lnTo>
                      <a:lnTo>
                        <a:pt x="30" y="0"/>
                      </a:lnTo>
                      <a:lnTo>
                        <a:pt x="180" y="86"/>
                      </a:lnTo>
                      <a:lnTo>
                        <a:pt x="248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28" name="Line 7">
                  <a:extLst>
                    <a:ext uri="{FF2B5EF4-FFF2-40B4-BE49-F238E27FC236}">
                      <a16:creationId xmlns:a16="http://schemas.microsoft.com/office/drawing/2014/main" id="{33FB0856-8420-407D-B894-EEBE96C104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53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29" name="Line 8">
                  <a:extLst>
                    <a:ext uri="{FF2B5EF4-FFF2-40B4-BE49-F238E27FC236}">
                      <a16:creationId xmlns:a16="http://schemas.microsoft.com/office/drawing/2014/main" id="{4BAD7E16-B249-4230-8856-475C31D966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2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30" name="Line 9">
                  <a:extLst>
                    <a:ext uri="{FF2B5EF4-FFF2-40B4-BE49-F238E27FC236}">
                      <a16:creationId xmlns:a16="http://schemas.microsoft.com/office/drawing/2014/main" id="{50A848EF-928D-4035-8762-0174A0ADF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2" y="2304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31" name="Line 10">
                  <a:extLst>
                    <a:ext uri="{FF2B5EF4-FFF2-40B4-BE49-F238E27FC236}">
                      <a16:creationId xmlns:a16="http://schemas.microsoft.com/office/drawing/2014/main" id="{0E04F876-B425-4EE7-A5EE-095F43636F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32" name="Freeform 11">
                  <a:extLst>
                    <a:ext uri="{FF2B5EF4-FFF2-40B4-BE49-F238E27FC236}">
                      <a16:creationId xmlns:a16="http://schemas.microsoft.com/office/drawing/2014/main" id="{A9B4B1E3-11C3-4516-BAD4-2A314F1A511B}"/>
                    </a:ext>
                  </a:extLst>
                </p:cNvPr>
                <p:cNvSpPr/>
                <p:nvPr/>
              </p:nvSpPr>
              <p:spPr bwMode="auto">
                <a:xfrm>
                  <a:off x="3765" y="1790"/>
                  <a:ext cx="248" cy="142"/>
                </a:xfrm>
                <a:custGeom>
                  <a:avLst/>
                  <a:gdLst>
                    <a:gd name="T0" fmla="*/ 0 w 248"/>
                    <a:gd name="T1" fmla="*/ 94 h 142"/>
                    <a:gd name="T2" fmla="*/ 15 w 248"/>
                    <a:gd name="T3" fmla="*/ 8 h 142"/>
                    <a:gd name="T4" fmla="*/ 165 w 248"/>
                    <a:gd name="T5" fmla="*/ 0 h 142"/>
                    <a:gd name="T6" fmla="*/ 97 w 248"/>
                    <a:gd name="T7" fmla="*/ 39 h 142"/>
                    <a:gd name="T8" fmla="*/ 248 w 248"/>
                    <a:gd name="T9" fmla="*/ 125 h 142"/>
                    <a:gd name="T10" fmla="*/ 218 w 248"/>
                    <a:gd name="T11" fmla="*/ 142 h 142"/>
                    <a:gd name="T12" fmla="*/ 68 w 248"/>
                    <a:gd name="T13" fmla="*/ 55 h 142"/>
                    <a:gd name="T14" fmla="*/ 0 w 248"/>
                    <a:gd name="T15" fmla="*/ 94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2">
                      <a:moveTo>
                        <a:pt x="0" y="94"/>
                      </a:moveTo>
                      <a:lnTo>
                        <a:pt x="15" y="8"/>
                      </a:lnTo>
                      <a:lnTo>
                        <a:pt x="165" y="0"/>
                      </a:lnTo>
                      <a:lnTo>
                        <a:pt x="97" y="39"/>
                      </a:lnTo>
                      <a:lnTo>
                        <a:pt x="248" y="125"/>
                      </a:lnTo>
                      <a:lnTo>
                        <a:pt x="218" y="142"/>
                      </a:lnTo>
                      <a:lnTo>
                        <a:pt x="68" y="55"/>
                      </a:lnTo>
                      <a:lnTo>
                        <a:pt x="0" y="9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33" name="Freeform 13">
                  <a:extLst>
                    <a:ext uri="{FF2B5EF4-FFF2-40B4-BE49-F238E27FC236}">
                      <a16:creationId xmlns:a16="http://schemas.microsoft.com/office/drawing/2014/main" id="{51B5912C-2400-4BD8-A5CD-6F8BEF0E067B}"/>
                    </a:ext>
                  </a:extLst>
                </p:cNvPr>
                <p:cNvSpPr/>
                <p:nvPr/>
              </p:nvSpPr>
              <p:spPr bwMode="auto">
                <a:xfrm>
                  <a:off x="3673" y="2093"/>
                  <a:ext cx="248" cy="141"/>
                </a:xfrm>
                <a:custGeom>
                  <a:avLst/>
                  <a:gdLst>
                    <a:gd name="T0" fmla="*/ 248 w 248"/>
                    <a:gd name="T1" fmla="*/ 47 h 141"/>
                    <a:gd name="T2" fmla="*/ 233 w 248"/>
                    <a:gd name="T3" fmla="*/ 133 h 141"/>
                    <a:gd name="T4" fmla="*/ 83 w 248"/>
                    <a:gd name="T5" fmla="*/ 141 h 141"/>
                    <a:gd name="T6" fmla="*/ 151 w 248"/>
                    <a:gd name="T7" fmla="*/ 103 h 141"/>
                    <a:gd name="T8" fmla="*/ 0 w 248"/>
                    <a:gd name="T9" fmla="*/ 16 h 141"/>
                    <a:gd name="T10" fmla="*/ 30 w 248"/>
                    <a:gd name="T11" fmla="*/ 0 h 141"/>
                    <a:gd name="T12" fmla="*/ 180 w 248"/>
                    <a:gd name="T13" fmla="*/ 86 h 141"/>
                    <a:gd name="T14" fmla="*/ 248 w 248"/>
                    <a:gd name="T15" fmla="*/ 47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1">
                      <a:moveTo>
                        <a:pt x="248" y="47"/>
                      </a:moveTo>
                      <a:lnTo>
                        <a:pt x="233" y="133"/>
                      </a:lnTo>
                      <a:lnTo>
                        <a:pt x="83" y="141"/>
                      </a:lnTo>
                      <a:lnTo>
                        <a:pt x="151" y="103"/>
                      </a:lnTo>
                      <a:lnTo>
                        <a:pt x="0" y="16"/>
                      </a:lnTo>
                      <a:lnTo>
                        <a:pt x="30" y="0"/>
                      </a:lnTo>
                      <a:lnTo>
                        <a:pt x="180" y="86"/>
                      </a:lnTo>
                      <a:lnTo>
                        <a:pt x="248" y="4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34" name="Freeform 15">
                  <a:extLst>
                    <a:ext uri="{FF2B5EF4-FFF2-40B4-BE49-F238E27FC236}">
                      <a16:creationId xmlns:a16="http://schemas.microsoft.com/office/drawing/2014/main" id="{67F0BF99-C76C-407C-BB58-9A67A98B25AA}"/>
                    </a:ext>
                  </a:extLst>
                </p:cNvPr>
                <p:cNvSpPr/>
                <p:nvPr/>
              </p:nvSpPr>
              <p:spPr bwMode="auto">
                <a:xfrm>
                  <a:off x="3531" y="1900"/>
                  <a:ext cx="247" cy="142"/>
                </a:xfrm>
                <a:custGeom>
                  <a:avLst/>
                  <a:gdLst>
                    <a:gd name="T0" fmla="*/ 0 w 247"/>
                    <a:gd name="T1" fmla="*/ 95 h 142"/>
                    <a:gd name="T2" fmla="*/ 14 w 247"/>
                    <a:gd name="T3" fmla="*/ 9 h 142"/>
                    <a:gd name="T4" fmla="*/ 165 w 247"/>
                    <a:gd name="T5" fmla="*/ 0 h 142"/>
                    <a:gd name="T6" fmla="*/ 96 w 247"/>
                    <a:gd name="T7" fmla="*/ 39 h 142"/>
                    <a:gd name="T8" fmla="*/ 247 w 247"/>
                    <a:gd name="T9" fmla="*/ 125 h 142"/>
                    <a:gd name="T10" fmla="*/ 217 w 247"/>
                    <a:gd name="T11" fmla="*/ 142 h 142"/>
                    <a:gd name="T12" fmla="*/ 67 w 247"/>
                    <a:gd name="T13" fmla="*/ 56 h 142"/>
                    <a:gd name="T14" fmla="*/ 0 w 247"/>
                    <a:gd name="T15" fmla="*/ 95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7" h="142">
                      <a:moveTo>
                        <a:pt x="0" y="95"/>
                      </a:moveTo>
                      <a:lnTo>
                        <a:pt x="14" y="9"/>
                      </a:lnTo>
                      <a:lnTo>
                        <a:pt x="165" y="0"/>
                      </a:lnTo>
                      <a:lnTo>
                        <a:pt x="96" y="39"/>
                      </a:lnTo>
                      <a:lnTo>
                        <a:pt x="247" y="125"/>
                      </a:lnTo>
                      <a:lnTo>
                        <a:pt x="217" y="142"/>
                      </a:lnTo>
                      <a:lnTo>
                        <a:pt x="67" y="56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35" name="Freeform 16">
                  <a:extLst>
                    <a:ext uri="{FF2B5EF4-FFF2-40B4-BE49-F238E27FC236}">
                      <a16:creationId xmlns:a16="http://schemas.microsoft.com/office/drawing/2014/main" id="{E1D89B86-CD63-4160-8794-5CAF75229096}"/>
                    </a:ext>
                  </a:extLst>
                </p:cNvPr>
                <p:cNvSpPr/>
                <p:nvPr/>
              </p:nvSpPr>
              <p:spPr bwMode="auto">
                <a:xfrm>
                  <a:off x="3531" y="1900"/>
                  <a:ext cx="247" cy="142"/>
                </a:xfrm>
                <a:custGeom>
                  <a:avLst/>
                  <a:gdLst>
                    <a:gd name="T0" fmla="*/ 0 w 247"/>
                    <a:gd name="T1" fmla="*/ 95 h 142"/>
                    <a:gd name="T2" fmla="*/ 14 w 247"/>
                    <a:gd name="T3" fmla="*/ 9 h 142"/>
                    <a:gd name="T4" fmla="*/ 165 w 247"/>
                    <a:gd name="T5" fmla="*/ 0 h 142"/>
                    <a:gd name="T6" fmla="*/ 96 w 247"/>
                    <a:gd name="T7" fmla="*/ 39 h 142"/>
                    <a:gd name="T8" fmla="*/ 247 w 247"/>
                    <a:gd name="T9" fmla="*/ 125 h 142"/>
                    <a:gd name="T10" fmla="*/ 217 w 247"/>
                    <a:gd name="T11" fmla="*/ 142 h 142"/>
                    <a:gd name="T12" fmla="*/ 67 w 247"/>
                    <a:gd name="T13" fmla="*/ 56 h 142"/>
                    <a:gd name="T14" fmla="*/ 0 w 247"/>
                    <a:gd name="T15" fmla="*/ 95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7" h="142">
                      <a:moveTo>
                        <a:pt x="0" y="95"/>
                      </a:moveTo>
                      <a:lnTo>
                        <a:pt x="14" y="9"/>
                      </a:lnTo>
                      <a:lnTo>
                        <a:pt x="165" y="0"/>
                      </a:lnTo>
                      <a:lnTo>
                        <a:pt x="96" y="39"/>
                      </a:lnTo>
                      <a:lnTo>
                        <a:pt x="247" y="125"/>
                      </a:lnTo>
                      <a:lnTo>
                        <a:pt x="217" y="142"/>
                      </a:lnTo>
                      <a:lnTo>
                        <a:pt x="67" y="56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36" name="Line 17">
                  <a:extLst>
                    <a:ext uri="{FF2B5EF4-FFF2-40B4-BE49-F238E27FC236}">
                      <a16:creationId xmlns:a16="http://schemas.microsoft.com/office/drawing/2014/main" id="{6C1A84DC-3574-4692-84A4-B7CA2457B0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42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37" name="Line 18">
                  <a:extLst>
                    <a:ext uri="{FF2B5EF4-FFF2-40B4-BE49-F238E27FC236}">
                      <a16:creationId xmlns:a16="http://schemas.microsoft.com/office/drawing/2014/main" id="{BAD67245-A0C7-45BD-A148-5E9868E927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1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38" name="Line 19">
                  <a:extLst>
                    <a:ext uri="{FF2B5EF4-FFF2-40B4-BE49-F238E27FC236}">
                      <a16:creationId xmlns:a16="http://schemas.microsoft.com/office/drawing/2014/main" id="{44233EC5-B9C2-47EF-962C-E17EE9C3F3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39" name="Line 20">
                  <a:extLst>
                    <a:ext uri="{FF2B5EF4-FFF2-40B4-BE49-F238E27FC236}">
                      <a16:creationId xmlns:a16="http://schemas.microsoft.com/office/drawing/2014/main" id="{4CE53BE9-B7E1-4F97-A4E6-1AA6736F3D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40" name="Line 21">
                  <a:extLst>
                    <a:ext uri="{FF2B5EF4-FFF2-40B4-BE49-F238E27FC236}">
                      <a16:creationId xmlns:a16="http://schemas.microsoft.com/office/drawing/2014/main" id="{07DB48FE-276E-4F7D-8FB3-DDE206CF0D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1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41" name="Line 22">
                  <a:extLst>
                    <a:ext uri="{FF2B5EF4-FFF2-40B4-BE49-F238E27FC236}">
                      <a16:creationId xmlns:a16="http://schemas.microsoft.com/office/drawing/2014/main" id="{61AAF972-0B18-436D-A9C1-7883A29078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304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42" name="Line 23">
                  <a:extLst>
                    <a:ext uri="{FF2B5EF4-FFF2-40B4-BE49-F238E27FC236}">
                      <a16:creationId xmlns:a16="http://schemas.microsoft.com/office/drawing/2014/main" id="{C2CD2A7E-1337-4CEA-9336-E4FED3EA6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43" name="Line 24">
                  <a:extLst>
                    <a:ext uri="{FF2B5EF4-FFF2-40B4-BE49-F238E27FC236}">
                      <a16:creationId xmlns:a16="http://schemas.microsoft.com/office/drawing/2014/main" id="{66C237F7-F36B-4A23-9A86-D21EE7FF16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44" name="Line 25">
                  <a:extLst>
                    <a:ext uri="{FF2B5EF4-FFF2-40B4-BE49-F238E27FC236}">
                      <a16:creationId xmlns:a16="http://schemas.microsoft.com/office/drawing/2014/main" id="{8E4FC160-41B8-4F6F-8E08-61AB836F88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53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45" name="Line 26">
                  <a:extLst>
                    <a:ext uri="{FF2B5EF4-FFF2-40B4-BE49-F238E27FC236}">
                      <a16:creationId xmlns:a16="http://schemas.microsoft.com/office/drawing/2014/main" id="{6DBF5BF8-F079-4896-8253-35A8E964E1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42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46" name="Line 27">
                  <a:extLst>
                    <a:ext uri="{FF2B5EF4-FFF2-40B4-BE49-F238E27FC236}">
                      <a16:creationId xmlns:a16="http://schemas.microsoft.com/office/drawing/2014/main" id="{47B93CBC-68E8-4098-AA7E-BFF591446F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1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47" name="Line 28">
                  <a:extLst>
                    <a:ext uri="{FF2B5EF4-FFF2-40B4-BE49-F238E27FC236}">
                      <a16:creationId xmlns:a16="http://schemas.microsoft.com/office/drawing/2014/main" id="{50B71B11-5AD9-4C8C-94E0-7DA2C92B84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48" name="Line 29">
                  <a:extLst>
                    <a:ext uri="{FF2B5EF4-FFF2-40B4-BE49-F238E27FC236}">
                      <a16:creationId xmlns:a16="http://schemas.microsoft.com/office/drawing/2014/main" id="{C1C2D4A6-C164-4FE4-8E5C-2FF61A97C7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49" name="Line 30">
                  <a:extLst>
                    <a:ext uri="{FF2B5EF4-FFF2-40B4-BE49-F238E27FC236}">
                      <a16:creationId xmlns:a16="http://schemas.microsoft.com/office/drawing/2014/main" id="{05777E2F-F291-4FD7-9C99-B7414F6A8B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</p:grpSp>
          <p:pic>
            <p:nvPicPr>
              <p:cNvPr id="124" name="Picture 2" descr="https://p4.org/wp-content/uploads/2021/05/Group-81.png">
                <a:extLst>
                  <a:ext uri="{FF2B5EF4-FFF2-40B4-BE49-F238E27FC236}">
                    <a16:creationId xmlns:a16="http://schemas.microsoft.com/office/drawing/2014/main" id="{B362DC9A-959B-42AE-BE45-A3736E6C25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471" y="4279457"/>
                <a:ext cx="229786" cy="20032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2C26747-4830-40DA-A120-52F381AD2F81}"/>
                </a:ext>
              </a:extLst>
            </p:cNvPr>
            <p:cNvSpPr/>
            <p:nvPr/>
          </p:nvSpPr>
          <p:spPr>
            <a:xfrm>
              <a:off x="3156172" y="5604375"/>
              <a:ext cx="746193" cy="302532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tx2"/>
                  </a:solidFill>
                  <a:cs typeface="Calibri" panose="020F0502020204030204" pitchFamily="34" charset="0"/>
                </a:rPr>
                <a:t>RMT</a:t>
              </a:r>
              <a:endParaRPr lang="zh-CN" altLang="en-US" sz="1400" dirty="0"/>
            </a:p>
          </p:txBody>
        </p: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BF7C1BE5-3017-4556-91B4-60487CA3EBE9}"/>
              </a:ext>
            </a:extLst>
          </p:cNvPr>
          <p:cNvSpPr/>
          <p:nvPr/>
        </p:nvSpPr>
        <p:spPr>
          <a:xfrm>
            <a:off x="1230010" y="1889017"/>
            <a:ext cx="8999840" cy="405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ym typeface="+mn-ea"/>
              </a:rPr>
              <a:t>Implementation</a:t>
            </a:r>
            <a:r>
              <a:rPr lang="en-US" altLang="zh-CN" sz="2400" b="1" dirty="0">
                <a:cs typeface="Calibri" panose="020F0502020204030204" pitchFamily="34" charset="0"/>
              </a:rPr>
              <a:t>: </a:t>
            </a:r>
          </a:p>
          <a:p>
            <a:pPr marL="800100" lvl="1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Plane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P4-16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~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5700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LOC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9 CMU Groups (27 CMUs)</a:t>
            </a: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en-US" altLang="zh-CN" b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i="1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  <a:r>
              <a:rPr lang="en-US" altLang="zh-CN" i="1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altLang="zh-CN" i="1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Reconfigure built-in Algorithms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essential components</a:t>
            </a:r>
          </a:p>
          <a:p>
            <a:pPr marL="800089" lvl="1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 Simulation</a:t>
            </a:r>
          </a:p>
          <a:p>
            <a:pPr marL="1257289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 ,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3000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built-in Algorithms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1D3FA1C-95FE-4D9B-A7E5-5A5E1CD57246}"/>
              </a:ext>
            </a:extLst>
          </p:cNvPr>
          <p:cNvSpPr/>
          <p:nvPr/>
        </p:nvSpPr>
        <p:spPr>
          <a:xfrm rot="5400000">
            <a:off x="9274421" y="2563026"/>
            <a:ext cx="1205061" cy="546552"/>
          </a:xfrm>
          <a:prstGeom prst="rect">
            <a:avLst/>
          </a:prstGeom>
          <a:solidFill>
            <a:srgbClr val="F2F2F2"/>
          </a:solidFill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Simulations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2756213-7D64-47FF-B92C-7DF8EE8F8FBB}"/>
              </a:ext>
            </a:extLst>
          </p:cNvPr>
          <p:cNvGrpSpPr/>
          <p:nvPr/>
        </p:nvGrpSpPr>
        <p:grpSpPr>
          <a:xfrm>
            <a:off x="6166416" y="2238466"/>
            <a:ext cx="3357637" cy="1200366"/>
            <a:chOff x="4847675" y="2263775"/>
            <a:chExt cx="4421950" cy="1179860"/>
          </a:xfrm>
          <a:solidFill>
            <a:schemeClr val="bg1">
              <a:lumMod val="95000"/>
            </a:schemeClr>
          </a:solidFill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5BFDCF8E-6DA9-4299-BE44-88FD00301440}"/>
                </a:ext>
              </a:extLst>
            </p:cNvPr>
            <p:cNvSpPr/>
            <p:nvPr/>
          </p:nvSpPr>
          <p:spPr>
            <a:xfrm>
              <a:off x="4847675" y="3174184"/>
              <a:ext cx="4421950" cy="269451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RMT Runtime Interfaces</a:t>
              </a:r>
              <a:endParaRPr lang="zh-CN" altLang="en-US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CCB7242-E3AD-468C-835D-B91575BFA842}"/>
                </a:ext>
              </a:extLst>
            </p:cNvPr>
            <p:cNvSpPr/>
            <p:nvPr/>
          </p:nvSpPr>
          <p:spPr>
            <a:xfrm>
              <a:off x="4847675" y="2642360"/>
              <a:ext cx="1514738" cy="453449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Algorithm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Implementation</a:t>
              </a: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B695B82-8BD9-40D0-B98C-A518AF7A0A3F}"/>
                </a:ext>
              </a:extLst>
            </p:cNvPr>
            <p:cNvSpPr/>
            <p:nvPr/>
          </p:nvSpPr>
          <p:spPr>
            <a:xfrm>
              <a:off x="6476192" y="2641892"/>
              <a:ext cx="1391457" cy="453449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Resource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Management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06A2541-EB6C-4909-BCD8-E9D03DE58D7D}"/>
                </a:ext>
              </a:extLst>
            </p:cNvPr>
            <p:cNvSpPr/>
            <p:nvPr/>
          </p:nvSpPr>
          <p:spPr>
            <a:xfrm>
              <a:off x="7981427" y="2641423"/>
              <a:ext cx="1288197" cy="453449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Data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Collection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3E62AB5C-C165-425A-A072-D888C39C1A93}"/>
                </a:ext>
              </a:extLst>
            </p:cNvPr>
            <p:cNvSpPr/>
            <p:nvPr/>
          </p:nvSpPr>
          <p:spPr>
            <a:xfrm>
              <a:off x="4847675" y="2263775"/>
              <a:ext cx="4421949" cy="323004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FlyMon Task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266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6DF95E-3B35-4EA7-AF3F-43A54FCC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Implementation and Evaluation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61EA2-10DB-4C07-A063-0735BE7652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3AC8C-CDBC-4495-A146-33FABE9B20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16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32467F-7352-4E0E-A560-953B06B79253}"/>
              </a:ext>
            </a:extLst>
          </p:cNvPr>
          <p:cNvSpPr/>
          <p:nvPr/>
        </p:nvSpPr>
        <p:spPr>
          <a:xfrm>
            <a:off x="1230009" y="1398607"/>
            <a:ext cx="9850946" cy="43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cs typeface="Calibri" panose="020F0502020204030204" pitchFamily="34" charset="0"/>
              </a:rPr>
              <a:t>We Implement </a:t>
            </a:r>
            <a:r>
              <a:rPr lang="en-US" altLang="zh-CN" sz="2000" i="1" dirty="0" err="1">
                <a:cs typeface="Calibri" panose="020F0502020204030204" pitchFamily="34" charset="0"/>
              </a:rPr>
              <a:t>FlyMon</a:t>
            </a:r>
            <a:r>
              <a:rPr lang="en-US" altLang="zh-CN" sz="2000" dirty="0">
                <a:cs typeface="Calibri" panose="020F0502020204030204" pitchFamily="34" charset="0"/>
              </a:rPr>
              <a:t> based on a Wedge-100BF Tofino-based programmable switch.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7F7FE4C-0EF9-44EC-BAA6-27F12C1E536B}"/>
              </a:ext>
            </a:extLst>
          </p:cNvPr>
          <p:cNvGrpSpPr/>
          <p:nvPr/>
        </p:nvGrpSpPr>
        <p:grpSpPr>
          <a:xfrm>
            <a:off x="7193693" y="3471938"/>
            <a:ext cx="1691822" cy="589003"/>
            <a:chOff x="6053209" y="3476175"/>
            <a:chExt cx="1985394" cy="578941"/>
          </a:xfrm>
        </p:grpSpPr>
        <p:sp>
          <p:nvSpPr>
            <p:cNvPr id="117" name="箭头: 右 116">
              <a:extLst>
                <a:ext uri="{FF2B5EF4-FFF2-40B4-BE49-F238E27FC236}">
                  <a16:creationId xmlns:a16="http://schemas.microsoft.com/office/drawing/2014/main" id="{904FF559-7A2B-4929-A0DD-ABBE7A4437FA}"/>
                </a:ext>
              </a:extLst>
            </p:cNvPr>
            <p:cNvSpPr/>
            <p:nvPr/>
          </p:nvSpPr>
          <p:spPr>
            <a:xfrm rot="5400000">
              <a:off x="5950383" y="3705071"/>
              <a:ext cx="452867" cy="247216"/>
            </a:xfrm>
            <a:prstGeom prst="rightArrow">
              <a:avLst>
                <a:gd name="adj1" fmla="val 50000"/>
                <a:gd name="adj2" fmla="val 63878"/>
              </a:avLst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263E2376-723A-453A-8929-F24D3B66098F}"/>
                </a:ext>
              </a:extLst>
            </p:cNvPr>
            <p:cNvSpPr txBox="1"/>
            <p:nvPr/>
          </p:nvSpPr>
          <p:spPr>
            <a:xfrm>
              <a:off x="6362413" y="3476175"/>
              <a:ext cx="1437434" cy="30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Runtime Rules</a:t>
              </a:r>
              <a:endParaRPr lang="zh-CN" altLang="en-US" sz="14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箭头: 右 118">
              <a:extLst>
                <a:ext uri="{FF2B5EF4-FFF2-40B4-BE49-F238E27FC236}">
                  <a16:creationId xmlns:a16="http://schemas.microsoft.com/office/drawing/2014/main" id="{A594C5EE-654C-4FD3-8D0D-6FFD7E7825AF}"/>
                </a:ext>
              </a:extLst>
            </p:cNvPr>
            <p:cNvSpPr/>
            <p:nvPr/>
          </p:nvSpPr>
          <p:spPr>
            <a:xfrm rot="5400000">
              <a:off x="7688563" y="3705076"/>
              <a:ext cx="452864" cy="247216"/>
            </a:xfrm>
            <a:prstGeom prst="rightArrow">
              <a:avLst>
                <a:gd name="adj1" fmla="val 50000"/>
                <a:gd name="adj2" fmla="val 63878"/>
              </a:avLst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D20B0DA-3059-426A-B5C8-7148EC43653B}"/>
              </a:ext>
            </a:extLst>
          </p:cNvPr>
          <p:cNvGrpSpPr/>
          <p:nvPr/>
        </p:nvGrpSpPr>
        <p:grpSpPr>
          <a:xfrm>
            <a:off x="5678948" y="3448019"/>
            <a:ext cx="4927600" cy="641647"/>
            <a:chOff x="4275619" y="3452665"/>
            <a:chExt cx="5782657" cy="630685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5F1FF2B-AB4A-46A0-9E24-4DB7AAB1E6D4}"/>
                </a:ext>
              </a:extLst>
            </p:cNvPr>
            <p:cNvSpPr/>
            <p:nvPr/>
          </p:nvSpPr>
          <p:spPr>
            <a:xfrm>
              <a:off x="4385848" y="3780830"/>
              <a:ext cx="1290854" cy="3025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Data Plane</a:t>
              </a:r>
              <a:endParaRPr lang="zh-CN" altLang="en-US" sz="1400" b="1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1806A348-14C9-4768-A0CE-16D0A61246A9}"/>
                </a:ext>
              </a:extLst>
            </p:cNvPr>
            <p:cNvCxnSpPr>
              <a:cxnSpLocks/>
            </p:cNvCxnSpPr>
            <p:nvPr/>
          </p:nvCxnSpPr>
          <p:spPr>
            <a:xfrm>
              <a:off x="4275619" y="3791299"/>
              <a:ext cx="578265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5FAF461-90A4-4C5C-AAFF-8EEDDEC2A88E}"/>
                </a:ext>
              </a:extLst>
            </p:cNvPr>
            <p:cNvSpPr/>
            <p:nvPr/>
          </p:nvSpPr>
          <p:spPr>
            <a:xfrm>
              <a:off x="8349970" y="3452665"/>
              <a:ext cx="1582434" cy="302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Control Plane</a:t>
              </a:r>
              <a:endParaRPr lang="zh-CN" altLang="en-US" sz="1400" b="1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4610CED-7E31-47CE-BBF9-D51AA9BCDEAC}"/>
              </a:ext>
            </a:extLst>
          </p:cNvPr>
          <p:cNvGrpSpPr/>
          <p:nvPr/>
        </p:nvGrpSpPr>
        <p:grpSpPr>
          <a:xfrm>
            <a:off x="5622731" y="5216099"/>
            <a:ext cx="881414" cy="729031"/>
            <a:chOff x="2753722" y="5183800"/>
            <a:chExt cx="1148643" cy="897148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C6404A72-2FB3-4E30-B14F-E03CC2E0B99C}"/>
                </a:ext>
              </a:extLst>
            </p:cNvPr>
            <p:cNvGrpSpPr/>
            <p:nvPr/>
          </p:nvGrpSpPr>
          <p:grpSpPr>
            <a:xfrm>
              <a:off x="2753722" y="5183800"/>
              <a:ext cx="1002989" cy="897148"/>
              <a:chOff x="989400" y="3908875"/>
              <a:chExt cx="776048" cy="687155"/>
            </a:xfrm>
          </p:grpSpPr>
          <p:grpSp>
            <p:nvGrpSpPr>
              <p:cNvPr id="87" name="Group 4">
                <a:extLst>
                  <a:ext uri="{FF2B5EF4-FFF2-40B4-BE49-F238E27FC236}">
                    <a16:creationId xmlns:a16="http://schemas.microsoft.com/office/drawing/2014/main" id="{AA8F7F43-E056-4375-B32C-9A5991BADDA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89400" y="3908875"/>
                <a:ext cx="776048" cy="687155"/>
                <a:chOff x="3317" y="1705"/>
                <a:chExt cx="1046" cy="910"/>
              </a:xfrm>
            </p:grpSpPr>
            <p:sp>
              <p:nvSpPr>
                <p:cNvPr id="89" name="AutoShape 3">
                  <a:extLst>
                    <a:ext uri="{FF2B5EF4-FFF2-40B4-BE49-F238E27FC236}">
                      <a16:creationId xmlns:a16="http://schemas.microsoft.com/office/drawing/2014/main" id="{D5405F24-55AF-437E-921A-9F4A79D3BF42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17" y="1705"/>
                  <a:ext cx="1046" cy="9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0" name="Freeform 5">
                  <a:extLst>
                    <a:ext uri="{FF2B5EF4-FFF2-40B4-BE49-F238E27FC236}">
                      <a16:creationId xmlns:a16="http://schemas.microsoft.com/office/drawing/2014/main" id="{FAFD27A2-C9C8-4CFC-B7DE-5032B82EDF25}"/>
                    </a:ext>
                  </a:extLst>
                </p:cNvPr>
                <p:cNvSpPr/>
                <p:nvPr/>
              </p:nvSpPr>
              <p:spPr bwMode="auto">
                <a:xfrm>
                  <a:off x="3875" y="1976"/>
                  <a:ext cx="248" cy="142"/>
                </a:xfrm>
                <a:custGeom>
                  <a:avLst/>
                  <a:gdLst>
                    <a:gd name="T0" fmla="*/ 248 w 248"/>
                    <a:gd name="T1" fmla="*/ 48 h 142"/>
                    <a:gd name="T2" fmla="*/ 233 w 248"/>
                    <a:gd name="T3" fmla="*/ 134 h 142"/>
                    <a:gd name="T4" fmla="*/ 83 w 248"/>
                    <a:gd name="T5" fmla="*/ 142 h 142"/>
                    <a:gd name="T6" fmla="*/ 151 w 248"/>
                    <a:gd name="T7" fmla="*/ 103 h 142"/>
                    <a:gd name="T8" fmla="*/ 0 w 248"/>
                    <a:gd name="T9" fmla="*/ 17 h 142"/>
                    <a:gd name="T10" fmla="*/ 30 w 248"/>
                    <a:gd name="T11" fmla="*/ 0 h 142"/>
                    <a:gd name="T12" fmla="*/ 180 w 248"/>
                    <a:gd name="T13" fmla="*/ 86 h 142"/>
                    <a:gd name="T14" fmla="*/ 248 w 248"/>
                    <a:gd name="T15" fmla="*/ 48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2">
                      <a:moveTo>
                        <a:pt x="248" y="48"/>
                      </a:moveTo>
                      <a:lnTo>
                        <a:pt x="233" y="134"/>
                      </a:lnTo>
                      <a:lnTo>
                        <a:pt x="83" y="142"/>
                      </a:lnTo>
                      <a:lnTo>
                        <a:pt x="151" y="103"/>
                      </a:lnTo>
                      <a:lnTo>
                        <a:pt x="0" y="17"/>
                      </a:lnTo>
                      <a:lnTo>
                        <a:pt x="30" y="0"/>
                      </a:lnTo>
                      <a:lnTo>
                        <a:pt x="180" y="86"/>
                      </a:lnTo>
                      <a:lnTo>
                        <a:pt x="248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1" name="Freeform 6">
                  <a:extLst>
                    <a:ext uri="{FF2B5EF4-FFF2-40B4-BE49-F238E27FC236}">
                      <a16:creationId xmlns:a16="http://schemas.microsoft.com/office/drawing/2014/main" id="{235F1184-8E02-40A6-88B9-6447E7607785}"/>
                    </a:ext>
                  </a:extLst>
                </p:cNvPr>
                <p:cNvSpPr/>
                <p:nvPr/>
              </p:nvSpPr>
              <p:spPr bwMode="auto">
                <a:xfrm>
                  <a:off x="3875" y="1976"/>
                  <a:ext cx="248" cy="142"/>
                </a:xfrm>
                <a:custGeom>
                  <a:avLst/>
                  <a:gdLst>
                    <a:gd name="T0" fmla="*/ 248 w 248"/>
                    <a:gd name="T1" fmla="*/ 48 h 142"/>
                    <a:gd name="T2" fmla="*/ 233 w 248"/>
                    <a:gd name="T3" fmla="*/ 134 h 142"/>
                    <a:gd name="T4" fmla="*/ 83 w 248"/>
                    <a:gd name="T5" fmla="*/ 142 h 142"/>
                    <a:gd name="T6" fmla="*/ 151 w 248"/>
                    <a:gd name="T7" fmla="*/ 103 h 142"/>
                    <a:gd name="T8" fmla="*/ 0 w 248"/>
                    <a:gd name="T9" fmla="*/ 17 h 142"/>
                    <a:gd name="T10" fmla="*/ 30 w 248"/>
                    <a:gd name="T11" fmla="*/ 0 h 142"/>
                    <a:gd name="T12" fmla="*/ 180 w 248"/>
                    <a:gd name="T13" fmla="*/ 86 h 142"/>
                    <a:gd name="T14" fmla="*/ 248 w 248"/>
                    <a:gd name="T15" fmla="*/ 48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2">
                      <a:moveTo>
                        <a:pt x="248" y="48"/>
                      </a:moveTo>
                      <a:lnTo>
                        <a:pt x="233" y="134"/>
                      </a:lnTo>
                      <a:lnTo>
                        <a:pt x="83" y="142"/>
                      </a:lnTo>
                      <a:lnTo>
                        <a:pt x="151" y="103"/>
                      </a:lnTo>
                      <a:lnTo>
                        <a:pt x="0" y="17"/>
                      </a:lnTo>
                      <a:lnTo>
                        <a:pt x="30" y="0"/>
                      </a:lnTo>
                      <a:lnTo>
                        <a:pt x="180" y="86"/>
                      </a:lnTo>
                      <a:lnTo>
                        <a:pt x="248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2" name="Line 7">
                  <a:extLst>
                    <a:ext uri="{FF2B5EF4-FFF2-40B4-BE49-F238E27FC236}">
                      <a16:creationId xmlns:a16="http://schemas.microsoft.com/office/drawing/2014/main" id="{9F219D9B-82B0-4E3B-936C-64259F687C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53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3" name="Line 8">
                  <a:extLst>
                    <a:ext uri="{FF2B5EF4-FFF2-40B4-BE49-F238E27FC236}">
                      <a16:creationId xmlns:a16="http://schemas.microsoft.com/office/drawing/2014/main" id="{09C1B391-2D9A-4156-932B-C276A825A9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2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4" name="Line 9">
                  <a:extLst>
                    <a:ext uri="{FF2B5EF4-FFF2-40B4-BE49-F238E27FC236}">
                      <a16:creationId xmlns:a16="http://schemas.microsoft.com/office/drawing/2014/main" id="{B882EAA1-3913-4598-BB6C-4289940251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2" y="2304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5" name="Line 10">
                  <a:extLst>
                    <a:ext uri="{FF2B5EF4-FFF2-40B4-BE49-F238E27FC236}">
                      <a16:creationId xmlns:a16="http://schemas.microsoft.com/office/drawing/2014/main" id="{E72C8625-175A-4906-8E42-F163050025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6" name="Freeform 11">
                  <a:extLst>
                    <a:ext uri="{FF2B5EF4-FFF2-40B4-BE49-F238E27FC236}">
                      <a16:creationId xmlns:a16="http://schemas.microsoft.com/office/drawing/2014/main" id="{F9C919AD-9CF0-4DEA-BF58-7C956C9F2B59}"/>
                    </a:ext>
                  </a:extLst>
                </p:cNvPr>
                <p:cNvSpPr/>
                <p:nvPr/>
              </p:nvSpPr>
              <p:spPr bwMode="auto">
                <a:xfrm>
                  <a:off x="3765" y="1790"/>
                  <a:ext cx="248" cy="142"/>
                </a:xfrm>
                <a:custGeom>
                  <a:avLst/>
                  <a:gdLst>
                    <a:gd name="T0" fmla="*/ 0 w 248"/>
                    <a:gd name="T1" fmla="*/ 94 h 142"/>
                    <a:gd name="T2" fmla="*/ 15 w 248"/>
                    <a:gd name="T3" fmla="*/ 8 h 142"/>
                    <a:gd name="T4" fmla="*/ 165 w 248"/>
                    <a:gd name="T5" fmla="*/ 0 h 142"/>
                    <a:gd name="T6" fmla="*/ 97 w 248"/>
                    <a:gd name="T7" fmla="*/ 39 h 142"/>
                    <a:gd name="T8" fmla="*/ 248 w 248"/>
                    <a:gd name="T9" fmla="*/ 125 h 142"/>
                    <a:gd name="T10" fmla="*/ 218 w 248"/>
                    <a:gd name="T11" fmla="*/ 142 h 142"/>
                    <a:gd name="T12" fmla="*/ 68 w 248"/>
                    <a:gd name="T13" fmla="*/ 55 h 142"/>
                    <a:gd name="T14" fmla="*/ 0 w 248"/>
                    <a:gd name="T15" fmla="*/ 94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2">
                      <a:moveTo>
                        <a:pt x="0" y="94"/>
                      </a:moveTo>
                      <a:lnTo>
                        <a:pt x="15" y="8"/>
                      </a:lnTo>
                      <a:lnTo>
                        <a:pt x="165" y="0"/>
                      </a:lnTo>
                      <a:lnTo>
                        <a:pt x="97" y="39"/>
                      </a:lnTo>
                      <a:lnTo>
                        <a:pt x="248" y="125"/>
                      </a:lnTo>
                      <a:lnTo>
                        <a:pt x="218" y="142"/>
                      </a:lnTo>
                      <a:lnTo>
                        <a:pt x="68" y="55"/>
                      </a:lnTo>
                      <a:lnTo>
                        <a:pt x="0" y="9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7" name="Freeform 13">
                  <a:extLst>
                    <a:ext uri="{FF2B5EF4-FFF2-40B4-BE49-F238E27FC236}">
                      <a16:creationId xmlns:a16="http://schemas.microsoft.com/office/drawing/2014/main" id="{D6076759-C287-485B-A02F-6681256DE9AD}"/>
                    </a:ext>
                  </a:extLst>
                </p:cNvPr>
                <p:cNvSpPr/>
                <p:nvPr/>
              </p:nvSpPr>
              <p:spPr bwMode="auto">
                <a:xfrm>
                  <a:off x="3673" y="2093"/>
                  <a:ext cx="248" cy="141"/>
                </a:xfrm>
                <a:custGeom>
                  <a:avLst/>
                  <a:gdLst>
                    <a:gd name="T0" fmla="*/ 248 w 248"/>
                    <a:gd name="T1" fmla="*/ 47 h 141"/>
                    <a:gd name="T2" fmla="*/ 233 w 248"/>
                    <a:gd name="T3" fmla="*/ 133 h 141"/>
                    <a:gd name="T4" fmla="*/ 83 w 248"/>
                    <a:gd name="T5" fmla="*/ 141 h 141"/>
                    <a:gd name="T6" fmla="*/ 151 w 248"/>
                    <a:gd name="T7" fmla="*/ 103 h 141"/>
                    <a:gd name="T8" fmla="*/ 0 w 248"/>
                    <a:gd name="T9" fmla="*/ 16 h 141"/>
                    <a:gd name="T10" fmla="*/ 30 w 248"/>
                    <a:gd name="T11" fmla="*/ 0 h 141"/>
                    <a:gd name="T12" fmla="*/ 180 w 248"/>
                    <a:gd name="T13" fmla="*/ 86 h 141"/>
                    <a:gd name="T14" fmla="*/ 248 w 248"/>
                    <a:gd name="T15" fmla="*/ 47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1">
                      <a:moveTo>
                        <a:pt x="248" y="47"/>
                      </a:moveTo>
                      <a:lnTo>
                        <a:pt x="233" y="133"/>
                      </a:lnTo>
                      <a:lnTo>
                        <a:pt x="83" y="141"/>
                      </a:lnTo>
                      <a:lnTo>
                        <a:pt x="151" y="103"/>
                      </a:lnTo>
                      <a:lnTo>
                        <a:pt x="0" y="16"/>
                      </a:lnTo>
                      <a:lnTo>
                        <a:pt x="30" y="0"/>
                      </a:lnTo>
                      <a:lnTo>
                        <a:pt x="180" y="86"/>
                      </a:lnTo>
                      <a:lnTo>
                        <a:pt x="248" y="4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8" name="Freeform 15">
                  <a:extLst>
                    <a:ext uri="{FF2B5EF4-FFF2-40B4-BE49-F238E27FC236}">
                      <a16:creationId xmlns:a16="http://schemas.microsoft.com/office/drawing/2014/main" id="{97CEEC96-0454-46DD-87F4-1DEF3AB99465}"/>
                    </a:ext>
                  </a:extLst>
                </p:cNvPr>
                <p:cNvSpPr/>
                <p:nvPr/>
              </p:nvSpPr>
              <p:spPr bwMode="auto">
                <a:xfrm>
                  <a:off x="3531" y="1900"/>
                  <a:ext cx="247" cy="142"/>
                </a:xfrm>
                <a:custGeom>
                  <a:avLst/>
                  <a:gdLst>
                    <a:gd name="T0" fmla="*/ 0 w 247"/>
                    <a:gd name="T1" fmla="*/ 95 h 142"/>
                    <a:gd name="T2" fmla="*/ 14 w 247"/>
                    <a:gd name="T3" fmla="*/ 9 h 142"/>
                    <a:gd name="T4" fmla="*/ 165 w 247"/>
                    <a:gd name="T5" fmla="*/ 0 h 142"/>
                    <a:gd name="T6" fmla="*/ 96 w 247"/>
                    <a:gd name="T7" fmla="*/ 39 h 142"/>
                    <a:gd name="T8" fmla="*/ 247 w 247"/>
                    <a:gd name="T9" fmla="*/ 125 h 142"/>
                    <a:gd name="T10" fmla="*/ 217 w 247"/>
                    <a:gd name="T11" fmla="*/ 142 h 142"/>
                    <a:gd name="T12" fmla="*/ 67 w 247"/>
                    <a:gd name="T13" fmla="*/ 56 h 142"/>
                    <a:gd name="T14" fmla="*/ 0 w 247"/>
                    <a:gd name="T15" fmla="*/ 95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7" h="142">
                      <a:moveTo>
                        <a:pt x="0" y="95"/>
                      </a:moveTo>
                      <a:lnTo>
                        <a:pt x="14" y="9"/>
                      </a:lnTo>
                      <a:lnTo>
                        <a:pt x="165" y="0"/>
                      </a:lnTo>
                      <a:lnTo>
                        <a:pt x="96" y="39"/>
                      </a:lnTo>
                      <a:lnTo>
                        <a:pt x="247" y="125"/>
                      </a:lnTo>
                      <a:lnTo>
                        <a:pt x="217" y="142"/>
                      </a:lnTo>
                      <a:lnTo>
                        <a:pt x="67" y="56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99" name="Freeform 16">
                  <a:extLst>
                    <a:ext uri="{FF2B5EF4-FFF2-40B4-BE49-F238E27FC236}">
                      <a16:creationId xmlns:a16="http://schemas.microsoft.com/office/drawing/2014/main" id="{5D43821F-441D-4F2F-99D1-5E1547F6971C}"/>
                    </a:ext>
                  </a:extLst>
                </p:cNvPr>
                <p:cNvSpPr/>
                <p:nvPr/>
              </p:nvSpPr>
              <p:spPr bwMode="auto">
                <a:xfrm>
                  <a:off x="3531" y="1900"/>
                  <a:ext cx="247" cy="142"/>
                </a:xfrm>
                <a:custGeom>
                  <a:avLst/>
                  <a:gdLst>
                    <a:gd name="T0" fmla="*/ 0 w 247"/>
                    <a:gd name="T1" fmla="*/ 95 h 142"/>
                    <a:gd name="T2" fmla="*/ 14 w 247"/>
                    <a:gd name="T3" fmla="*/ 9 h 142"/>
                    <a:gd name="T4" fmla="*/ 165 w 247"/>
                    <a:gd name="T5" fmla="*/ 0 h 142"/>
                    <a:gd name="T6" fmla="*/ 96 w 247"/>
                    <a:gd name="T7" fmla="*/ 39 h 142"/>
                    <a:gd name="T8" fmla="*/ 247 w 247"/>
                    <a:gd name="T9" fmla="*/ 125 h 142"/>
                    <a:gd name="T10" fmla="*/ 217 w 247"/>
                    <a:gd name="T11" fmla="*/ 142 h 142"/>
                    <a:gd name="T12" fmla="*/ 67 w 247"/>
                    <a:gd name="T13" fmla="*/ 56 h 142"/>
                    <a:gd name="T14" fmla="*/ 0 w 247"/>
                    <a:gd name="T15" fmla="*/ 95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7" h="142">
                      <a:moveTo>
                        <a:pt x="0" y="95"/>
                      </a:moveTo>
                      <a:lnTo>
                        <a:pt x="14" y="9"/>
                      </a:lnTo>
                      <a:lnTo>
                        <a:pt x="165" y="0"/>
                      </a:lnTo>
                      <a:lnTo>
                        <a:pt x="96" y="39"/>
                      </a:lnTo>
                      <a:lnTo>
                        <a:pt x="247" y="125"/>
                      </a:lnTo>
                      <a:lnTo>
                        <a:pt x="217" y="142"/>
                      </a:lnTo>
                      <a:lnTo>
                        <a:pt x="67" y="56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0" name="Line 17">
                  <a:extLst>
                    <a:ext uri="{FF2B5EF4-FFF2-40B4-BE49-F238E27FC236}">
                      <a16:creationId xmlns:a16="http://schemas.microsoft.com/office/drawing/2014/main" id="{DAE740D2-449A-466E-A73B-67EB5B23F7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42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1" name="Line 18">
                  <a:extLst>
                    <a:ext uri="{FF2B5EF4-FFF2-40B4-BE49-F238E27FC236}">
                      <a16:creationId xmlns:a16="http://schemas.microsoft.com/office/drawing/2014/main" id="{17594450-3226-4E75-A82A-C6A4A0B0F9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1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2" name="Line 19">
                  <a:extLst>
                    <a:ext uri="{FF2B5EF4-FFF2-40B4-BE49-F238E27FC236}">
                      <a16:creationId xmlns:a16="http://schemas.microsoft.com/office/drawing/2014/main" id="{CF9CC2BE-1CE7-44D5-B7A0-C610B6255B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3" name="Line 20">
                  <a:extLst>
                    <a:ext uri="{FF2B5EF4-FFF2-40B4-BE49-F238E27FC236}">
                      <a16:creationId xmlns:a16="http://schemas.microsoft.com/office/drawing/2014/main" id="{59AADF74-1C30-4032-A3F7-68122AFF28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4" name="Line 21">
                  <a:extLst>
                    <a:ext uri="{FF2B5EF4-FFF2-40B4-BE49-F238E27FC236}">
                      <a16:creationId xmlns:a16="http://schemas.microsoft.com/office/drawing/2014/main" id="{045E99B9-9314-417E-84FB-3FDD81F855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1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5" name="Line 22">
                  <a:extLst>
                    <a:ext uri="{FF2B5EF4-FFF2-40B4-BE49-F238E27FC236}">
                      <a16:creationId xmlns:a16="http://schemas.microsoft.com/office/drawing/2014/main" id="{864F5CB4-66AB-48D2-B90B-79609B46BE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304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6" name="Line 23">
                  <a:extLst>
                    <a:ext uri="{FF2B5EF4-FFF2-40B4-BE49-F238E27FC236}">
                      <a16:creationId xmlns:a16="http://schemas.microsoft.com/office/drawing/2014/main" id="{89220DEF-C35F-42B1-80B7-E41B2B6BF4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7" name="Line 24">
                  <a:extLst>
                    <a:ext uri="{FF2B5EF4-FFF2-40B4-BE49-F238E27FC236}">
                      <a16:creationId xmlns:a16="http://schemas.microsoft.com/office/drawing/2014/main" id="{1AC94A63-D91A-4E91-B837-7068D329A3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8" name="Line 25">
                  <a:extLst>
                    <a:ext uri="{FF2B5EF4-FFF2-40B4-BE49-F238E27FC236}">
                      <a16:creationId xmlns:a16="http://schemas.microsoft.com/office/drawing/2014/main" id="{C8A76566-6492-4EB9-82E1-8C450E864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53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09" name="Line 26">
                  <a:extLst>
                    <a:ext uri="{FF2B5EF4-FFF2-40B4-BE49-F238E27FC236}">
                      <a16:creationId xmlns:a16="http://schemas.microsoft.com/office/drawing/2014/main" id="{3CA00FA9-364E-4253-B64B-5268A3E2F5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42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10" name="Line 27">
                  <a:extLst>
                    <a:ext uri="{FF2B5EF4-FFF2-40B4-BE49-F238E27FC236}">
                      <a16:creationId xmlns:a16="http://schemas.microsoft.com/office/drawing/2014/main" id="{AC181CA3-2B33-4BF6-8CFE-55C80D43D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1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11" name="Line 28">
                  <a:extLst>
                    <a:ext uri="{FF2B5EF4-FFF2-40B4-BE49-F238E27FC236}">
                      <a16:creationId xmlns:a16="http://schemas.microsoft.com/office/drawing/2014/main" id="{2CA6C8A2-1A56-4FA0-B391-486D5ABDD0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12" name="Line 29">
                  <a:extLst>
                    <a:ext uri="{FF2B5EF4-FFF2-40B4-BE49-F238E27FC236}">
                      <a16:creationId xmlns:a16="http://schemas.microsoft.com/office/drawing/2014/main" id="{041FEFF1-2096-4E17-A577-EF1DB9A763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13" name="Line 30">
                  <a:extLst>
                    <a:ext uri="{FF2B5EF4-FFF2-40B4-BE49-F238E27FC236}">
                      <a16:creationId xmlns:a16="http://schemas.microsoft.com/office/drawing/2014/main" id="{BBFE7873-1C77-41DC-8481-1B0F34F03A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</p:grpSp>
          <p:pic>
            <p:nvPicPr>
              <p:cNvPr id="88" name="Picture 2" descr="https://p4.org/wp-content/uploads/2021/05/Group-81.png">
                <a:extLst>
                  <a:ext uri="{FF2B5EF4-FFF2-40B4-BE49-F238E27FC236}">
                    <a16:creationId xmlns:a16="http://schemas.microsoft.com/office/drawing/2014/main" id="{6AE075F8-30BB-453B-8B51-BE5934C0AB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471" y="4279457"/>
                <a:ext cx="229786" cy="20032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E9D275E5-77D6-4B2C-AD71-FD62A94B81BA}"/>
                </a:ext>
              </a:extLst>
            </p:cNvPr>
            <p:cNvSpPr/>
            <p:nvPr/>
          </p:nvSpPr>
          <p:spPr>
            <a:xfrm>
              <a:off x="3156172" y="5604375"/>
              <a:ext cx="746193" cy="302531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tx2"/>
                  </a:solidFill>
                  <a:cs typeface="Calibri" panose="020F0502020204030204" pitchFamily="34" charset="0"/>
                </a:rPr>
                <a:t>RMT</a:t>
              </a:r>
              <a:endParaRPr lang="zh-CN" altLang="en-US" sz="1400" dirty="0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4896676-FA01-45B9-B030-EC3E762C8A99}"/>
              </a:ext>
            </a:extLst>
          </p:cNvPr>
          <p:cNvGrpSpPr/>
          <p:nvPr/>
        </p:nvGrpSpPr>
        <p:grpSpPr>
          <a:xfrm>
            <a:off x="6166417" y="2238466"/>
            <a:ext cx="3374500" cy="1200366"/>
            <a:chOff x="4847675" y="2263775"/>
            <a:chExt cx="4421950" cy="1179860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22BDB6A-7280-4552-BF39-6ADEC1285E27}"/>
                </a:ext>
              </a:extLst>
            </p:cNvPr>
            <p:cNvSpPr/>
            <p:nvPr/>
          </p:nvSpPr>
          <p:spPr>
            <a:xfrm>
              <a:off x="4847675" y="3174184"/>
              <a:ext cx="4421950" cy="26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cs typeface="Calibri" panose="020F0502020204030204" pitchFamily="34" charset="0"/>
                </a:rPr>
                <a:t>RMT Runtime Interfaces</a:t>
              </a:r>
              <a:endParaRPr lang="zh-CN" altLang="en-US" sz="1200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EC6D44B-343E-482C-A416-CD4ADE876E24}"/>
                </a:ext>
              </a:extLst>
            </p:cNvPr>
            <p:cNvSpPr/>
            <p:nvPr/>
          </p:nvSpPr>
          <p:spPr>
            <a:xfrm>
              <a:off x="4847675" y="2642360"/>
              <a:ext cx="1514738" cy="4534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2"/>
                  </a:solidFill>
                  <a:cs typeface="Calibri" panose="020F0502020204030204" pitchFamily="34" charset="0"/>
                </a:rPr>
                <a:t>Algorithm</a:t>
              </a:r>
            </a:p>
            <a:p>
              <a:pPr algn="ctr"/>
              <a:r>
                <a:rPr lang="en-US" altLang="zh-CN" sz="1200">
                  <a:solidFill>
                    <a:schemeClr val="tx2"/>
                  </a:solidFill>
                  <a:cs typeface="Calibri" panose="020F0502020204030204" pitchFamily="34" charset="0"/>
                </a:rPr>
                <a:t>Implementation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1C64EB6-AB33-4CE3-BB0D-418B29A1CF7F}"/>
                </a:ext>
              </a:extLst>
            </p:cNvPr>
            <p:cNvSpPr/>
            <p:nvPr/>
          </p:nvSpPr>
          <p:spPr>
            <a:xfrm>
              <a:off x="6476192" y="2641892"/>
              <a:ext cx="1391457" cy="4534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2"/>
                  </a:solidFill>
                  <a:cs typeface="Calibri" panose="020F0502020204030204" pitchFamily="34" charset="0"/>
                </a:rPr>
                <a:t>Resource</a:t>
              </a:r>
            </a:p>
            <a:p>
              <a:pPr algn="ctr"/>
              <a:r>
                <a:rPr lang="en-US" altLang="zh-CN" sz="1200">
                  <a:solidFill>
                    <a:schemeClr val="tx2"/>
                  </a:solidFill>
                  <a:cs typeface="Calibri" panose="020F0502020204030204" pitchFamily="34" charset="0"/>
                </a:rPr>
                <a:t>Management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5284052-6D88-47F0-8840-7ED46041683C}"/>
                </a:ext>
              </a:extLst>
            </p:cNvPr>
            <p:cNvSpPr/>
            <p:nvPr/>
          </p:nvSpPr>
          <p:spPr>
            <a:xfrm>
              <a:off x="7981427" y="2641423"/>
              <a:ext cx="1288197" cy="4534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tx2"/>
                  </a:solidFill>
                  <a:cs typeface="Calibri" panose="020F0502020204030204" pitchFamily="34" charset="0"/>
                </a:rPr>
                <a:t>Data</a:t>
              </a:r>
            </a:p>
            <a:p>
              <a:pPr algn="ctr"/>
              <a:r>
                <a:rPr lang="en-US" altLang="zh-CN" sz="1200">
                  <a:solidFill>
                    <a:schemeClr val="tx2"/>
                  </a:solidFill>
                  <a:cs typeface="Calibri" panose="020F0502020204030204" pitchFamily="34" charset="0"/>
                </a:rPr>
                <a:t>Collection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5A776B9-0CDA-4CB7-8A30-1CAE9EF0C0AF}"/>
                </a:ext>
              </a:extLst>
            </p:cNvPr>
            <p:cNvSpPr/>
            <p:nvPr/>
          </p:nvSpPr>
          <p:spPr>
            <a:xfrm>
              <a:off x="4847675" y="2263775"/>
              <a:ext cx="4421949" cy="323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2"/>
                  </a:solidFill>
                  <a:cs typeface="Calibri" panose="020F0502020204030204" pitchFamily="34" charset="0"/>
                </a:rPr>
                <a:t>FlyMon Task Manager</a:t>
              </a:r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410DD72D-E4FA-438C-AB6C-2D8E41EDDE44}"/>
              </a:ext>
            </a:extLst>
          </p:cNvPr>
          <p:cNvSpPr/>
          <p:nvPr/>
        </p:nvSpPr>
        <p:spPr>
          <a:xfrm>
            <a:off x="6078779" y="5558422"/>
            <a:ext cx="33050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tx2"/>
                </a:solidFill>
                <a:cs typeface="Calibri" panose="020F0502020204030204" pitchFamily="34" charset="0"/>
              </a:rPr>
              <a:t>RMT-based Hardware Switch</a:t>
            </a:r>
            <a:endParaRPr lang="zh-CN" altLang="en-US" sz="14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83E1434-C753-4E02-9AD2-B02EBC03BEF9}"/>
              </a:ext>
            </a:extLst>
          </p:cNvPr>
          <p:cNvSpPr/>
          <p:nvPr/>
        </p:nvSpPr>
        <p:spPr>
          <a:xfrm rot="5400000">
            <a:off x="9909967" y="4562482"/>
            <a:ext cx="198035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Grouped Deployed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(CMU Groups)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5895ACE-0C04-4754-889B-2568200555DD}"/>
              </a:ext>
            </a:extLst>
          </p:cNvPr>
          <p:cNvSpPr/>
          <p:nvPr/>
        </p:nvSpPr>
        <p:spPr>
          <a:xfrm>
            <a:off x="6465496" y="4440280"/>
            <a:ext cx="3684733" cy="10126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371B096-6C8F-4A68-BEDD-260AAC211B99}"/>
              </a:ext>
            </a:extLst>
          </p:cNvPr>
          <p:cNvSpPr/>
          <p:nvPr/>
        </p:nvSpPr>
        <p:spPr>
          <a:xfrm>
            <a:off x="6298687" y="4279225"/>
            <a:ext cx="3684733" cy="10126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3F0DD15-8A74-4121-8C71-9B18309916DE}"/>
              </a:ext>
            </a:extLst>
          </p:cNvPr>
          <p:cNvSpPr/>
          <p:nvPr/>
        </p:nvSpPr>
        <p:spPr>
          <a:xfrm>
            <a:off x="6113126" y="4118172"/>
            <a:ext cx="3684733" cy="10126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3BDCF46-9BBE-4E51-BF4E-96053412ABDC}"/>
              </a:ext>
            </a:extLst>
          </p:cNvPr>
          <p:cNvSpPr/>
          <p:nvPr/>
        </p:nvSpPr>
        <p:spPr>
          <a:xfrm>
            <a:off x="6198490" y="4256815"/>
            <a:ext cx="1085731" cy="4889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Key-selection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Phase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627AF05-F6A4-47B8-BFE8-CAFBD90C37AC}"/>
              </a:ext>
            </a:extLst>
          </p:cNvPr>
          <p:cNvSpPr/>
          <p:nvPr/>
        </p:nvSpPr>
        <p:spPr>
          <a:xfrm>
            <a:off x="7404452" y="4256815"/>
            <a:ext cx="1085731" cy="4889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Attribute-oper</a:t>
            </a:r>
          </a:p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Phase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C90B961-3234-4F92-BF24-BCBA3D3FC60C}"/>
              </a:ext>
            </a:extLst>
          </p:cNvPr>
          <p:cNvSpPr/>
          <p:nvPr/>
        </p:nvSpPr>
        <p:spPr>
          <a:xfrm>
            <a:off x="8606031" y="4256815"/>
            <a:ext cx="1085731" cy="4889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Address</a:t>
            </a:r>
          </a:p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Translation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D99C221-554E-4C94-832D-477D680EC0DC}"/>
              </a:ext>
            </a:extLst>
          </p:cNvPr>
          <p:cNvSpPr/>
          <p:nvPr/>
        </p:nvSpPr>
        <p:spPr>
          <a:xfrm>
            <a:off x="6399754" y="4773230"/>
            <a:ext cx="3141162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Composable Measurement Unit (CMU)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24" name="右大括号 123">
            <a:extLst>
              <a:ext uri="{FF2B5EF4-FFF2-40B4-BE49-F238E27FC236}">
                <a16:creationId xmlns:a16="http://schemas.microsoft.com/office/drawing/2014/main" id="{547AC3B9-8219-4593-9AA6-814A5D8A2DBF}"/>
              </a:ext>
            </a:extLst>
          </p:cNvPr>
          <p:cNvSpPr/>
          <p:nvPr/>
        </p:nvSpPr>
        <p:spPr>
          <a:xfrm>
            <a:off x="10268357" y="4118172"/>
            <a:ext cx="267313" cy="1355946"/>
          </a:xfrm>
          <a:prstGeom prst="rightBrace">
            <a:avLst>
              <a:gd name="adj1" fmla="val 45597"/>
              <a:gd name="adj2" fmla="val 5000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1AA1FB4-5D25-4AB1-8A80-EC1F372AE659}"/>
              </a:ext>
            </a:extLst>
          </p:cNvPr>
          <p:cNvSpPr/>
          <p:nvPr/>
        </p:nvSpPr>
        <p:spPr>
          <a:xfrm>
            <a:off x="1230010" y="1889017"/>
            <a:ext cx="8999840" cy="405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ym typeface="+mn-ea"/>
              </a:rPr>
              <a:t>Implementation</a:t>
            </a:r>
            <a:r>
              <a:rPr lang="en-US" altLang="zh-CN" sz="2400" b="1" dirty="0">
                <a:cs typeface="Calibri" panose="020F0502020204030204" pitchFamily="34" charset="0"/>
              </a:rPr>
              <a:t>: </a:t>
            </a:r>
          </a:p>
          <a:p>
            <a:pPr marL="800100" lvl="1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Plane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P4-16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~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5700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 CMU Groups (27 CMUs)</a:t>
            </a: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Python,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~2800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LOC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Reconfigure built-in Algorithms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Other essential components</a:t>
            </a:r>
          </a:p>
          <a:p>
            <a:pPr marL="800089" lvl="1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 Simulation</a:t>
            </a:r>
          </a:p>
          <a:p>
            <a:pPr marL="1257289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 ,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3000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built-in Algorithms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459FC10-5CC2-4A2A-9BE8-AA6F43608235}"/>
              </a:ext>
            </a:extLst>
          </p:cNvPr>
          <p:cNvSpPr/>
          <p:nvPr/>
        </p:nvSpPr>
        <p:spPr>
          <a:xfrm rot="5400000">
            <a:off x="9274421" y="2563026"/>
            <a:ext cx="1205061" cy="546552"/>
          </a:xfrm>
          <a:prstGeom prst="rect">
            <a:avLst/>
          </a:prstGeom>
          <a:solidFill>
            <a:srgbClr val="F2F2F2"/>
          </a:solidFill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Algorithm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Simulations</a:t>
            </a:r>
          </a:p>
        </p:txBody>
      </p:sp>
    </p:spTree>
    <p:extLst>
      <p:ext uri="{BB962C8B-B14F-4D97-AF65-F5344CB8AC3E}">
        <p14:creationId xmlns:p14="http://schemas.microsoft.com/office/powerpoint/2010/main" val="575190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6DF95E-3B35-4EA7-AF3F-43A54FCC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Implementation and Evaluation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61EA2-10DB-4C07-A063-0735BE7652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3AC8C-CDBC-4495-A146-33FABE9B20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16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32467F-7352-4E0E-A560-953B06B79253}"/>
              </a:ext>
            </a:extLst>
          </p:cNvPr>
          <p:cNvSpPr/>
          <p:nvPr/>
        </p:nvSpPr>
        <p:spPr>
          <a:xfrm>
            <a:off x="1230009" y="1398607"/>
            <a:ext cx="9850946" cy="43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cs typeface="Calibri" panose="020F0502020204030204" pitchFamily="34" charset="0"/>
              </a:rPr>
              <a:t>We Implement </a:t>
            </a:r>
            <a:r>
              <a:rPr lang="en-US" altLang="zh-CN" sz="2000" i="1" dirty="0" err="1">
                <a:cs typeface="Calibri" panose="020F0502020204030204" pitchFamily="34" charset="0"/>
              </a:rPr>
              <a:t>FlyMon</a:t>
            </a:r>
            <a:r>
              <a:rPr lang="en-US" altLang="zh-CN" sz="2000" dirty="0">
                <a:cs typeface="Calibri" panose="020F0502020204030204" pitchFamily="34" charset="0"/>
              </a:rPr>
              <a:t> based on a Wedge-100BF Tofino-based programmable switch.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7F7FE4C-0EF9-44EC-BAA6-27F12C1E536B}"/>
              </a:ext>
            </a:extLst>
          </p:cNvPr>
          <p:cNvGrpSpPr/>
          <p:nvPr/>
        </p:nvGrpSpPr>
        <p:grpSpPr>
          <a:xfrm>
            <a:off x="7193693" y="3471938"/>
            <a:ext cx="1691822" cy="589003"/>
            <a:chOff x="6053209" y="3476175"/>
            <a:chExt cx="1985394" cy="578941"/>
          </a:xfrm>
        </p:grpSpPr>
        <p:sp>
          <p:nvSpPr>
            <p:cNvPr id="117" name="箭头: 右 116">
              <a:extLst>
                <a:ext uri="{FF2B5EF4-FFF2-40B4-BE49-F238E27FC236}">
                  <a16:creationId xmlns:a16="http://schemas.microsoft.com/office/drawing/2014/main" id="{904FF559-7A2B-4929-A0DD-ABBE7A4437FA}"/>
                </a:ext>
              </a:extLst>
            </p:cNvPr>
            <p:cNvSpPr/>
            <p:nvPr/>
          </p:nvSpPr>
          <p:spPr>
            <a:xfrm rot="5400000">
              <a:off x="5950383" y="3705071"/>
              <a:ext cx="452867" cy="247216"/>
            </a:xfrm>
            <a:prstGeom prst="rightArrow">
              <a:avLst>
                <a:gd name="adj1" fmla="val 50000"/>
                <a:gd name="adj2" fmla="val 63878"/>
              </a:avLst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263E2376-723A-453A-8929-F24D3B66098F}"/>
                </a:ext>
              </a:extLst>
            </p:cNvPr>
            <p:cNvSpPr txBox="1"/>
            <p:nvPr/>
          </p:nvSpPr>
          <p:spPr>
            <a:xfrm>
              <a:off x="6362413" y="3476175"/>
              <a:ext cx="1437434" cy="30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Runtime Rules</a:t>
              </a:r>
              <a:endParaRPr lang="zh-CN" altLang="en-US" sz="14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箭头: 右 118">
              <a:extLst>
                <a:ext uri="{FF2B5EF4-FFF2-40B4-BE49-F238E27FC236}">
                  <a16:creationId xmlns:a16="http://schemas.microsoft.com/office/drawing/2014/main" id="{A594C5EE-654C-4FD3-8D0D-6FFD7E7825AF}"/>
                </a:ext>
              </a:extLst>
            </p:cNvPr>
            <p:cNvSpPr/>
            <p:nvPr/>
          </p:nvSpPr>
          <p:spPr>
            <a:xfrm rot="5400000">
              <a:off x="7688563" y="3705076"/>
              <a:ext cx="452864" cy="247216"/>
            </a:xfrm>
            <a:prstGeom prst="rightArrow">
              <a:avLst>
                <a:gd name="adj1" fmla="val 50000"/>
                <a:gd name="adj2" fmla="val 63878"/>
              </a:avLst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D20B0DA-3059-426A-B5C8-7148EC43653B}"/>
              </a:ext>
            </a:extLst>
          </p:cNvPr>
          <p:cNvGrpSpPr/>
          <p:nvPr/>
        </p:nvGrpSpPr>
        <p:grpSpPr>
          <a:xfrm>
            <a:off x="5678948" y="3448019"/>
            <a:ext cx="4927600" cy="641647"/>
            <a:chOff x="4275619" y="3452665"/>
            <a:chExt cx="5782657" cy="630685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5F1FF2B-AB4A-46A0-9E24-4DB7AAB1E6D4}"/>
                </a:ext>
              </a:extLst>
            </p:cNvPr>
            <p:cNvSpPr/>
            <p:nvPr/>
          </p:nvSpPr>
          <p:spPr>
            <a:xfrm>
              <a:off x="4385848" y="3780830"/>
              <a:ext cx="1290854" cy="3025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Data Plane</a:t>
              </a:r>
              <a:endParaRPr lang="zh-CN" altLang="en-US" sz="1400" b="1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1806A348-14C9-4768-A0CE-16D0A61246A9}"/>
                </a:ext>
              </a:extLst>
            </p:cNvPr>
            <p:cNvCxnSpPr>
              <a:cxnSpLocks/>
            </p:cNvCxnSpPr>
            <p:nvPr/>
          </p:nvCxnSpPr>
          <p:spPr>
            <a:xfrm>
              <a:off x="4275619" y="3791299"/>
              <a:ext cx="578265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5FAF461-90A4-4C5C-AAFF-8EEDDEC2A88E}"/>
                </a:ext>
              </a:extLst>
            </p:cNvPr>
            <p:cNvSpPr/>
            <p:nvPr/>
          </p:nvSpPr>
          <p:spPr>
            <a:xfrm>
              <a:off x="8349970" y="3452665"/>
              <a:ext cx="1582434" cy="302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Control Plane</a:t>
              </a:r>
              <a:endParaRPr lang="zh-CN" altLang="en-US" sz="1400" b="1"/>
            </a:p>
          </p:txBody>
        </p:sp>
      </p:grpSp>
      <p:sp>
        <p:nvSpPr>
          <p:cNvPr id="164" name="矩形 163">
            <a:extLst>
              <a:ext uri="{FF2B5EF4-FFF2-40B4-BE49-F238E27FC236}">
                <a16:creationId xmlns:a16="http://schemas.microsoft.com/office/drawing/2014/main" id="{56797D05-AA14-48B7-909D-EC48F0EE2F31}"/>
              </a:ext>
            </a:extLst>
          </p:cNvPr>
          <p:cNvSpPr/>
          <p:nvPr/>
        </p:nvSpPr>
        <p:spPr>
          <a:xfrm>
            <a:off x="6078779" y="5558422"/>
            <a:ext cx="33050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tx2"/>
                </a:solidFill>
                <a:cs typeface="Calibri" panose="020F0502020204030204" pitchFamily="34" charset="0"/>
              </a:rPr>
              <a:t>RMT-based Hardware Switch</a:t>
            </a:r>
            <a:endParaRPr lang="zh-CN" altLang="en-US" sz="14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DFD22DB6-C90B-411C-A07F-C83B615F7CF0}"/>
              </a:ext>
            </a:extLst>
          </p:cNvPr>
          <p:cNvGrpSpPr/>
          <p:nvPr/>
        </p:nvGrpSpPr>
        <p:grpSpPr>
          <a:xfrm>
            <a:off x="5631825" y="5216099"/>
            <a:ext cx="881414" cy="729031"/>
            <a:chOff x="2753722" y="5183800"/>
            <a:chExt cx="1148643" cy="897148"/>
          </a:xfrm>
        </p:grpSpPr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BF293EC7-35EF-4D0B-B6AB-FBEFCD6D5F60}"/>
                </a:ext>
              </a:extLst>
            </p:cNvPr>
            <p:cNvGrpSpPr/>
            <p:nvPr/>
          </p:nvGrpSpPr>
          <p:grpSpPr>
            <a:xfrm>
              <a:off x="2753722" y="5183800"/>
              <a:ext cx="1002989" cy="897148"/>
              <a:chOff x="989400" y="3908875"/>
              <a:chExt cx="776048" cy="687155"/>
            </a:xfrm>
          </p:grpSpPr>
          <p:grpSp>
            <p:nvGrpSpPr>
              <p:cNvPr id="169" name="Group 4">
                <a:extLst>
                  <a:ext uri="{FF2B5EF4-FFF2-40B4-BE49-F238E27FC236}">
                    <a16:creationId xmlns:a16="http://schemas.microsoft.com/office/drawing/2014/main" id="{0B38EBA1-ACB8-4666-983F-3E609810F7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89400" y="3908875"/>
                <a:ext cx="776048" cy="687155"/>
                <a:chOff x="3317" y="1705"/>
                <a:chExt cx="1046" cy="910"/>
              </a:xfrm>
            </p:grpSpPr>
            <p:sp>
              <p:nvSpPr>
                <p:cNvPr id="171" name="AutoShape 3">
                  <a:extLst>
                    <a:ext uri="{FF2B5EF4-FFF2-40B4-BE49-F238E27FC236}">
                      <a16:creationId xmlns:a16="http://schemas.microsoft.com/office/drawing/2014/main" id="{710A6133-5564-46B1-BF8B-4A6C1A37963B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17" y="1705"/>
                  <a:ext cx="1046" cy="9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72" name="Freeform 5">
                  <a:extLst>
                    <a:ext uri="{FF2B5EF4-FFF2-40B4-BE49-F238E27FC236}">
                      <a16:creationId xmlns:a16="http://schemas.microsoft.com/office/drawing/2014/main" id="{1DF5D135-DFDC-4811-AA15-CB3AA4BE22DD}"/>
                    </a:ext>
                  </a:extLst>
                </p:cNvPr>
                <p:cNvSpPr/>
                <p:nvPr/>
              </p:nvSpPr>
              <p:spPr bwMode="auto">
                <a:xfrm>
                  <a:off x="3875" y="1976"/>
                  <a:ext cx="248" cy="142"/>
                </a:xfrm>
                <a:custGeom>
                  <a:avLst/>
                  <a:gdLst>
                    <a:gd name="T0" fmla="*/ 248 w 248"/>
                    <a:gd name="T1" fmla="*/ 48 h 142"/>
                    <a:gd name="T2" fmla="*/ 233 w 248"/>
                    <a:gd name="T3" fmla="*/ 134 h 142"/>
                    <a:gd name="T4" fmla="*/ 83 w 248"/>
                    <a:gd name="T5" fmla="*/ 142 h 142"/>
                    <a:gd name="T6" fmla="*/ 151 w 248"/>
                    <a:gd name="T7" fmla="*/ 103 h 142"/>
                    <a:gd name="T8" fmla="*/ 0 w 248"/>
                    <a:gd name="T9" fmla="*/ 17 h 142"/>
                    <a:gd name="T10" fmla="*/ 30 w 248"/>
                    <a:gd name="T11" fmla="*/ 0 h 142"/>
                    <a:gd name="T12" fmla="*/ 180 w 248"/>
                    <a:gd name="T13" fmla="*/ 86 h 142"/>
                    <a:gd name="T14" fmla="*/ 248 w 248"/>
                    <a:gd name="T15" fmla="*/ 48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2">
                      <a:moveTo>
                        <a:pt x="248" y="48"/>
                      </a:moveTo>
                      <a:lnTo>
                        <a:pt x="233" y="134"/>
                      </a:lnTo>
                      <a:lnTo>
                        <a:pt x="83" y="142"/>
                      </a:lnTo>
                      <a:lnTo>
                        <a:pt x="151" y="103"/>
                      </a:lnTo>
                      <a:lnTo>
                        <a:pt x="0" y="17"/>
                      </a:lnTo>
                      <a:lnTo>
                        <a:pt x="30" y="0"/>
                      </a:lnTo>
                      <a:lnTo>
                        <a:pt x="180" y="86"/>
                      </a:lnTo>
                      <a:lnTo>
                        <a:pt x="248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73" name="Freeform 6">
                  <a:extLst>
                    <a:ext uri="{FF2B5EF4-FFF2-40B4-BE49-F238E27FC236}">
                      <a16:creationId xmlns:a16="http://schemas.microsoft.com/office/drawing/2014/main" id="{CE08C9F8-6F31-4055-A1BC-2E73FD34F006}"/>
                    </a:ext>
                  </a:extLst>
                </p:cNvPr>
                <p:cNvSpPr/>
                <p:nvPr/>
              </p:nvSpPr>
              <p:spPr bwMode="auto">
                <a:xfrm>
                  <a:off x="3875" y="1976"/>
                  <a:ext cx="248" cy="142"/>
                </a:xfrm>
                <a:custGeom>
                  <a:avLst/>
                  <a:gdLst>
                    <a:gd name="T0" fmla="*/ 248 w 248"/>
                    <a:gd name="T1" fmla="*/ 48 h 142"/>
                    <a:gd name="T2" fmla="*/ 233 w 248"/>
                    <a:gd name="T3" fmla="*/ 134 h 142"/>
                    <a:gd name="T4" fmla="*/ 83 w 248"/>
                    <a:gd name="T5" fmla="*/ 142 h 142"/>
                    <a:gd name="T6" fmla="*/ 151 w 248"/>
                    <a:gd name="T7" fmla="*/ 103 h 142"/>
                    <a:gd name="T8" fmla="*/ 0 w 248"/>
                    <a:gd name="T9" fmla="*/ 17 h 142"/>
                    <a:gd name="T10" fmla="*/ 30 w 248"/>
                    <a:gd name="T11" fmla="*/ 0 h 142"/>
                    <a:gd name="T12" fmla="*/ 180 w 248"/>
                    <a:gd name="T13" fmla="*/ 86 h 142"/>
                    <a:gd name="T14" fmla="*/ 248 w 248"/>
                    <a:gd name="T15" fmla="*/ 48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2">
                      <a:moveTo>
                        <a:pt x="248" y="48"/>
                      </a:moveTo>
                      <a:lnTo>
                        <a:pt x="233" y="134"/>
                      </a:lnTo>
                      <a:lnTo>
                        <a:pt x="83" y="142"/>
                      </a:lnTo>
                      <a:lnTo>
                        <a:pt x="151" y="103"/>
                      </a:lnTo>
                      <a:lnTo>
                        <a:pt x="0" y="17"/>
                      </a:lnTo>
                      <a:lnTo>
                        <a:pt x="30" y="0"/>
                      </a:lnTo>
                      <a:lnTo>
                        <a:pt x="180" y="86"/>
                      </a:lnTo>
                      <a:lnTo>
                        <a:pt x="248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74" name="Line 7">
                  <a:extLst>
                    <a:ext uri="{FF2B5EF4-FFF2-40B4-BE49-F238E27FC236}">
                      <a16:creationId xmlns:a16="http://schemas.microsoft.com/office/drawing/2014/main" id="{862EBB62-05C6-49B7-8947-596DC6809B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53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75" name="Line 8">
                  <a:extLst>
                    <a:ext uri="{FF2B5EF4-FFF2-40B4-BE49-F238E27FC236}">
                      <a16:creationId xmlns:a16="http://schemas.microsoft.com/office/drawing/2014/main" id="{A6B88F17-9CA0-438B-B259-CA4D81EF51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2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76" name="Line 9">
                  <a:extLst>
                    <a:ext uri="{FF2B5EF4-FFF2-40B4-BE49-F238E27FC236}">
                      <a16:creationId xmlns:a16="http://schemas.microsoft.com/office/drawing/2014/main" id="{77027F95-D995-47F6-9DD6-A593C937A9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2" y="2304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77" name="Line 10">
                  <a:extLst>
                    <a:ext uri="{FF2B5EF4-FFF2-40B4-BE49-F238E27FC236}">
                      <a16:creationId xmlns:a16="http://schemas.microsoft.com/office/drawing/2014/main" id="{9FD89A54-1663-40AF-A039-3392853631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78" name="Freeform 11">
                  <a:extLst>
                    <a:ext uri="{FF2B5EF4-FFF2-40B4-BE49-F238E27FC236}">
                      <a16:creationId xmlns:a16="http://schemas.microsoft.com/office/drawing/2014/main" id="{1161FACF-0DBD-4545-898E-E462682BF2A8}"/>
                    </a:ext>
                  </a:extLst>
                </p:cNvPr>
                <p:cNvSpPr/>
                <p:nvPr/>
              </p:nvSpPr>
              <p:spPr bwMode="auto">
                <a:xfrm>
                  <a:off x="3765" y="1790"/>
                  <a:ext cx="248" cy="142"/>
                </a:xfrm>
                <a:custGeom>
                  <a:avLst/>
                  <a:gdLst>
                    <a:gd name="T0" fmla="*/ 0 w 248"/>
                    <a:gd name="T1" fmla="*/ 94 h 142"/>
                    <a:gd name="T2" fmla="*/ 15 w 248"/>
                    <a:gd name="T3" fmla="*/ 8 h 142"/>
                    <a:gd name="T4" fmla="*/ 165 w 248"/>
                    <a:gd name="T5" fmla="*/ 0 h 142"/>
                    <a:gd name="T6" fmla="*/ 97 w 248"/>
                    <a:gd name="T7" fmla="*/ 39 h 142"/>
                    <a:gd name="T8" fmla="*/ 248 w 248"/>
                    <a:gd name="T9" fmla="*/ 125 h 142"/>
                    <a:gd name="T10" fmla="*/ 218 w 248"/>
                    <a:gd name="T11" fmla="*/ 142 h 142"/>
                    <a:gd name="T12" fmla="*/ 68 w 248"/>
                    <a:gd name="T13" fmla="*/ 55 h 142"/>
                    <a:gd name="T14" fmla="*/ 0 w 248"/>
                    <a:gd name="T15" fmla="*/ 94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2">
                      <a:moveTo>
                        <a:pt x="0" y="94"/>
                      </a:moveTo>
                      <a:lnTo>
                        <a:pt x="15" y="8"/>
                      </a:lnTo>
                      <a:lnTo>
                        <a:pt x="165" y="0"/>
                      </a:lnTo>
                      <a:lnTo>
                        <a:pt x="97" y="39"/>
                      </a:lnTo>
                      <a:lnTo>
                        <a:pt x="248" y="125"/>
                      </a:lnTo>
                      <a:lnTo>
                        <a:pt x="218" y="142"/>
                      </a:lnTo>
                      <a:lnTo>
                        <a:pt x="68" y="55"/>
                      </a:lnTo>
                      <a:lnTo>
                        <a:pt x="0" y="9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79" name="Freeform 13">
                  <a:extLst>
                    <a:ext uri="{FF2B5EF4-FFF2-40B4-BE49-F238E27FC236}">
                      <a16:creationId xmlns:a16="http://schemas.microsoft.com/office/drawing/2014/main" id="{40789596-390F-4F35-AB40-E2AA08B08567}"/>
                    </a:ext>
                  </a:extLst>
                </p:cNvPr>
                <p:cNvSpPr/>
                <p:nvPr/>
              </p:nvSpPr>
              <p:spPr bwMode="auto">
                <a:xfrm>
                  <a:off x="3673" y="2093"/>
                  <a:ext cx="248" cy="141"/>
                </a:xfrm>
                <a:custGeom>
                  <a:avLst/>
                  <a:gdLst>
                    <a:gd name="T0" fmla="*/ 248 w 248"/>
                    <a:gd name="T1" fmla="*/ 47 h 141"/>
                    <a:gd name="T2" fmla="*/ 233 w 248"/>
                    <a:gd name="T3" fmla="*/ 133 h 141"/>
                    <a:gd name="T4" fmla="*/ 83 w 248"/>
                    <a:gd name="T5" fmla="*/ 141 h 141"/>
                    <a:gd name="T6" fmla="*/ 151 w 248"/>
                    <a:gd name="T7" fmla="*/ 103 h 141"/>
                    <a:gd name="T8" fmla="*/ 0 w 248"/>
                    <a:gd name="T9" fmla="*/ 16 h 141"/>
                    <a:gd name="T10" fmla="*/ 30 w 248"/>
                    <a:gd name="T11" fmla="*/ 0 h 141"/>
                    <a:gd name="T12" fmla="*/ 180 w 248"/>
                    <a:gd name="T13" fmla="*/ 86 h 141"/>
                    <a:gd name="T14" fmla="*/ 248 w 248"/>
                    <a:gd name="T15" fmla="*/ 47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8" h="141">
                      <a:moveTo>
                        <a:pt x="248" y="47"/>
                      </a:moveTo>
                      <a:lnTo>
                        <a:pt x="233" y="133"/>
                      </a:lnTo>
                      <a:lnTo>
                        <a:pt x="83" y="141"/>
                      </a:lnTo>
                      <a:lnTo>
                        <a:pt x="151" y="103"/>
                      </a:lnTo>
                      <a:lnTo>
                        <a:pt x="0" y="16"/>
                      </a:lnTo>
                      <a:lnTo>
                        <a:pt x="30" y="0"/>
                      </a:lnTo>
                      <a:lnTo>
                        <a:pt x="180" y="86"/>
                      </a:lnTo>
                      <a:lnTo>
                        <a:pt x="248" y="4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80" name="Freeform 15">
                  <a:extLst>
                    <a:ext uri="{FF2B5EF4-FFF2-40B4-BE49-F238E27FC236}">
                      <a16:creationId xmlns:a16="http://schemas.microsoft.com/office/drawing/2014/main" id="{08DEB29C-4F86-471F-8532-A5FDA7993050}"/>
                    </a:ext>
                  </a:extLst>
                </p:cNvPr>
                <p:cNvSpPr/>
                <p:nvPr/>
              </p:nvSpPr>
              <p:spPr bwMode="auto">
                <a:xfrm>
                  <a:off x="3531" y="1900"/>
                  <a:ext cx="247" cy="142"/>
                </a:xfrm>
                <a:custGeom>
                  <a:avLst/>
                  <a:gdLst>
                    <a:gd name="T0" fmla="*/ 0 w 247"/>
                    <a:gd name="T1" fmla="*/ 95 h 142"/>
                    <a:gd name="T2" fmla="*/ 14 w 247"/>
                    <a:gd name="T3" fmla="*/ 9 h 142"/>
                    <a:gd name="T4" fmla="*/ 165 w 247"/>
                    <a:gd name="T5" fmla="*/ 0 h 142"/>
                    <a:gd name="T6" fmla="*/ 96 w 247"/>
                    <a:gd name="T7" fmla="*/ 39 h 142"/>
                    <a:gd name="T8" fmla="*/ 247 w 247"/>
                    <a:gd name="T9" fmla="*/ 125 h 142"/>
                    <a:gd name="T10" fmla="*/ 217 w 247"/>
                    <a:gd name="T11" fmla="*/ 142 h 142"/>
                    <a:gd name="T12" fmla="*/ 67 w 247"/>
                    <a:gd name="T13" fmla="*/ 56 h 142"/>
                    <a:gd name="T14" fmla="*/ 0 w 247"/>
                    <a:gd name="T15" fmla="*/ 95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7" h="142">
                      <a:moveTo>
                        <a:pt x="0" y="95"/>
                      </a:moveTo>
                      <a:lnTo>
                        <a:pt x="14" y="9"/>
                      </a:lnTo>
                      <a:lnTo>
                        <a:pt x="165" y="0"/>
                      </a:lnTo>
                      <a:lnTo>
                        <a:pt x="96" y="39"/>
                      </a:lnTo>
                      <a:lnTo>
                        <a:pt x="247" y="125"/>
                      </a:lnTo>
                      <a:lnTo>
                        <a:pt x="217" y="142"/>
                      </a:lnTo>
                      <a:lnTo>
                        <a:pt x="67" y="56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81" name="Freeform 16">
                  <a:extLst>
                    <a:ext uri="{FF2B5EF4-FFF2-40B4-BE49-F238E27FC236}">
                      <a16:creationId xmlns:a16="http://schemas.microsoft.com/office/drawing/2014/main" id="{7C4F5093-0E5B-4BF3-A368-C69693268075}"/>
                    </a:ext>
                  </a:extLst>
                </p:cNvPr>
                <p:cNvSpPr/>
                <p:nvPr/>
              </p:nvSpPr>
              <p:spPr bwMode="auto">
                <a:xfrm>
                  <a:off x="3531" y="1900"/>
                  <a:ext cx="247" cy="142"/>
                </a:xfrm>
                <a:custGeom>
                  <a:avLst/>
                  <a:gdLst>
                    <a:gd name="T0" fmla="*/ 0 w 247"/>
                    <a:gd name="T1" fmla="*/ 95 h 142"/>
                    <a:gd name="T2" fmla="*/ 14 w 247"/>
                    <a:gd name="T3" fmla="*/ 9 h 142"/>
                    <a:gd name="T4" fmla="*/ 165 w 247"/>
                    <a:gd name="T5" fmla="*/ 0 h 142"/>
                    <a:gd name="T6" fmla="*/ 96 w 247"/>
                    <a:gd name="T7" fmla="*/ 39 h 142"/>
                    <a:gd name="T8" fmla="*/ 247 w 247"/>
                    <a:gd name="T9" fmla="*/ 125 h 142"/>
                    <a:gd name="T10" fmla="*/ 217 w 247"/>
                    <a:gd name="T11" fmla="*/ 142 h 142"/>
                    <a:gd name="T12" fmla="*/ 67 w 247"/>
                    <a:gd name="T13" fmla="*/ 56 h 142"/>
                    <a:gd name="T14" fmla="*/ 0 w 247"/>
                    <a:gd name="T15" fmla="*/ 95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7" h="142">
                      <a:moveTo>
                        <a:pt x="0" y="95"/>
                      </a:moveTo>
                      <a:lnTo>
                        <a:pt x="14" y="9"/>
                      </a:lnTo>
                      <a:lnTo>
                        <a:pt x="165" y="0"/>
                      </a:lnTo>
                      <a:lnTo>
                        <a:pt x="96" y="39"/>
                      </a:lnTo>
                      <a:lnTo>
                        <a:pt x="247" y="125"/>
                      </a:lnTo>
                      <a:lnTo>
                        <a:pt x="217" y="142"/>
                      </a:lnTo>
                      <a:lnTo>
                        <a:pt x="67" y="56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82" name="Line 17">
                  <a:extLst>
                    <a:ext uri="{FF2B5EF4-FFF2-40B4-BE49-F238E27FC236}">
                      <a16:creationId xmlns:a16="http://schemas.microsoft.com/office/drawing/2014/main" id="{348F1E74-B879-45FF-9F85-35C046CED1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42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83" name="Line 18">
                  <a:extLst>
                    <a:ext uri="{FF2B5EF4-FFF2-40B4-BE49-F238E27FC236}">
                      <a16:creationId xmlns:a16="http://schemas.microsoft.com/office/drawing/2014/main" id="{7FC5B36A-B854-4F58-9B72-1850DB5AD9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1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84" name="Line 19">
                  <a:extLst>
                    <a:ext uri="{FF2B5EF4-FFF2-40B4-BE49-F238E27FC236}">
                      <a16:creationId xmlns:a16="http://schemas.microsoft.com/office/drawing/2014/main" id="{0D6596E9-4E0F-45DC-9764-BE9383319B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85" name="Line 20">
                  <a:extLst>
                    <a:ext uri="{FF2B5EF4-FFF2-40B4-BE49-F238E27FC236}">
                      <a16:creationId xmlns:a16="http://schemas.microsoft.com/office/drawing/2014/main" id="{846D1DE2-DE40-4AE0-8BD4-C1498F6236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86" name="Line 21">
                  <a:extLst>
                    <a:ext uri="{FF2B5EF4-FFF2-40B4-BE49-F238E27FC236}">
                      <a16:creationId xmlns:a16="http://schemas.microsoft.com/office/drawing/2014/main" id="{36AF0C84-EC94-4A94-B636-FE55554282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1" y="2012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87" name="Line 22">
                  <a:extLst>
                    <a:ext uri="{FF2B5EF4-FFF2-40B4-BE49-F238E27FC236}">
                      <a16:creationId xmlns:a16="http://schemas.microsoft.com/office/drawing/2014/main" id="{303B5346-56EB-49A0-A638-542358C7BC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304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88" name="Line 23">
                  <a:extLst>
                    <a:ext uri="{FF2B5EF4-FFF2-40B4-BE49-F238E27FC236}">
                      <a16:creationId xmlns:a16="http://schemas.microsoft.com/office/drawing/2014/main" id="{6E4C9E05-F213-4864-BA4E-08111281FB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89" name="Line 24">
                  <a:extLst>
                    <a:ext uri="{FF2B5EF4-FFF2-40B4-BE49-F238E27FC236}">
                      <a16:creationId xmlns:a16="http://schemas.microsoft.com/office/drawing/2014/main" id="{5E0EEB1C-D09C-42B7-82A4-F16CF69CDE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90" name="Line 25">
                  <a:extLst>
                    <a:ext uri="{FF2B5EF4-FFF2-40B4-BE49-F238E27FC236}">
                      <a16:creationId xmlns:a16="http://schemas.microsoft.com/office/drawing/2014/main" id="{577D3BFE-7B0E-480E-BF54-9DE9D5984F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53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91" name="Line 26">
                  <a:extLst>
                    <a:ext uri="{FF2B5EF4-FFF2-40B4-BE49-F238E27FC236}">
                      <a16:creationId xmlns:a16="http://schemas.microsoft.com/office/drawing/2014/main" id="{14E30B8C-7C45-450E-BFD2-7953250B19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42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92" name="Line 27">
                  <a:extLst>
                    <a:ext uri="{FF2B5EF4-FFF2-40B4-BE49-F238E27FC236}">
                      <a16:creationId xmlns:a16="http://schemas.microsoft.com/office/drawing/2014/main" id="{F3241CE1-B96A-4CFB-A9EC-6E838583C1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1" y="1719"/>
                  <a:ext cx="511" cy="293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93" name="Line 28">
                  <a:extLst>
                    <a:ext uri="{FF2B5EF4-FFF2-40B4-BE49-F238E27FC236}">
                      <a16:creationId xmlns:a16="http://schemas.microsoft.com/office/drawing/2014/main" id="{0CB0B14E-6E30-470B-A3E9-539633DACB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94" name="Line 29">
                  <a:extLst>
                    <a:ext uri="{FF2B5EF4-FFF2-40B4-BE49-F238E27FC236}">
                      <a16:creationId xmlns:a16="http://schemas.microsoft.com/office/drawing/2014/main" id="{7986687E-BBFE-447C-9A54-3A0F335F29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2" y="2314"/>
                  <a:ext cx="511" cy="29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  <p:sp>
              <p:nvSpPr>
                <p:cNvPr id="195" name="Line 30">
                  <a:extLst>
                    <a:ext uri="{FF2B5EF4-FFF2-40B4-BE49-F238E27FC236}">
                      <a16:creationId xmlns:a16="http://schemas.microsoft.com/office/drawing/2014/main" id="{442391B8-783E-4CE1-87AA-432BFDC94E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1" y="2012"/>
                  <a:ext cx="0" cy="302"/>
                </a:xfrm>
                <a:prstGeom prst="line">
                  <a:avLst/>
                </a:prstGeom>
                <a:noFill/>
                <a:ln w="22225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050"/>
                </a:p>
              </p:txBody>
            </p:sp>
          </p:grpSp>
          <p:pic>
            <p:nvPicPr>
              <p:cNvPr id="170" name="Picture 2" descr="https://p4.org/wp-content/uploads/2021/05/Group-81.png">
                <a:extLst>
                  <a:ext uri="{FF2B5EF4-FFF2-40B4-BE49-F238E27FC236}">
                    <a16:creationId xmlns:a16="http://schemas.microsoft.com/office/drawing/2014/main" id="{793A6F52-BE54-4866-9453-F38B6C7D62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471" y="4279457"/>
                <a:ext cx="229786" cy="20032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A55E3D74-2BD9-47E7-B027-74810C490483}"/>
                </a:ext>
              </a:extLst>
            </p:cNvPr>
            <p:cNvSpPr/>
            <p:nvPr/>
          </p:nvSpPr>
          <p:spPr>
            <a:xfrm>
              <a:off x="3156172" y="5604375"/>
              <a:ext cx="746193" cy="302532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tx2"/>
                  </a:solidFill>
                  <a:cs typeface="Calibri" panose="020F0502020204030204" pitchFamily="34" charset="0"/>
                </a:rPr>
                <a:t>RMT</a:t>
              </a:r>
              <a:endParaRPr lang="zh-CN" altLang="en-US" sz="1400" dirty="0"/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93A94FA8-9E2B-49FC-BB53-BA488596E1D9}"/>
              </a:ext>
            </a:extLst>
          </p:cNvPr>
          <p:cNvSpPr/>
          <p:nvPr/>
        </p:nvSpPr>
        <p:spPr>
          <a:xfrm>
            <a:off x="1230010" y="1889017"/>
            <a:ext cx="8999840" cy="405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ym typeface="+mn-ea"/>
              </a:rPr>
              <a:t>Implementation</a:t>
            </a:r>
            <a:r>
              <a:rPr lang="en-US" altLang="zh-CN" sz="2400" b="1" dirty="0">
                <a:cs typeface="Calibri" panose="020F0502020204030204" pitchFamily="34" charset="0"/>
              </a:rPr>
              <a:t>: </a:t>
            </a:r>
          </a:p>
          <a:p>
            <a:pPr marL="800100" lvl="1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Plane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P4-16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~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5700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 CMU Groups (27 CMUs)</a:t>
            </a: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Python, 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~2800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Reconfigure built-in Algorithms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essential components</a:t>
            </a:r>
          </a:p>
          <a:p>
            <a:pPr marL="800089" lvl="1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Accuracy Simulation</a:t>
            </a:r>
          </a:p>
          <a:p>
            <a:pPr marL="1257289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C++ ,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3000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LOC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Test built-in Algorithms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7440ACE-C301-41F0-90D4-1416A5698817}"/>
              </a:ext>
            </a:extLst>
          </p:cNvPr>
          <p:cNvSpPr/>
          <p:nvPr/>
        </p:nvSpPr>
        <p:spPr>
          <a:xfrm rot="5400000">
            <a:off x="9274421" y="2563026"/>
            <a:ext cx="1205061" cy="546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2"/>
                </a:solidFill>
                <a:cs typeface="Calibri" panose="020F0502020204030204" pitchFamily="34" charset="0"/>
              </a:rPr>
              <a:t>Algorithm</a:t>
            </a: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cs typeface="Calibri" panose="020F0502020204030204" pitchFamily="34" charset="0"/>
              </a:rPr>
              <a:t>Simulations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0E6C608-819A-4A4C-8C06-D68CEBD99E88}"/>
              </a:ext>
            </a:extLst>
          </p:cNvPr>
          <p:cNvSpPr/>
          <p:nvPr/>
        </p:nvSpPr>
        <p:spPr>
          <a:xfrm>
            <a:off x="6465496" y="4440280"/>
            <a:ext cx="3684733" cy="10126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0EFF539-DFE0-4D20-8442-5470B23A785D}"/>
              </a:ext>
            </a:extLst>
          </p:cNvPr>
          <p:cNvSpPr/>
          <p:nvPr/>
        </p:nvSpPr>
        <p:spPr>
          <a:xfrm>
            <a:off x="6298687" y="4279225"/>
            <a:ext cx="3684733" cy="10126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98A0A42-BD33-4D46-8ADC-D9D872706A09}"/>
              </a:ext>
            </a:extLst>
          </p:cNvPr>
          <p:cNvSpPr/>
          <p:nvPr/>
        </p:nvSpPr>
        <p:spPr>
          <a:xfrm>
            <a:off x="6113126" y="4118172"/>
            <a:ext cx="3684733" cy="10126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33525AB-9B88-49F0-9911-1644A0BBE91E}"/>
              </a:ext>
            </a:extLst>
          </p:cNvPr>
          <p:cNvSpPr/>
          <p:nvPr/>
        </p:nvSpPr>
        <p:spPr>
          <a:xfrm>
            <a:off x="6198490" y="4256815"/>
            <a:ext cx="1085731" cy="4889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Key-selection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Phase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874D174-64C8-4124-90A8-5E95127B3D41}"/>
              </a:ext>
            </a:extLst>
          </p:cNvPr>
          <p:cNvSpPr/>
          <p:nvPr/>
        </p:nvSpPr>
        <p:spPr>
          <a:xfrm>
            <a:off x="7404452" y="4256815"/>
            <a:ext cx="1085731" cy="4889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Attribute-oper</a:t>
            </a:r>
          </a:p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Phase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A4ADCA3-5AC1-40B7-A858-D6D822D1F978}"/>
              </a:ext>
            </a:extLst>
          </p:cNvPr>
          <p:cNvSpPr/>
          <p:nvPr/>
        </p:nvSpPr>
        <p:spPr>
          <a:xfrm>
            <a:off x="8606031" y="4256815"/>
            <a:ext cx="1085731" cy="4889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Address</a:t>
            </a:r>
          </a:p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Translation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B034E67-FAC5-4E4F-9D76-29B356BECBEF}"/>
              </a:ext>
            </a:extLst>
          </p:cNvPr>
          <p:cNvSpPr/>
          <p:nvPr/>
        </p:nvSpPr>
        <p:spPr>
          <a:xfrm>
            <a:off x="6399754" y="4773230"/>
            <a:ext cx="3141162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Composable Measurement Unit (CMU)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73" name="右大括号 72">
            <a:extLst>
              <a:ext uri="{FF2B5EF4-FFF2-40B4-BE49-F238E27FC236}">
                <a16:creationId xmlns:a16="http://schemas.microsoft.com/office/drawing/2014/main" id="{093770FE-B51F-4ABD-A72F-745D9F0578EF}"/>
              </a:ext>
            </a:extLst>
          </p:cNvPr>
          <p:cNvSpPr/>
          <p:nvPr/>
        </p:nvSpPr>
        <p:spPr>
          <a:xfrm>
            <a:off x="10268357" y="4118172"/>
            <a:ext cx="267313" cy="1355946"/>
          </a:xfrm>
          <a:prstGeom prst="rightBrace">
            <a:avLst>
              <a:gd name="adj1" fmla="val 45597"/>
              <a:gd name="adj2" fmla="val 5000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E788489-7819-4980-85A5-E4781E285BC5}"/>
              </a:ext>
            </a:extLst>
          </p:cNvPr>
          <p:cNvSpPr/>
          <p:nvPr/>
        </p:nvSpPr>
        <p:spPr>
          <a:xfrm rot="5400000">
            <a:off x="9909967" y="4562482"/>
            <a:ext cx="198035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Grouped Deployed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(CMU Groups)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A3CEE8EA-5A30-456E-A62B-880E5061936F}"/>
              </a:ext>
            </a:extLst>
          </p:cNvPr>
          <p:cNvGrpSpPr/>
          <p:nvPr/>
        </p:nvGrpSpPr>
        <p:grpSpPr>
          <a:xfrm>
            <a:off x="6166416" y="2238466"/>
            <a:ext cx="3357637" cy="1200366"/>
            <a:chOff x="4847675" y="2263775"/>
            <a:chExt cx="4421950" cy="1179860"/>
          </a:xfrm>
          <a:solidFill>
            <a:schemeClr val="bg1">
              <a:lumMod val="95000"/>
            </a:schemeClr>
          </a:solidFill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2F20AFA-53E7-4DFC-AD3C-9C141B554D6E}"/>
                </a:ext>
              </a:extLst>
            </p:cNvPr>
            <p:cNvSpPr/>
            <p:nvPr/>
          </p:nvSpPr>
          <p:spPr>
            <a:xfrm>
              <a:off x="4847675" y="3174184"/>
              <a:ext cx="4421950" cy="269451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RMT Runtime Interfaces</a:t>
              </a:r>
              <a:endParaRPr lang="zh-CN" altLang="en-US" sz="1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D4BD3A81-46FE-4A02-9F2E-6254B35C2002}"/>
                </a:ext>
              </a:extLst>
            </p:cNvPr>
            <p:cNvSpPr/>
            <p:nvPr/>
          </p:nvSpPr>
          <p:spPr>
            <a:xfrm>
              <a:off x="4847675" y="2642360"/>
              <a:ext cx="1514738" cy="453449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Algorithm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Implementation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C61E05D-B485-49B5-A447-12F949171A49}"/>
                </a:ext>
              </a:extLst>
            </p:cNvPr>
            <p:cNvSpPr/>
            <p:nvPr/>
          </p:nvSpPr>
          <p:spPr>
            <a:xfrm>
              <a:off x="6476192" y="2641892"/>
              <a:ext cx="1391457" cy="453449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Resource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Management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A21A7F9-FA70-41C9-823D-AD61DD7B983C}"/>
                </a:ext>
              </a:extLst>
            </p:cNvPr>
            <p:cNvSpPr/>
            <p:nvPr/>
          </p:nvSpPr>
          <p:spPr>
            <a:xfrm>
              <a:off x="7981427" y="2641423"/>
              <a:ext cx="1288197" cy="453449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Data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Collection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76187D3-B153-4989-BE85-C9C336F2357B}"/>
                </a:ext>
              </a:extLst>
            </p:cNvPr>
            <p:cNvSpPr/>
            <p:nvPr/>
          </p:nvSpPr>
          <p:spPr>
            <a:xfrm>
              <a:off x="4847675" y="2263775"/>
              <a:ext cx="4421949" cy="323004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bg1">
                      <a:lumMod val="75000"/>
                    </a:schemeClr>
                  </a:solidFill>
                  <a:cs typeface="Calibri" panose="020F0502020204030204" pitchFamily="34" charset="0"/>
                </a:rPr>
                <a:t>FlyMon Task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83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6DF95E-3B35-4EA7-AF3F-43A54FCC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Implementation and </a:t>
            </a:r>
            <a:r>
              <a:rPr lang="en-US" altLang="zh-CN" dirty="0">
                <a:sym typeface="+mn-ea"/>
              </a:rPr>
              <a:t>Evaluation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61EA2-10DB-4C07-A063-0735BE7652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3AC8C-CDBC-4495-A146-33FABE9B20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17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78C108-B6E8-4470-98EE-D388CFBB305B}"/>
              </a:ext>
            </a:extLst>
          </p:cNvPr>
          <p:cNvSpPr/>
          <p:nvPr/>
        </p:nvSpPr>
        <p:spPr>
          <a:xfrm>
            <a:off x="1230010" y="1889017"/>
            <a:ext cx="8999840" cy="1609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cs typeface="Calibri" panose="020F0502020204030204" pitchFamily="34" charset="0"/>
              </a:rPr>
              <a:t>Evaluation: </a:t>
            </a:r>
          </a:p>
          <a:p>
            <a:pPr marL="800089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cs typeface="Calibri" panose="020F0502020204030204" pitchFamily="34" charset="0"/>
              </a:rPr>
              <a:t>Functionality</a:t>
            </a:r>
          </a:p>
          <a:p>
            <a:pPr marL="800089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cs typeface="Calibri" panose="020F0502020204030204" pitchFamily="34" charset="0"/>
              </a:rPr>
              <a:t>Resource Usage</a:t>
            </a:r>
          </a:p>
          <a:p>
            <a:pPr marL="800089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Accuracy (see details in the paper)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6A6984-FC21-411E-9F0F-67F3654E0A38}"/>
              </a:ext>
            </a:extLst>
          </p:cNvPr>
          <p:cNvSpPr/>
          <p:nvPr/>
        </p:nvSpPr>
        <p:spPr>
          <a:xfrm>
            <a:off x="1230009" y="1398607"/>
            <a:ext cx="9850946" cy="43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cs typeface="Calibri" panose="020F0502020204030204" pitchFamily="34" charset="0"/>
              </a:rPr>
              <a:t>We Implement </a:t>
            </a:r>
            <a:r>
              <a:rPr lang="en-US" altLang="zh-CN" sz="2000" i="1" dirty="0" err="1">
                <a:cs typeface="Calibri" panose="020F0502020204030204" pitchFamily="34" charset="0"/>
              </a:rPr>
              <a:t>FlyMon</a:t>
            </a:r>
            <a:r>
              <a:rPr lang="en-US" altLang="zh-CN" sz="2000" dirty="0">
                <a:cs typeface="Calibri" panose="020F0502020204030204" pitchFamily="34" charset="0"/>
              </a:rPr>
              <a:t> based on a Wedge-100BF Tofino-based programmable switch.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73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6DF95E-3B35-4EA7-AF3F-43A54FCC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Implementation and Evaluation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61EA2-10DB-4C07-A063-0735BE7652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3AC8C-CDBC-4495-A146-33FABE9B20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17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9F9E855-FACD-4223-85B0-51FD79B1AA6B}"/>
              </a:ext>
            </a:extLst>
          </p:cNvPr>
          <p:cNvGrpSpPr/>
          <p:nvPr/>
        </p:nvGrpSpPr>
        <p:grpSpPr>
          <a:xfrm>
            <a:off x="6411388" y="2556468"/>
            <a:ext cx="4307411" cy="3202122"/>
            <a:chOff x="6057523" y="2641596"/>
            <a:chExt cx="4599511" cy="333917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2F386F1-87C8-4EC7-91F9-EECC37A98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7523" y="2641596"/>
              <a:ext cx="4456306" cy="3020558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D4914FD-852F-4662-9A8C-03213F7A969B}"/>
                </a:ext>
              </a:extLst>
            </p:cNvPr>
            <p:cNvSpPr txBox="1"/>
            <p:nvPr/>
          </p:nvSpPr>
          <p:spPr>
            <a:xfrm>
              <a:off x="6057523" y="5627726"/>
              <a:ext cx="4599511" cy="353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Task Deployment Delay and CMU Group Usage</a:t>
              </a:r>
              <a:endParaRPr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01337BF-5F53-429D-A1FE-18020601E1CB}"/>
              </a:ext>
            </a:extLst>
          </p:cNvPr>
          <p:cNvSpPr/>
          <p:nvPr/>
        </p:nvSpPr>
        <p:spPr>
          <a:xfrm>
            <a:off x="1906172" y="2759961"/>
            <a:ext cx="450521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Millisecond-level delay: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less than 100 ms.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Good expressiveness: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supports at least 4 flow attributes and 10 algorithms.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2A0FBF-4AB9-42F5-B6C1-A59724936F58}"/>
              </a:ext>
            </a:extLst>
          </p:cNvPr>
          <p:cNvSpPr/>
          <p:nvPr/>
        </p:nvSpPr>
        <p:spPr>
          <a:xfrm>
            <a:off x="1230010" y="1889017"/>
            <a:ext cx="8999840" cy="87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cs typeface="Calibri" panose="020F0502020204030204" pitchFamily="34" charset="0"/>
              </a:rPr>
              <a:t>Evaluation: </a:t>
            </a:r>
          </a:p>
          <a:p>
            <a:pPr marL="800089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>
                <a:cs typeface="Calibri" panose="020F0502020204030204" pitchFamily="34" charset="0"/>
              </a:rPr>
              <a:t>Functionality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9127EA-9B78-478D-B740-5E538C7A8BC1}"/>
              </a:ext>
            </a:extLst>
          </p:cNvPr>
          <p:cNvSpPr/>
          <p:nvPr/>
        </p:nvSpPr>
        <p:spPr>
          <a:xfrm>
            <a:off x="1230009" y="1398607"/>
            <a:ext cx="9850946" cy="43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cs typeface="Calibri" panose="020F0502020204030204" pitchFamily="34" charset="0"/>
              </a:rPr>
              <a:t>We Implement </a:t>
            </a:r>
            <a:r>
              <a:rPr lang="en-US" altLang="zh-CN" sz="2000" i="1" dirty="0" err="1">
                <a:cs typeface="Calibri" panose="020F0502020204030204" pitchFamily="34" charset="0"/>
              </a:rPr>
              <a:t>FlyMon</a:t>
            </a:r>
            <a:r>
              <a:rPr lang="en-US" altLang="zh-CN" sz="2000" dirty="0">
                <a:cs typeface="Calibri" panose="020F0502020204030204" pitchFamily="34" charset="0"/>
              </a:rPr>
              <a:t> based on a Wedge-100BF Tofino-based programmable switch.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68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6DF95E-3B35-4EA7-AF3F-43A54FCC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Implementation and Evaluation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61EA2-10DB-4C07-A063-0735BE7652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3AC8C-CDBC-4495-A146-33FABE9B20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17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01337BF-5F53-429D-A1FE-18020601E1CB}"/>
              </a:ext>
            </a:extLst>
          </p:cNvPr>
          <p:cNvSpPr/>
          <p:nvPr/>
        </p:nvSpPr>
        <p:spPr>
          <a:xfrm>
            <a:off x="1906172" y="2759961"/>
            <a:ext cx="4505216" cy="2023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Millisecond-level delay: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less than 100 ms.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Good expressiveness: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supports at least 4 flow attributes and 10 algorithms.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No negative impact on traffic forwarding.</a:t>
            </a:r>
          </a:p>
          <a:p>
            <a:pPr marL="342900" indent="-34290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2A0FBF-4AB9-42F5-B6C1-A59724936F58}"/>
              </a:ext>
            </a:extLst>
          </p:cNvPr>
          <p:cNvSpPr/>
          <p:nvPr/>
        </p:nvSpPr>
        <p:spPr>
          <a:xfrm>
            <a:off x="1230010" y="1889017"/>
            <a:ext cx="8999840" cy="87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cs typeface="Calibri" panose="020F0502020204030204" pitchFamily="34" charset="0"/>
              </a:rPr>
              <a:t>Evaluation: </a:t>
            </a:r>
          </a:p>
          <a:p>
            <a:pPr marL="800089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>
                <a:cs typeface="Calibri" panose="020F0502020204030204" pitchFamily="34" charset="0"/>
              </a:rPr>
              <a:t>Functionality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A28A393-67C2-4D40-8E88-846D90641000}"/>
              </a:ext>
            </a:extLst>
          </p:cNvPr>
          <p:cNvGrpSpPr/>
          <p:nvPr/>
        </p:nvGrpSpPr>
        <p:grpSpPr>
          <a:xfrm>
            <a:off x="6541791" y="2461536"/>
            <a:ext cx="4105890" cy="2958500"/>
            <a:chOff x="6174817" y="2273929"/>
            <a:chExt cx="4544473" cy="3178735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57CDBB2-B2CD-4E3A-B1C0-E5233851A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4817" y="2273929"/>
              <a:ext cx="4544473" cy="3178735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91BEE3A-47DC-4FAB-A3DA-EB31C189CC4A}"/>
                </a:ext>
              </a:extLst>
            </p:cNvPr>
            <p:cNvSpPr/>
            <p:nvPr/>
          </p:nvSpPr>
          <p:spPr>
            <a:xfrm>
              <a:off x="8220244" y="3311930"/>
              <a:ext cx="2744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*</a:t>
              </a:r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ECE0846-D386-425E-BF7A-E7539C1FAEA2}"/>
              </a:ext>
            </a:extLst>
          </p:cNvPr>
          <p:cNvSpPr txBox="1"/>
          <p:nvPr/>
        </p:nvSpPr>
        <p:spPr>
          <a:xfrm>
            <a:off x="7286491" y="5398092"/>
            <a:ext cx="270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cs typeface="Calibri" panose="020F0502020204030204" pitchFamily="34" charset="0"/>
              </a:rPr>
              <a:t>Impact on Traffic forwarding</a:t>
            </a:r>
            <a:endParaRPr lang="zh-CN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1850CE-27F2-4AF4-B7C3-2C21AC601042}"/>
              </a:ext>
            </a:extLst>
          </p:cNvPr>
          <p:cNvSpPr/>
          <p:nvPr/>
        </p:nvSpPr>
        <p:spPr>
          <a:xfrm>
            <a:off x="1230009" y="1398607"/>
            <a:ext cx="9850946" cy="43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cs typeface="Calibri" panose="020F0502020204030204" pitchFamily="34" charset="0"/>
              </a:rPr>
              <a:t>We Implement </a:t>
            </a:r>
            <a:r>
              <a:rPr lang="en-US" altLang="zh-CN" sz="2000" i="1" dirty="0" err="1">
                <a:cs typeface="Calibri" panose="020F0502020204030204" pitchFamily="34" charset="0"/>
              </a:rPr>
              <a:t>FlyMon</a:t>
            </a:r>
            <a:r>
              <a:rPr lang="en-US" altLang="zh-CN" sz="2000" dirty="0">
                <a:cs typeface="Calibri" panose="020F0502020204030204" pitchFamily="34" charset="0"/>
              </a:rPr>
              <a:t> based on a Wedge-100BF Tofino-based programmable switch.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31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6DF95E-3B35-4EA7-AF3F-43A54FCC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Implementation and Evaluation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61EA2-10DB-4C07-A063-0735BE7652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3AC8C-CDBC-4495-A146-33FABE9B20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18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2A0FBF-4AB9-42F5-B6C1-A59724936F58}"/>
              </a:ext>
            </a:extLst>
          </p:cNvPr>
          <p:cNvSpPr/>
          <p:nvPr/>
        </p:nvSpPr>
        <p:spPr>
          <a:xfrm>
            <a:off x="1230010" y="1889017"/>
            <a:ext cx="8999840" cy="1240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cs typeface="Calibri" panose="020F0502020204030204" pitchFamily="34" charset="0"/>
              </a:rPr>
              <a:t>Evaluation: </a:t>
            </a:r>
          </a:p>
          <a:p>
            <a:pPr marL="800089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Functionality</a:t>
            </a:r>
          </a:p>
          <a:p>
            <a:pPr marL="800089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>
                <a:cs typeface="Calibri" panose="020F0502020204030204" pitchFamily="34" charset="0"/>
              </a:rPr>
              <a:t>Resource Usage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A1BA70A-5733-4F2A-99EC-C732535DE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961" y="2506636"/>
            <a:ext cx="3777646" cy="282778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E9B4645-3D62-420B-A4E1-7F1049FBD619}"/>
              </a:ext>
            </a:extLst>
          </p:cNvPr>
          <p:cNvSpPr txBox="1"/>
          <p:nvPr/>
        </p:nvSpPr>
        <p:spPr>
          <a:xfrm>
            <a:off x="6957582" y="5334416"/>
            <a:ext cx="3556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Integrate CMU Groups to switch.p4</a:t>
            </a:r>
            <a:endParaRPr lang="zh-CN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8D9820-C68B-45BF-A650-1A3913820908}"/>
              </a:ext>
            </a:extLst>
          </p:cNvPr>
          <p:cNvSpPr/>
          <p:nvPr/>
        </p:nvSpPr>
        <p:spPr>
          <a:xfrm>
            <a:off x="1906172" y="3129293"/>
            <a:ext cx="460892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More than </a:t>
            </a:r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CMU Groups can be integrated into the Tofino baseline switch project.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A CMU Group costs up to </a:t>
            </a:r>
            <a:r>
              <a:rPr lang="en-US" altLang="zh-CN" b="1" smtClean="0">
                <a:latin typeface="Calibri" panose="020F0502020204030204" pitchFamily="34" charset="0"/>
                <a:cs typeface="Calibri" panose="020F0502020204030204" pitchFamily="34" charset="0"/>
              </a:rPr>
              <a:t>8.334%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of hardware resources (Tofino, 12 MAUs).</a:t>
            </a:r>
          </a:p>
          <a:p>
            <a:pPr marL="342900" indent="-342900" algn="just">
              <a:buFont typeface="+mj-lt"/>
              <a:buAutoNum type="arabicPeriod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103ED9-7240-4776-993E-CD293C3C81C6}"/>
              </a:ext>
            </a:extLst>
          </p:cNvPr>
          <p:cNvSpPr/>
          <p:nvPr/>
        </p:nvSpPr>
        <p:spPr>
          <a:xfrm>
            <a:off x="1230009" y="1398607"/>
            <a:ext cx="9850946" cy="43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cs typeface="Calibri" panose="020F0502020204030204" pitchFamily="34" charset="0"/>
              </a:rPr>
              <a:t>We Implement </a:t>
            </a:r>
            <a:r>
              <a:rPr lang="en-US" altLang="zh-CN" sz="2000" i="1" dirty="0" err="1">
                <a:cs typeface="Calibri" panose="020F0502020204030204" pitchFamily="34" charset="0"/>
              </a:rPr>
              <a:t>FlyMon</a:t>
            </a:r>
            <a:r>
              <a:rPr lang="en-US" altLang="zh-CN" sz="2000" dirty="0">
                <a:cs typeface="Calibri" panose="020F0502020204030204" pitchFamily="34" charset="0"/>
              </a:rPr>
              <a:t> based on a Wedge-100BF Tofino-based programmable switch.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82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6DF95E-3B35-4EA7-AF3F-43A54FCC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Implementation and Evaluation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61EA2-10DB-4C07-A063-0735BE7652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3AC8C-CDBC-4495-A146-33FABE9B20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18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2A0FBF-4AB9-42F5-B6C1-A59724936F58}"/>
              </a:ext>
            </a:extLst>
          </p:cNvPr>
          <p:cNvSpPr/>
          <p:nvPr/>
        </p:nvSpPr>
        <p:spPr>
          <a:xfrm>
            <a:off x="1230010" y="1889017"/>
            <a:ext cx="8999840" cy="1240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cs typeface="Calibri" panose="020F0502020204030204" pitchFamily="34" charset="0"/>
              </a:rPr>
              <a:t>Evaluation: </a:t>
            </a:r>
          </a:p>
          <a:p>
            <a:pPr marL="800089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Functionality</a:t>
            </a:r>
          </a:p>
          <a:p>
            <a:pPr marL="800089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>
                <a:cs typeface="Calibri" panose="020F0502020204030204" pitchFamily="34" charset="0"/>
              </a:rPr>
              <a:t>Resource Usage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8D9820-C68B-45BF-A650-1A3913820908}"/>
              </a:ext>
            </a:extLst>
          </p:cNvPr>
          <p:cNvSpPr/>
          <p:nvPr/>
        </p:nvSpPr>
        <p:spPr>
          <a:xfrm>
            <a:off x="1906172" y="3129293"/>
            <a:ext cx="460892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More than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CMU Groups can be integrated into the Tofino baseline switch project.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CMU Group costs up to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8.334%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 hardware resources (Tofino, 12 MAUs).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Dynamic memory: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TCAM cost of 32 memory divisions is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less than 13%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 one MAU Stage.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43D906-C5A7-4424-A64F-0345BEEDBF3D}"/>
              </a:ext>
            </a:extLst>
          </p:cNvPr>
          <p:cNvSpPr txBox="1"/>
          <p:nvPr/>
        </p:nvSpPr>
        <p:spPr>
          <a:xfrm>
            <a:off x="7019191" y="5028760"/>
            <a:ext cx="3556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</a:rPr>
              <a:t>TCAM Usage of Address Translation</a:t>
            </a:r>
            <a:endParaRPr lang="zh-CN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8BF5CED-8BDD-4816-8555-EE4A6A614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324" y="2782817"/>
            <a:ext cx="3366504" cy="224594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3A083AF-7A4F-4366-8915-BD5834A8062F}"/>
              </a:ext>
            </a:extLst>
          </p:cNvPr>
          <p:cNvSpPr/>
          <p:nvPr/>
        </p:nvSpPr>
        <p:spPr>
          <a:xfrm>
            <a:off x="1230009" y="1398607"/>
            <a:ext cx="9850946" cy="43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cs typeface="Calibri" panose="020F0502020204030204" pitchFamily="34" charset="0"/>
              </a:rPr>
              <a:t>We Implement </a:t>
            </a:r>
            <a:r>
              <a:rPr lang="en-US" altLang="zh-CN" sz="2000" i="1" dirty="0" err="1">
                <a:cs typeface="Calibri" panose="020F0502020204030204" pitchFamily="34" charset="0"/>
              </a:rPr>
              <a:t>FlyMon</a:t>
            </a:r>
            <a:r>
              <a:rPr lang="en-US" altLang="zh-CN" sz="2000" dirty="0">
                <a:cs typeface="Calibri" panose="020F0502020204030204" pitchFamily="34" charset="0"/>
              </a:rPr>
              <a:t> based on a Wedge-100BF Tofino-based programmable switch.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13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6DF95E-3B35-4EA7-AF3F-43A54FCC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Implementation and Evaluation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61EA2-10DB-4C07-A063-0735BE7652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3AC8C-CDBC-4495-A146-33FABE9B20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18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2A0FBF-4AB9-42F5-B6C1-A59724936F58}"/>
              </a:ext>
            </a:extLst>
          </p:cNvPr>
          <p:cNvSpPr/>
          <p:nvPr/>
        </p:nvSpPr>
        <p:spPr>
          <a:xfrm>
            <a:off x="1230010" y="1889017"/>
            <a:ext cx="8999840" cy="1240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cs typeface="Calibri" panose="020F0502020204030204" pitchFamily="34" charset="0"/>
              </a:rPr>
              <a:t>Evaluation: </a:t>
            </a:r>
          </a:p>
          <a:p>
            <a:pPr marL="800089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Functionality</a:t>
            </a:r>
          </a:p>
          <a:p>
            <a:pPr marL="800089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>
                <a:cs typeface="Calibri" panose="020F0502020204030204" pitchFamily="34" charset="0"/>
              </a:rPr>
              <a:t>Resource Usage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9A156D3-0077-46DB-B858-65DC4B65A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711" y="2428048"/>
            <a:ext cx="3677361" cy="280105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073AA95-4866-494C-ACDF-515C263E59C8}"/>
              </a:ext>
            </a:extLst>
          </p:cNvPr>
          <p:cNvSpPr txBox="1"/>
          <p:nvPr/>
        </p:nvSpPr>
        <p:spPr>
          <a:xfrm>
            <a:off x="7191262" y="5229100"/>
            <a:ext cx="3556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cs typeface="Calibri" panose="020F0502020204030204" pitchFamily="34" charset="0"/>
              </a:rPr>
              <a:t>The number of deployable CMUs</a:t>
            </a:r>
            <a:endParaRPr lang="zh-CN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8531A5-B5A8-47C3-961C-67DFB6EDDCA8}"/>
              </a:ext>
            </a:extLst>
          </p:cNvPr>
          <p:cNvSpPr/>
          <p:nvPr/>
        </p:nvSpPr>
        <p:spPr>
          <a:xfrm>
            <a:off x="1906172" y="3129293"/>
            <a:ext cx="460892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More than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CMU Groups can be integrated into the Tofino baseline switch project.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CMU Group costs up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zh-CN" b="1" smtClean="0">
                <a:latin typeface="Calibri" panose="020F0502020204030204" pitchFamily="34" charset="0"/>
                <a:cs typeface="Calibri" panose="020F0502020204030204" pitchFamily="34" charset="0"/>
              </a:rPr>
              <a:t>8.334%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 hardware resources (Tofino, 12 MAUs).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Dynamic memory: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TCAM cost of 32 memory divisions is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less than 13%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 one MAU Stage.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Less copy: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More CMU deployments.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438C8A-1DBA-4213-AD65-DD77A593600D}"/>
              </a:ext>
            </a:extLst>
          </p:cNvPr>
          <p:cNvSpPr/>
          <p:nvPr/>
        </p:nvSpPr>
        <p:spPr>
          <a:xfrm>
            <a:off x="1230009" y="1398607"/>
            <a:ext cx="9850946" cy="43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cs typeface="Calibri" panose="020F0502020204030204" pitchFamily="34" charset="0"/>
              </a:rPr>
              <a:t>We Implement </a:t>
            </a:r>
            <a:r>
              <a:rPr lang="en-US" altLang="zh-CN" sz="2000" i="1" dirty="0" err="1">
                <a:cs typeface="Calibri" panose="020F0502020204030204" pitchFamily="34" charset="0"/>
              </a:rPr>
              <a:t>FlyMon</a:t>
            </a:r>
            <a:r>
              <a:rPr lang="en-US" altLang="zh-CN" sz="2000" dirty="0">
                <a:cs typeface="Calibri" panose="020F0502020204030204" pitchFamily="34" charset="0"/>
              </a:rPr>
              <a:t> based on a Wedge-100BF Tofino-based programmable switch.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305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9A2BF-C90E-4722-B015-44711AA9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70EB76-44A2-463F-A119-2655FCD383EC}"/>
              </a:ext>
            </a:extLst>
          </p:cNvPr>
          <p:cNvSpPr txBox="1"/>
          <p:nvPr/>
        </p:nvSpPr>
        <p:spPr>
          <a:xfrm>
            <a:off x="4957228" y="4791119"/>
            <a:ext cx="2201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Calibri" panose="020F0502020204030204" pitchFamily="34" charset="0"/>
                <a:cs typeface="Calibri" panose="020F0502020204030204" pitchFamily="34" charset="0"/>
              </a:rPr>
              <a:t>Thanks!</a:t>
            </a:r>
            <a:endParaRPr lang="zh-CN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4AFBD5-106D-442B-83CD-EA9A49269649}"/>
              </a:ext>
            </a:extLst>
          </p:cNvPr>
          <p:cNvSpPr txBox="1"/>
          <p:nvPr/>
        </p:nvSpPr>
        <p:spPr>
          <a:xfrm>
            <a:off x="942335" y="1540205"/>
            <a:ext cx="10326300" cy="311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600" dirty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 err="1">
                <a:cs typeface="Calibri" panose="020F0502020204030204" pitchFamily="34" charset="0"/>
              </a:rPr>
              <a:t>FlyMon</a:t>
            </a:r>
            <a:r>
              <a:rPr lang="en-US" altLang="zh-CN" sz="2000" dirty="0">
                <a:cs typeface="Calibri" panose="020F0502020204030204" pitchFamily="34" charset="0"/>
              </a:rPr>
              <a:t> achieves on-the-fly reconfiguration of sketch-based measurement tasks.</a:t>
            </a:r>
            <a:endParaRPr lang="en-US" altLang="zh-CN" sz="600" dirty="0"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cs typeface="Calibri" panose="020F0502020204030204" pitchFamily="34" charset="0"/>
              </a:rPr>
              <a:t>Supports on-the-fly configures measurement tasks at the millisecond level.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cs typeface="Calibri" panose="020F0502020204030204" pitchFamily="34" charset="0"/>
              </a:rPr>
              <a:t>Supports at least 4 common flow attributes and 10 algorithms.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cs typeface="Calibri" panose="020F0502020204030204" pitchFamily="34" charset="0"/>
              </a:rPr>
              <a:t>Supports dynamic memory management.</a:t>
            </a: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2000" dirty="0">
                <a:cs typeface="Calibri" panose="020F0502020204030204" pitchFamily="34" charset="0"/>
              </a:rPr>
              <a:t>Our reference implementation of </a:t>
            </a:r>
            <a:r>
              <a:rPr lang="en-US" altLang="zh-CN" sz="2000" dirty="0" err="1">
                <a:cs typeface="Calibri" panose="020F0502020204030204" pitchFamily="34" charset="0"/>
              </a:rPr>
              <a:t>FlyMon</a:t>
            </a:r>
            <a:r>
              <a:rPr lang="en-US" altLang="zh-CN" sz="2000" dirty="0">
                <a:cs typeface="Calibri" panose="020F0502020204030204" pitchFamily="34" charset="0"/>
              </a:rPr>
              <a:t> is available at:</a:t>
            </a:r>
            <a:r>
              <a:rPr lang="zh-CN" altLang="en-US" sz="2000" dirty="0">
                <a:cs typeface="Calibri" panose="020F0502020204030204" pitchFamily="34" charset="0"/>
              </a:rPr>
              <a:t> </a:t>
            </a:r>
            <a:r>
              <a:rPr lang="en-US" altLang="zh-CN" i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https://github.com/NASA-NJU/FlyMon</a:t>
            </a:r>
            <a:endParaRPr lang="en-US" altLang="zh-CN" sz="2400" dirty="0"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D6E51B-EB30-455A-B63C-E8E8D88C1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54" y="5536669"/>
            <a:ext cx="4578493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3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B44D48C-38CF-469A-92BA-48DECFF8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Diverse Measurement Tasks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A26DF4-FF4D-4792-8F73-8B122C1019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65091-C21A-4FDF-B210-1589027914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4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A3FB9FA-AAEC-4E01-9206-DAE8DC3BB011}"/>
              </a:ext>
            </a:extLst>
          </p:cNvPr>
          <p:cNvSpPr txBox="1"/>
          <p:nvPr/>
        </p:nvSpPr>
        <p:spPr>
          <a:xfrm>
            <a:off x="2919355" y="4252265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endParaRPr lang="zh-CN" altLang="en-US" sz="5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1ECBFF8-3E35-45D3-B722-E08CC22E4348}"/>
              </a:ext>
            </a:extLst>
          </p:cNvPr>
          <p:cNvSpPr txBox="1"/>
          <p:nvPr/>
        </p:nvSpPr>
        <p:spPr>
          <a:xfrm>
            <a:off x="8148577" y="4255925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>
                <a:latin typeface="Calibri" panose="020F0502020204030204" pitchFamily="34" charset="0"/>
                <a:cs typeface="Calibri" panose="020F0502020204030204" pitchFamily="34" charset="0"/>
              </a:rPr>
              <a:t>＝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A35E9B-37B1-4EF9-9D37-DE1F5A14A6DC}"/>
              </a:ext>
            </a:extLst>
          </p:cNvPr>
          <p:cNvSpPr/>
          <p:nvPr/>
        </p:nvSpPr>
        <p:spPr>
          <a:xfrm>
            <a:off x="4422799" y="2135638"/>
            <a:ext cx="5215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1"/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Key :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DstIP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     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–      </a:t>
            </a:r>
            <a:r>
              <a:rPr lang="en-US" altLang="zh-CN" b="1" dirty="0" err="1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Attr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: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 Distinct(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SrcIP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DDDE87-64D0-42F1-9954-C7AFDBF93F40}"/>
              </a:ext>
            </a:extLst>
          </p:cNvPr>
          <p:cNvSpPr/>
          <p:nvPr/>
        </p:nvSpPr>
        <p:spPr>
          <a:xfrm>
            <a:off x="4422799" y="1855557"/>
            <a:ext cx="6759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1"/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Key :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5-tuples  –      </a:t>
            </a:r>
            <a:r>
              <a:rPr lang="en-US" altLang="zh-CN" b="1" dirty="0" err="1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Attr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: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Frequency(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1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or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altLang="zh-CN" i="1" dirty="0" err="1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pkt_len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95ECAB-F4AD-44E5-A758-64C2CDE3F67B}"/>
              </a:ext>
            </a:extLst>
          </p:cNvPr>
          <p:cNvSpPr/>
          <p:nvPr/>
        </p:nvSpPr>
        <p:spPr>
          <a:xfrm>
            <a:off x="1422779" y="1832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Heavy Hitters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  <a:cs typeface="Calibri" panose="020F0502020204030204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DDoS Victims</a:t>
            </a:r>
            <a:endParaRPr lang="en-US" altLang="zh-CN" sz="2000" b="1" dirty="0">
              <a:solidFill>
                <a:schemeClr val="bg1">
                  <a:lumMod val="8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2C2B866-04AD-42E8-83DE-F8169A0EEC1A}"/>
              </a:ext>
            </a:extLst>
          </p:cNvPr>
          <p:cNvSpPr txBox="1"/>
          <p:nvPr/>
        </p:nvSpPr>
        <p:spPr>
          <a:xfrm>
            <a:off x="1230010" y="1398750"/>
            <a:ext cx="993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At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a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high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level,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a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measurement task composes of a</a:t>
            </a:r>
            <a:r>
              <a:rPr lang="en-US" altLang="zh-CN" sz="2000" b="1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 flow key 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and a </a:t>
            </a:r>
            <a:r>
              <a:rPr lang="en-US" altLang="zh-CN" sz="2000" b="1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flow attribute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D640E29-3ED6-4A28-9D38-DBBEEE39EF3F}"/>
              </a:ext>
            </a:extLst>
          </p:cNvPr>
          <p:cNvSpPr txBox="1"/>
          <p:nvPr/>
        </p:nvSpPr>
        <p:spPr>
          <a:xfrm>
            <a:off x="1230010" y="2569618"/>
            <a:ext cx="9937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7030A0"/>
                </a:solidFill>
                <a:cs typeface="Calibri" panose="020F0502020204030204" pitchFamily="34" charset="0"/>
              </a:rPr>
              <a:t>Sketches </a:t>
            </a:r>
            <a:r>
              <a:rPr lang="en-US" altLang="zh-CN" sz="2000">
                <a:cs typeface="Calibri" panose="020F0502020204030204" pitchFamily="34" charset="0"/>
              </a:rPr>
              <a:t>are popular for measuring </a:t>
            </a:r>
            <a:r>
              <a:rPr lang="en-US" altLang="zh-CN" sz="2000" b="1">
                <a:cs typeface="Calibri" panose="020F0502020204030204" pitchFamily="34" charset="0"/>
              </a:rPr>
              <a:t>flow attributes </a:t>
            </a:r>
            <a:r>
              <a:rPr lang="en-US" altLang="zh-CN" sz="2000">
                <a:cs typeface="Calibri" panose="020F0502020204030204" pitchFamily="34" charset="0"/>
              </a:rPr>
              <a:t>due to their memory efficiency and accuracy.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9CC6D3C-5B74-431E-AD59-76294229503D}"/>
              </a:ext>
            </a:extLst>
          </p:cNvPr>
          <p:cNvGrpSpPr/>
          <p:nvPr/>
        </p:nvGrpSpPr>
        <p:grpSpPr>
          <a:xfrm>
            <a:off x="4188754" y="4243252"/>
            <a:ext cx="3128093" cy="1496854"/>
            <a:chOff x="6053388" y="3345122"/>
            <a:chExt cx="3138585" cy="1139452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5E27A17-86DE-4BD3-94D0-E1AD13622144}"/>
                </a:ext>
              </a:extLst>
            </p:cNvPr>
            <p:cNvSpPr/>
            <p:nvPr/>
          </p:nvSpPr>
          <p:spPr>
            <a:xfrm>
              <a:off x="6053388" y="3345122"/>
              <a:ext cx="3138585" cy="1139452"/>
            </a:xfrm>
            <a:prstGeom prst="ellipse">
              <a:avLst/>
            </a:prstGeom>
            <a:solidFill>
              <a:srgbClr val="EC5F74">
                <a:alpha val="25000"/>
              </a:srgbClr>
            </a:solidFill>
            <a:ln w="3810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45FBC78A-8211-4BD3-98D6-D631CC8C90D5}"/>
                </a:ext>
              </a:extLst>
            </p:cNvPr>
            <p:cNvSpPr txBox="1"/>
            <p:nvPr/>
          </p:nvSpPr>
          <p:spPr>
            <a:xfrm>
              <a:off x="6913185" y="4131725"/>
              <a:ext cx="1364176" cy="29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u="sng" dirty="0"/>
                <a:t>Frequency</a:t>
              </a:r>
              <a:endParaRPr lang="zh-CN" altLang="en-US" b="1" i="1" u="sng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04994E1-27EF-43FA-9953-5E57467270D8}"/>
              </a:ext>
            </a:extLst>
          </p:cNvPr>
          <p:cNvGrpSpPr/>
          <p:nvPr/>
        </p:nvGrpSpPr>
        <p:grpSpPr>
          <a:xfrm>
            <a:off x="5135660" y="3353877"/>
            <a:ext cx="2523132" cy="1397263"/>
            <a:chOff x="7003470" y="2668102"/>
            <a:chExt cx="2531595" cy="1063640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A09D2B-2C97-48DC-9DD2-F27A44103D2D}"/>
                </a:ext>
              </a:extLst>
            </p:cNvPr>
            <p:cNvSpPr/>
            <p:nvPr/>
          </p:nvSpPr>
          <p:spPr>
            <a:xfrm rot="21217188">
              <a:off x="7003470" y="2696826"/>
              <a:ext cx="2531595" cy="1034916"/>
            </a:xfrm>
            <a:prstGeom prst="ellipse">
              <a:avLst/>
            </a:prstGeom>
            <a:solidFill>
              <a:srgbClr val="6096E6">
                <a:alpha val="25000"/>
              </a:srgbClr>
            </a:solidFill>
            <a:ln w="381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AEC93BC-E610-410E-B5CB-82192009C6AE}"/>
                </a:ext>
              </a:extLst>
            </p:cNvPr>
            <p:cNvSpPr txBox="1"/>
            <p:nvPr/>
          </p:nvSpPr>
          <p:spPr>
            <a:xfrm>
              <a:off x="7943047" y="2668102"/>
              <a:ext cx="1040605" cy="29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u="sng" dirty="0"/>
                <a:t>Distinct</a:t>
              </a:r>
              <a:endParaRPr lang="zh-CN" altLang="en-US" b="1" i="1" u="sng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C9A0F72F-62F0-4FC4-B610-7ADACE579E61}"/>
              </a:ext>
            </a:extLst>
          </p:cNvPr>
          <p:cNvGrpSpPr/>
          <p:nvPr/>
        </p:nvGrpSpPr>
        <p:grpSpPr>
          <a:xfrm>
            <a:off x="3660072" y="4816270"/>
            <a:ext cx="1124775" cy="716095"/>
            <a:chOff x="5522933" y="3781321"/>
            <a:chExt cx="1128548" cy="545114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91215BF-C934-48F4-87B9-7601A5EEB767}"/>
                </a:ext>
              </a:extLst>
            </p:cNvPr>
            <p:cNvSpPr/>
            <p:nvPr/>
          </p:nvSpPr>
          <p:spPr>
            <a:xfrm>
              <a:off x="5569320" y="3781321"/>
              <a:ext cx="1082161" cy="545114"/>
            </a:xfrm>
            <a:prstGeom prst="ellipse">
              <a:avLst/>
            </a:prstGeom>
            <a:solidFill>
              <a:srgbClr val="56CA95">
                <a:alpha val="25000"/>
              </a:srgbClr>
            </a:solidFill>
            <a:ln w="3810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2694EB5-8E26-4A50-AA49-424551595FD7}"/>
                </a:ext>
              </a:extLst>
            </p:cNvPr>
            <p:cNvSpPr txBox="1"/>
            <p:nvPr/>
          </p:nvSpPr>
          <p:spPr>
            <a:xfrm>
              <a:off x="5522933" y="3914848"/>
              <a:ext cx="639376" cy="29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u="sng" dirty="0"/>
                <a:t>Max</a:t>
              </a:r>
              <a:endParaRPr lang="zh-CN" altLang="en-US" b="1" i="1" u="sng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0FF7DDA-A5B7-4E8D-BDE0-B40D7D869EF9}"/>
              </a:ext>
            </a:extLst>
          </p:cNvPr>
          <p:cNvGrpSpPr/>
          <p:nvPr/>
        </p:nvGrpSpPr>
        <p:grpSpPr>
          <a:xfrm>
            <a:off x="3620431" y="3836592"/>
            <a:ext cx="3861470" cy="1343266"/>
            <a:chOff x="5483159" y="3035560"/>
            <a:chExt cx="3874422" cy="1022536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20D886D-174C-467D-8E01-97A7F5928A69}"/>
                </a:ext>
              </a:extLst>
            </p:cNvPr>
            <p:cNvSpPr/>
            <p:nvPr/>
          </p:nvSpPr>
          <p:spPr>
            <a:xfrm rot="950003">
              <a:off x="5483159" y="3208561"/>
              <a:ext cx="3874422" cy="849535"/>
            </a:xfrm>
            <a:prstGeom prst="ellipse">
              <a:avLst/>
            </a:prstGeom>
            <a:solidFill>
              <a:schemeClr val="accent4">
                <a:lumMod val="75000"/>
                <a:alpha val="25000"/>
              </a:schemeClr>
            </a:solidFill>
            <a:ln w="381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AC8456F-9192-4B6D-9E31-F87B9154007B}"/>
                </a:ext>
              </a:extLst>
            </p:cNvPr>
            <p:cNvSpPr txBox="1"/>
            <p:nvPr/>
          </p:nvSpPr>
          <p:spPr>
            <a:xfrm>
              <a:off x="5688471" y="3035560"/>
              <a:ext cx="1273577" cy="29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u="sng" dirty="0"/>
                <a:t>Existence</a:t>
              </a:r>
              <a:endParaRPr lang="zh-CN" altLang="en-US" b="1" i="1" u="sng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14B6DE7-436C-4596-88B5-E8FAEDA0A963}"/>
              </a:ext>
            </a:extLst>
          </p:cNvPr>
          <p:cNvGrpSpPr/>
          <p:nvPr/>
        </p:nvGrpSpPr>
        <p:grpSpPr>
          <a:xfrm>
            <a:off x="7306719" y="4268211"/>
            <a:ext cx="933929" cy="868647"/>
            <a:chOff x="9181811" y="3364122"/>
            <a:chExt cx="937062" cy="661241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73EDFFB2-F1F9-4BC2-AE40-0F708F86CFF9}"/>
                </a:ext>
              </a:extLst>
            </p:cNvPr>
            <p:cNvSpPr/>
            <p:nvPr/>
          </p:nvSpPr>
          <p:spPr>
            <a:xfrm>
              <a:off x="9218695" y="3364122"/>
              <a:ext cx="843264" cy="661241"/>
            </a:xfrm>
            <a:prstGeom prst="ellipse">
              <a:avLst/>
            </a:prstGeom>
            <a:solidFill>
              <a:schemeClr val="bg1">
                <a:lumMod val="50000"/>
                <a:alpha val="2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5F1736D-9B76-40D7-B7AB-06F62FF4238D}"/>
                </a:ext>
              </a:extLst>
            </p:cNvPr>
            <p:cNvSpPr txBox="1"/>
            <p:nvPr/>
          </p:nvSpPr>
          <p:spPr>
            <a:xfrm>
              <a:off x="9181811" y="3520652"/>
              <a:ext cx="937062" cy="29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u="sng"/>
                <a:t>Others</a:t>
              </a:r>
              <a:endParaRPr lang="zh-CN" altLang="en-US" b="1" i="1" u="sng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B5ED920-727C-4856-AB50-424F02CB9508}"/>
              </a:ext>
            </a:extLst>
          </p:cNvPr>
          <p:cNvGrpSpPr/>
          <p:nvPr/>
        </p:nvGrpSpPr>
        <p:grpSpPr>
          <a:xfrm>
            <a:off x="3765703" y="3680005"/>
            <a:ext cx="3766771" cy="2550694"/>
            <a:chOff x="5628918" y="2889049"/>
            <a:chExt cx="3779405" cy="1941668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EA68AF33-63A1-4142-A008-27473C1B2BC2}"/>
                </a:ext>
              </a:extLst>
            </p:cNvPr>
            <p:cNvGrpSpPr/>
            <p:nvPr/>
          </p:nvGrpSpPr>
          <p:grpSpPr>
            <a:xfrm>
              <a:off x="5628918" y="2889049"/>
              <a:ext cx="3779405" cy="1345656"/>
              <a:chOff x="5628918" y="2889049"/>
              <a:chExt cx="3779405" cy="1345656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F327BD5-4F06-404B-A69B-5CFAA1AF3C62}"/>
                  </a:ext>
                </a:extLst>
              </p:cNvPr>
              <p:cNvSpPr txBox="1"/>
              <p:nvPr/>
            </p:nvSpPr>
            <p:spPr>
              <a:xfrm>
                <a:off x="7424354" y="3371369"/>
                <a:ext cx="899852" cy="24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/>
                  <a:t>UnivMon</a:t>
                </a:r>
                <a:endParaRPr lang="zh-CN" altLang="en-US" sz="1400"/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3FE1E87-A3DC-411B-A0F7-5E1E1322A900}"/>
                  </a:ext>
                </a:extLst>
              </p:cNvPr>
              <p:cNvSpPr txBox="1"/>
              <p:nvPr/>
            </p:nvSpPr>
            <p:spPr>
              <a:xfrm rot="1015105">
                <a:off x="7731633" y="3163228"/>
                <a:ext cx="1461247" cy="24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/>
                  <a:t>Linear Counting</a:t>
                </a:r>
                <a:endParaRPr lang="zh-CN" altLang="en-US" sz="1400"/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439C4A2-9678-47EA-BF5F-BDD55356979D}"/>
                  </a:ext>
                </a:extLst>
              </p:cNvPr>
              <p:cNvSpPr txBox="1"/>
              <p:nvPr/>
            </p:nvSpPr>
            <p:spPr>
              <a:xfrm rot="20557996">
                <a:off x="6569509" y="3989013"/>
                <a:ext cx="720269" cy="24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/>
                  <a:t>MRAC</a:t>
                </a:r>
                <a:endParaRPr lang="zh-CN" altLang="en-US" sz="1400"/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A4115EB8-E4A0-4D40-B240-B6E865550228}"/>
                  </a:ext>
                </a:extLst>
              </p:cNvPr>
              <p:cNvSpPr txBox="1"/>
              <p:nvPr/>
            </p:nvSpPr>
            <p:spPr>
              <a:xfrm rot="535344">
                <a:off x="7802589" y="3757802"/>
                <a:ext cx="1233130" cy="24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CocoSketch</a:t>
                </a:r>
                <a:r>
                  <a:rPr lang="en-US" altLang="zh-CN" sz="1400" b="1" dirty="0"/>
                  <a:t>*</a:t>
                </a:r>
                <a:endParaRPr lang="zh-CN" altLang="en-US" sz="1400" b="1" dirty="0"/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DBA8374-1AE5-4295-956C-F8745B1A64AF}"/>
                  </a:ext>
                </a:extLst>
              </p:cNvPr>
              <p:cNvSpPr txBox="1"/>
              <p:nvPr/>
            </p:nvSpPr>
            <p:spPr>
              <a:xfrm rot="21226170">
                <a:off x="8240704" y="2939642"/>
                <a:ext cx="1111791" cy="24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BeauCoup</a:t>
                </a:r>
                <a:r>
                  <a:rPr lang="en-US" altLang="zh-CN" sz="1400" b="1" dirty="0"/>
                  <a:t>*</a:t>
                </a:r>
                <a:endParaRPr lang="zh-CN" altLang="en-US" sz="1400" b="1" dirty="0"/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72B7A62F-63FC-491F-B031-BD133EBC8F39}"/>
                  </a:ext>
                </a:extLst>
              </p:cNvPr>
              <p:cNvSpPr txBox="1"/>
              <p:nvPr/>
            </p:nvSpPr>
            <p:spPr>
              <a:xfrm rot="696098">
                <a:off x="6695523" y="3734976"/>
                <a:ext cx="959712" cy="24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CountMin</a:t>
                </a:r>
                <a:endParaRPr lang="zh-CN" altLang="en-US" sz="1400" dirty="0"/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D2279313-938D-4A2D-9C1A-FD4B6CB5D996}"/>
                  </a:ext>
                </a:extLst>
              </p:cNvPr>
              <p:cNvSpPr txBox="1"/>
              <p:nvPr/>
            </p:nvSpPr>
            <p:spPr>
              <a:xfrm>
                <a:off x="8892619" y="3136971"/>
                <a:ext cx="515704" cy="234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/>
                  <a:t>HLL</a:t>
                </a:r>
                <a:endParaRPr lang="zh-CN" altLang="en-US" sz="1400"/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3A6FC7AD-F3E5-457A-A428-D4520AE62DB9}"/>
                  </a:ext>
                </a:extLst>
              </p:cNvPr>
              <p:cNvSpPr txBox="1"/>
              <p:nvPr/>
            </p:nvSpPr>
            <p:spPr>
              <a:xfrm rot="1800000">
                <a:off x="5993083" y="3879943"/>
                <a:ext cx="749391" cy="24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/>
                  <a:t>SuMax</a:t>
                </a:r>
                <a:endParaRPr lang="zh-CN" altLang="en-US" sz="1400"/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E0742FAD-7D84-440A-AEDD-A11B22025001}"/>
                  </a:ext>
                </a:extLst>
              </p:cNvPr>
              <p:cNvSpPr txBox="1"/>
              <p:nvPr/>
            </p:nvSpPr>
            <p:spPr>
              <a:xfrm rot="265190">
                <a:off x="6269426" y="3539389"/>
                <a:ext cx="1391680" cy="24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Counter Braids</a:t>
                </a:r>
                <a:endParaRPr lang="zh-CN" altLang="en-US" sz="1400" dirty="0"/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5196AFA6-8916-4EA9-8393-9D2A3535678C}"/>
                  </a:ext>
                </a:extLst>
              </p:cNvPr>
              <p:cNvSpPr txBox="1"/>
              <p:nvPr/>
            </p:nvSpPr>
            <p:spPr>
              <a:xfrm rot="1400235">
                <a:off x="8532484" y="3680153"/>
                <a:ext cx="720270" cy="24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Elastic</a:t>
                </a:r>
                <a:endParaRPr lang="zh-CN" altLang="en-US" sz="1400" dirty="0"/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064BBB59-8D3C-4A94-844B-02B3FB63C8D4}"/>
                  </a:ext>
                </a:extLst>
              </p:cNvPr>
              <p:cNvSpPr txBox="1"/>
              <p:nvPr/>
            </p:nvSpPr>
            <p:spPr>
              <a:xfrm rot="767639">
                <a:off x="7548586" y="3893472"/>
                <a:ext cx="1181359" cy="24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/>
                  <a:t>FCM Sketch</a:t>
                </a:r>
                <a:endParaRPr lang="zh-CN" altLang="en-US" sz="1400"/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12021211-FCEB-403D-AD5F-60C6E49E010C}"/>
                  </a:ext>
                </a:extLst>
              </p:cNvPr>
              <p:cNvSpPr txBox="1"/>
              <p:nvPr/>
            </p:nvSpPr>
            <p:spPr>
              <a:xfrm>
                <a:off x="5628918" y="3245167"/>
                <a:ext cx="1164509" cy="234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/>
                  <a:t>BloomFilter</a:t>
                </a:r>
                <a:endParaRPr lang="zh-CN" altLang="en-US" sz="1400"/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74160E11-2FA8-4EDD-B0BD-E8C8B5BDF9E1}"/>
                  </a:ext>
                </a:extLst>
              </p:cNvPr>
              <p:cNvSpPr txBox="1"/>
              <p:nvPr/>
            </p:nvSpPr>
            <p:spPr>
              <a:xfrm rot="21435013">
                <a:off x="7255412" y="2889049"/>
                <a:ext cx="1061637" cy="24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/>
                  <a:t>MV Sketch</a:t>
                </a:r>
                <a:endParaRPr lang="zh-CN" altLang="en-US" sz="1400"/>
              </a:p>
            </p:txBody>
          </p: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0A8C6DBF-0373-4F0E-889E-1E6E04635C54}"/>
                </a:ext>
              </a:extLst>
            </p:cNvPr>
            <p:cNvSpPr txBox="1"/>
            <p:nvPr/>
          </p:nvSpPr>
          <p:spPr>
            <a:xfrm>
              <a:off x="6395642" y="4526141"/>
              <a:ext cx="2640983" cy="30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latin typeface="Calibri" panose="020F0502020204030204" pitchFamily="34" charset="0"/>
                  <a:cs typeface="Calibri" panose="020F0502020204030204" pitchFamily="34" charset="0"/>
                </a:rPr>
                <a:t>Diverse Sketches (</a:t>
              </a:r>
              <a:r>
                <a:rPr lang="en-US" altLang="zh-CN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Part)</a:t>
              </a:r>
              <a:endPara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C98EA94-AD45-4E25-B49E-AF7CBAC3E4BA}"/>
              </a:ext>
            </a:extLst>
          </p:cNvPr>
          <p:cNvGrpSpPr/>
          <p:nvPr/>
        </p:nvGrpSpPr>
        <p:grpSpPr>
          <a:xfrm>
            <a:off x="1088026" y="3490226"/>
            <a:ext cx="1973784" cy="2042139"/>
            <a:chOff x="1243047" y="2093861"/>
            <a:chExt cx="1973784" cy="2042139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09D49648-07BD-4DD8-9512-D0D885FAE4E8}"/>
                </a:ext>
              </a:extLst>
            </p:cNvPr>
            <p:cNvSpPr txBox="1"/>
            <p:nvPr/>
          </p:nvSpPr>
          <p:spPr>
            <a:xfrm>
              <a:off x="1243047" y="2093861"/>
              <a:ext cx="1973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latin typeface="Calibri" panose="020F0502020204030204" pitchFamily="34" charset="0"/>
                  <a:cs typeface="Calibri" panose="020F0502020204030204" pitchFamily="34" charset="0"/>
                </a:rPr>
                <a:t>Diverse Flow Key</a:t>
              </a:r>
              <a:endParaRPr lang="zh-CN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70427EDB-D9D0-4027-A136-6BE4C99A6018}"/>
                </a:ext>
              </a:extLst>
            </p:cNvPr>
            <p:cNvGrpSpPr/>
            <p:nvPr/>
          </p:nvGrpSpPr>
          <p:grpSpPr>
            <a:xfrm>
              <a:off x="1337764" y="2544266"/>
              <a:ext cx="1770027" cy="1591734"/>
              <a:chOff x="822201" y="2227170"/>
              <a:chExt cx="1770027" cy="1591734"/>
            </a:xfrm>
          </p:grpSpPr>
          <p:sp>
            <p:nvSpPr>
              <p:cNvPr id="113" name="矩形: 圆角 112">
                <a:extLst>
                  <a:ext uri="{FF2B5EF4-FFF2-40B4-BE49-F238E27FC236}">
                    <a16:creationId xmlns:a16="http://schemas.microsoft.com/office/drawing/2014/main" id="{F12966C8-8716-400E-A6F4-5157B9BD304C}"/>
                  </a:ext>
                </a:extLst>
              </p:cNvPr>
              <p:cNvSpPr/>
              <p:nvPr/>
            </p:nvSpPr>
            <p:spPr>
              <a:xfrm>
                <a:off x="822201" y="2227170"/>
                <a:ext cx="1678272" cy="1591734"/>
              </a:xfrm>
              <a:prstGeom prst="roundRect">
                <a:avLst/>
              </a:prstGeom>
              <a:noFill/>
              <a:ln w="19050">
                <a:solidFill>
                  <a:srgbClr val="632B6D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7FC85839-76B8-49A5-885C-6D92032FFD02}"/>
                  </a:ext>
                </a:extLst>
              </p:cNvPr>
              <p:cNvSpPr txBox="1"/>
              <p:nvPr/>
            </p:nvSpPr>
            <p:spPr>
              <a:xfrm>
                <a:off x="1290518" y="2319657"/>
                <a:ext cx="130171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SrcIP/24</a:t>
                </a:r>
              </a:p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SrcIP</a:t>
                </a:r>
              </a:p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SrcIP-DstIP</a:t>
                </a:r>
              </a:p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5-Tuple</a:t>
                </a:r>
              </a:p>
              <a:p>
                <a:r>
                  <a:rPr lang="en-US" altLang="zh-CN" b="1">
                    <a:latin typeface="Calibri" panose="020F0502020204030204" pitchFamily="34" charset="0"/>
                    <a:cs typeface="Calibri" panose="020F0502020204030204" pitchFamily="34" charset="0"/>
                  </a:rPr>
                  <a:t>··· </a:t>
                </a:r>
              </a:p>
            </p:txBody>
          </p: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555954CB-1160-497A-8243-DC9AB42F2EB6}"/>
                  </a:ext>
                </a:extLst>
              </p:cNvPr>
              <p:cNvGrpSpPr/>
              <p:nvPr/>
            </p:nvGrpSpPr>
            <p:grpSpPr>
              <a:xfrm>
                <a:off x="954208" y="2395183"/>
                <a:ext cx="284161" cy="1396067"/>
                <a:chOff x="1700513" y="4096423"/>
                <a:chExt cx="284161" cy="1421011"/>
              </a:xfrm>
            </p:grpSpPr>
            <p:sp>
              <p:nvSpPr>
                <p:cNvPr id="116" name="等腰三角形 115">
                  <a:extLst>
                    <a:ext uri="{FF2B5EF4-FFF2-40B4-BE49-F238E27FC236}">
                      <a16:creationId xmlns:a16="http://schemas.microsoft.com/office/drawing/2014/main" id="{ED7A0CD4-1F14-417A-B748-1F0241CA2F85}"/>
                    </a:ext>
                  </a:extLst>
                </p:cNvPr>
                <p:cNvSpPr/>
                <p:nvPr/>
              </p:nvSpPr>
              <p:spPr>
                <a:xfrm>
                  <a:off x="1758131" y="4096423"/>
                  <a:ext cx="217434" cy="168553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B755C0FD-73AC-4901-87D5-32E09666A173}"/>
                    </a:ext>
                  </a:extLst>
                </p:cNvPr>
                <p:cNvSpPr/>
                <p:nvPr/>
              </p:nvSpPr>
              <p:spPr>
                <a:xfrm>
                  <a:off x="1762302" y="4904329"/>
                  <a:ext cx="209090" cy="18801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021826C8-C3F3-4ECD-BCCB-6D8034C83CE9}"/>
                    </a:ext>
                  </a:extLst>
                </p:cNvPr>
                <p:cNvSpPr/>
                <p:nvPr/>
              </p:nvSpPr>
              <p:spPr>
                <a:xfrm>
                  <a:off x="1762302" y="4365302"/>
                  <a:ext cx="209090" cy="16855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五边形 118">
                  <a:extLst>
                    <a:ext uri="{FF2B5EF4-FFF2-40B4-BE49-F238E27FC236}">
                      <a16:creationId xmlns:a16="http://schemas.microsoft.com/office/drawing/2014/main" id="{80D639BC-9542-4DBA-A3AE-67CD2683C837}"/>
                    </a:ext>
                  </a:extLst>
                </p:cNvPr>
                <p:cNvSpPr/>
                <p:nvPr/>
              </p:nvSpPr>
              <p:spPr>
                <a:xfrm>
                  <a:off x="1749022" y="4625689"/>
                  <a:ext cx="235652" cy="188018"/>
                </a:xfrm>
                <a:prstGeom prst="pentagon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98752444-7E3B-47E8-B0E4-2C554F2CD825}"/>
                    </a:ext>
                  </a:extLst>
                </p:cNvPr>
                <p:cNvSpPr txBox="1"/>
                <p:nvPr/>
              </p:nvSpPr>
              <p:spPr>
                <a:xfrm>
                  <a:off x="1700513" y="5055769"/>
                  <a:ext cx="2682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?</a:t>
                  </a:r>
                  <a:endParaRPr lang="zh-CN" altLang="en-US" sz="2400" b="1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910FDC1-9773-4C6B-B098-95F83CD18D8F}"/>
              </a:ext>
            </a:extLst>
          </p:cNvPr>
          <p:cNvGrpSpPr/>
          <p:nvPr/>
        </p:nvGrpSpPr>
        <p:grpSpPr>
          <a:xfrm>
            <a:off x="8746339" y="3200917"/>
            <a:ext cx="2287165" cy="2358549"/>
            <a:chOff x="8325690" y="1777451"/>
            <a:chExt cx="2287165" cy="2358549"/>
          </a:xfrm>
        </p:grpSpPr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2674BEB5-CD72-4C30-A847-AAA7941001ED}"/>
                </a:ext>
              </a:extLst>
            </p:cNvPr>
            <p:cNvSpPr txBox="1"/>
            <p:nvPr/>
          </p:nvSpPr>
          <p:spPr>
            <a:xfrm>
              <a:off x="8325690" y="1777451"/>
              <a:ext cx="22871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Diverse</a:t>
              </a:r>
            </a:p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Measurement Task!</a:t>
              </a:r>
              <a:endParaRPr lang="zh-CN" altLang="en-US" sz="20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BF626291-BFBA-4DE4-A009-DEAB8973723B}"/>
                </a:ext>
              </a:extLst>
            </p:cNvPr>
            <p:cNvGrpSpPr/>
            <p:nvPr/>
          </p:nvGrpSpPr>
          <p:grpSpPr>
            <a:xfrm>
              <a:off x="8630137" y="2544266"/>
              <a:ext cx="1678272" cy="1591734"/>
              <a:chOff x="8318722" y="4005325"/>
              <a:chExt cx="2259514" cy="1709302"/>
            </a:xfrm>
          </p:grpSpPr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914466B8-78C4-4F20-8144-CEDBE9A53C16}"/>
                  </a:ext>
                </a:extLst>
              </p:cNvPr>
              <p:cNvSpPr/>
              <p:nvPr/>
            </p:nvSpPr>
            <p:spPr>
              <a:xfrm>
                <a:off x="8318722" y="4005325"/>
                <a:ext cx="2259514" cy="170930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id="{7D24B66F-A53E-4799-AE11-35E3D4FB4F71}"/>
                  </a:ext>
                </a:extLst>
              </p:cNvPr>
              <p:cNvSpPr/>
              <p:nvPr/>
            </p:nvSpPr>
            <p:spPr>
              <a:xfrm rot="1346236">
                <a:off x="8875912" y="4637996"/>
                <a:ext cx="258233" cy="176736"/>
              </a:xfrm>
              <a:prstGeom prst="triangle">
                <a:avLst/>
              </a:prstGeom>
              <a:solidFill>
                <a:srgbClr val="EC5F7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7D0A81DB-B5FD-41F3-A8B8-8D06A7FE427E}"/>
                  </a:ext>
                </a:extLst>
              </p:cNvPr>
              <p:cNvSpPr/>
              <p:nvPr/>
            </p:nvSpPr>
            <p:spPr>
              <a:xfrm rot="20411246">
                <a:off x="8407627" y="4766265"/>
                <a:ext cx="248324" cy="176736"/>
              </a:xfrm>
              <a:prstGeom prst="rect">
                <a:avLst/>
              </a:prstGeom>
              <a:solidFill>
                <a:srgbClr val="FF97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梯形 126">
                <a:extLst>
                  <a:ext uri="{FF2B5EF4-FFF2-40B4-BE49-F238E27FC236}">
                    <a16:creationId xmlns:a16="http://schemas.microsoft.com/office/drawing/2014/main" id="{D2A95D77-63CE-4839-86F1-CC4066B0D48D}"/>
                  </a:ext>
                </a:extLst>
              </p:cNvPr>
              <p:cNvSpPr/>
              <p:nvPr/>
            </p:nvSpPr>
            <p:spPr>
              <a:xfrm rot="1527093">
                <a:off x="8537896" y="4417402"/>
                <a:ext cx="269051" cy="162076"/>
              </a:xfrm>
              <a:prstGeom prst="trapezoid">
                <a:avLst/>
              </a:prstGeom>
              <a:solidFill>
                <a:srgbClr val="56CA9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五边形 127">
                <a:extLst>
                  <a:ext uri="{FF2B5EF4-FFF2-40B4-BE49-F238E27FC236}">
                    <a16:creationId xmlns:a16="http://schemas.microsoft.com/office/drawing/2014/main" id="{669675F5-3CF1-4674-A6FE-56F9FF348013}"/>
                  </a:ext>
                </a:extLst>
              </p:cNvPr>
              <p:cNvSpPr/>
              <p:nvPr/>
            </p:nvSpPr>
            <p:spPr>
              <a:xfrm rot="20411246">
                <a:off x="9365634" y="5126391"/>
                <a:ext cx="279869" cy="197146"/>
              </a:xfrm>
              <a:prstGeom prst="pentagon">
                <a:avLst/>
              </a:prstGeom>
              <a:solidFill>
                <a:srgbClr val="6096E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0C740CD3-705B-4A64-9235-7A8AAC232FE5}"/>
                  </a:ext>
                </a:extLst>
              </p:cNvPr>
              <p:cNvSpPr/>
              <p:nvPr/>
            </p:nvSpPr>
            <p:spPr>
              <a:xfrm>
                <a:off x="9128531" y="5403655"/>
                <a:ext cx="248324" cy="197146"/>
              </a:xfrm>
              <a:prstGeom prst="ellipse">
                <a:avLst/>
              </a:prstGeom>
              <a:solidFill>
                <a:srgbClr val="FF97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4C07EFE5-9D0E-4CFF-B258-135412C6F57D}"/>
                  </a:ext>
                </a:extLst>
              </p:cNvPr>
              <p:cNvSpPr/>
              <p:nvPr/>
            </p:nvSpPr>
            <p:spPr>
              <a:xfrm rot="1527093">
                <a:off x="10107791" y="5235558"/>
                <a:ext cx="248324" cy="197146"/>
              </a:xfrm>
              <a:prstGeom prst="ellipse">
                <a:avLst/>
              </a:prstGeom>
              <a:solidFill>
                <a:srgbClr val="56CA9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等腰三角形 130">
                <a:extLst>
                  <a:ext uri="{FF2B5EF4-FFF2-40B4-BE49-F238E27FC236}">
                    <a16:creationId xmlns:a16="http://schemas.microsoft.com/office/drawing/2014/main" id="{DCF5214B-E2FC-4E20-9A4E-E273913FFC0B}"/>
                  </a:ext>
                </a:extLst>
              </p:cNvPr>
              <p:cNvSpPr/>
              <p:nvPr/>
            </p:nvSpPr>
            <p:spPr>
              <a:xfrm rot="1346236">
                <a:off x="8823809" y="4123634"/>
                <a:ext cx="258233" cy="176736"/>
              </a:xfrm>
              <a:prstGeom prst="triangle">
                <a:avLst/>
              </a:prstGeom>
              <a:solidFill>
                <a:srgbClr val="6096E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梯形 131">
                <a:extLst>
                  <a:ext uri="{FF2B5EF4-FFF2-40B4-BE49-F238E27FC236}">
                    <a16:creationId xmlns:a16="http://schemas.microsoft.com/office/drawing/2014/main" id="{544E6E7F-4E04-4E18-A845-15EC4F3BAD7E}"/>
                  </a:ext>
                </a:extLst>
              </p:cNvPr>
              <p:cNvSpPr/>
              <p:nvPr/>
            </p:nvSpPr>
            <p:spPr>
              <a:xfrm>
                <a:off x="9691153" y="5355358"/>
                <a:ext cx="269051" cy="162076"/>
              </a:xfrm>
              <a:prstGeom prst="trapezoid">
                <a:avLst/>
              </a:prstGeom>
              <a:solidFill>
                <a:srgbClr val="FF97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9A1038E1-D18D-401D-BC32-238DF4766A32}"/>
                  </a:ext>
                </a:extLst>
              </p:cNvPr>
              <p:cNvSpPr/>
              <p:nvPr/>
            </p:nvSpPr>
            <p:spPr>
              <a:xfrm rot="19197175">
                <a:off x="9572332" y="4508277"/>
                <a:ext cx="248324" cy="176736"/>
              </a:xfrm>
              <a:prstGeom prst="rect">
                <a:avLst/>
              </a:prstGeom>
              <a:solidFill>
                <a:srgbClr val="6096E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五边形 133">
                <a:extLst>
                  <a:ext uri="{FF2B5EF4-FFF2-40B4-BE49-F238E27FC236}">
                    <a16:creationId xmlns:a16="http://schemas.microsoft.com/office/drawing/2014/main" id="{118F4B74-FE4E-414B-B83D-1A70C2882600}"/>
                  </a:ext>
                </a:extLst>
              </p:cNvPr>
              <p:cNvSpPr/>
              <p:nvPr/>
            </p:nvSpPr>
            <p:spPr>
              <a:xfrm>
                <a:off x="9863159" y="4121367"/>
                <a:ext cx="279869" cy="197146"/>
              </a:xfrm>
              <a:prstGeom prst="pentagon">
                <a:avLst/>
              </a:prstGeom>
              <a:solidFill>
                <a:srgbClr val="EC5F7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1F9DD2C-08BB-47ED-8A00-8D1FF342CE3E}"/>
                  </a:ext>
                </a:extLst>
              </p:cNvPr>
              <p:cNvSpPr/>
              <p:nvPr/>
            </p:nvSpPr>
            <p:spPr>
              <a:xfrm>
                <a:off x="9936315" y="4660589"/>
                <a:ext cx="248324" cy="176736"/>
              </a:xfrm>
              <a:prstGeom prst="rect">
                <a:avLst/>
              </a:prstGeom>
              <a:solidFill>
                <a:srgbClr val="56CA9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D694BA12-6593-411D-8DA9-47358C4EB4FC}"/>
                  </a:ext>
                </a:extLst>
              </p:cNvPr>
              <p:cNvSpPr/>
              <p:nvPr/>
            </p:nvSpPr>
            <p:spPr>
              <a:xfrm rot="157482">
                <a:off x="9346510" y="4118008"/>
                <a:ext cx="248324" cy="197146"/>
              </a:xfrm>
              <a:prstGeom prst="ellipse">
                <a:avLst/>
              </a:prstGeom>
              <a:solidFill>
                <a:srgbClr val="6096E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A7ED8DC7-50AD-4EA7-92F5-AC28401875B9}"/>
                  </a:ext>
                </a:extLst>
              </p:cNvPr>
              <p:cNvSpPr/>
              <p:nvPr/>
            </p:nvSpPr>
            <p:spPr>
              <a:xfrm rot="1527093">
                <a:off x="10225947" y="4421109"/>
                <a:ext cx="248324" cy="197146"/>
              </a:xfrm>
              <a:prstGeom prst="ellipse">
                <a:avLst/>
              </a:prstGeom>
              <a:solidFill>
                <a:srgbClr val="EC5F7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等腰三角形 137">
                <a:extLst>
                  <a:ext uri="{FF2B5EF4-FFF2-40B4-BE49-F238E27FC236}">
                    <a16:creationId xmlns:a16="http://schemas.microsoft.com/office/drawing/2014/main" id="{56AF3AD7-36F3-4491-86C2-86CEC943CF59}"/>
                  </a:ext>
                </a:extLst>
              </p:cNvPr>
              <p:cNvSpPr/>
              <p:nvPr/>
            </p:nvSpPr>
            <p:spPr>
              <a:xfrm rot="1527093">
                <a:off x="8734382" y="5334161"/>
                <a:ext cx="258233" cy="176736"/>
              </a:xfrm>
              <a:prstGeom prst="triangle">
                <a:avLst/>
              </a:prstGeom>
              <a:solidFill>
                <a:srgbClr val="56CA9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50563DFE-3ABE-449E-AA89-BD9C9A947CFA}"/>
                  </a:ext>
                </a:extLst>
              </p:cNvPr>
              <p:cNvSpPr/>
              <p:nvPr/>
            </p:nvSpPr>
            <p:spPr>
              <a:xfrm>
                <a:off x="8857265" y="4998509"/>
                <a:ext cx="248324" cy="176736"/>
              </a:xfrm>
              <a:prstGeom prst="rect">
                <a:avLst/>
              </a:prstGeom>
              <a:solidFill>
                <a:srgbClr val="EC5F7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等腰三角形 139">
                <a:extLst>
                  <a:ext uri="{FF2B5EF4-FFF2-40B4-BE49-F238E27FC236}">
                    <a16:creationId xmlns:a16="http://schemas.microsoft.com/office/drawing/2014/main" id="{7AFA6FC4-0962-4C46-B777-9FF8B21727EC}"/>
                  </a:ext>
                </a:extLst>
              </p:cNvPr>
              <p:cNvSpPr/>
              <p:nvPr/>
            </p:nvSpPr>
            <p:spPr>
              <a:xfrm>
                <a:off x="8485712" y="5060229"/>
                <a:ext cx="258233" cy="176736"/>
              </a:xfrm>
              <a:prstGeom prst="triangle">
                <a:avLst/>
              </a:prstGeom>
              <a:solidFill>
                <a:srgbClr val="FF97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五边形 140">
                <a:extLst>
                  <a:ext uri="{FF2B5EF4-FFF2-40B4-BE49-F238E27FC236}">
                    <a16:creationId xmlns:a16="http://schemas.microsoft.com/office/drawing/2014/main" id="{31992818-555E-4144-A35F-92A608C7FCBD}"/>
                  </a:ext>
                </a:extLst>
              </p:cNvPr>
              <p:cNvSpPr/>
              <p:nvPr/>
            </p:nvSpPr>
            <p:spPr>
              <a:xfrm rot="3115181">
                <a:off x="10300887" y="4823320"/>
                <a:ext cx="222190" cy="248324"/>
              </a:xfrm>
              <a:prstGeom prst="pentagon">
                <a:avLst/>
              </a:prstGeom>
              <a:solidFill>
                <a:srgbClr val="FF97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五边形 141">
                <a:extLst>
                  <a:ext uri="{FF2B5EF4-FFF2-40B4-BE49-F238E27FC236}">
                    <a16:creationId xmlns:a16="http://schemas.microsoft.com/office/drawing/2014/main" id="{BA02FCD4-42AD-4A08-885A-4A25C3CB68C9}"/>
                  </a:ext>
                </a:extLst>
              </p:cNvPr>
              <p:cNvSpPr/>
              <p:nvPr/>
            </p:nvSpPr>
            <p:spPr>
              <a:xfrm rot="19690735">
                <a:off x="9087153" y="4385546"/>
                <a:ext cx="279869" cy="197146"/>
              </a:xfrm>
              <a:prstGeom prst="pentagon">
                <a:avLst/>
              </a:prstGeom>
              <a:solidFill>
                <a:srgbClr val="56CA9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梯形 142">
                <a:extLst>
                  <a:ext uri="{FF2B5EF4-FFF2-40B4-BE49-F238E27FC236}">
                    <a16:creationId xmlns:a16="http://schemas.microsoft.com/office/drawing/2014/main" id="{C01A6952-61B9-4D67-AF03-6ED77ADC4DEA}"/>
                  </a:ext>
                </a:extLst>
              </p:cNvPr>
              <p:cNvSpPr/>
              <p:nvPr/>
            </p:nvSpPr>
            <p:spPr>
              <a:xfrm rot="1527093">
                <a:off x="9336147" y="4825318"/>
                <a:ext cx="269051" cy="162076"/>
              </a:xfrm>
              <a:prstGeom prst="trapezoid">
                <a:avLst/>
              </a:prstGeom>
              <a:solidFill>
                <a:srgbClr val="6096E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梯形 143">
                <a:extLst>
                  <a:ext uri="{FF2B5EF4-FFF2-40B4-BE49-F238E27FC236}">
                    <a16:creationId xmlns:a16="http://schemas.microsoft.com/office/drawing/2014/main" id="{27B11629-5DDE-4B61-A731-14AF7E6C1B84}"/>
                  </a:ext>
                </a:extLst>
              </p:cNvPr>
              <p:cNvSpPr/>
              <p:nvPr/>
            </p:nvSpPr>
            <p:spPr>
              <a:xfrm rot="1527093">
                <a:off x="9819097" y="5016263"/>
                <a:ext cx="269051" cy="162076"/>
              </a:xfrm>
              <a:prstGeom prst="trapezoid">
                <a:avLst/>
              </a:prstGeom>
              <a:solidFill>
                <a:srgbClr val="EC5F7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299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表格 89">
            <a:extLst>
              <a:ext uri="{FF2B5EF4-FFF2-40B4-BE49-F238E27FC236}">
                <a16:creationId xmlns:a16="http://schemas.microsoft.com/office/drawing/2014/main" id="{D54F6625-E00E-4A02-8921-366D5B84D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142944"/>
              </p:ext>
            </p:extLst>
          </p:nvPr>
        </p:nvGraphicFramePr>
        <p:xfrm>
          <a:off x="6679240" y="2975581"/>
          <a:ext cx="501291" cy="92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82"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182"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182"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182"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6B44D48C-38CF-469A-92BA-48DECFF8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Limited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Task C</a:t>
            </a:r>
            <a:r>
              <a:rPr lang="en-US" altLang="zh-CN"/>
              <a:t>apacity in Hardware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A26DF4-FF4D-4792-8F73-8B122C1019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65091-C21A-4FDF-B210-1589027914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5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F9ADB0C-C99B-4019-8A00-1DF2C1211F78}"/>
              </a:ext>
            </a:extLst>
          </p:cNvPr>
          <p:cNvSpPr txBox="1"/>
          <p:nvPr/>
        </p:nvSpPr>
        <p:spPr>
          <a:xfrm>
            <a:off x="1230010" y="1398750"/>
            <a:ext cx="9819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cs typeface="Calibri" panose="020F0502020204030204" pitchFamily="34" charset="0"/>
              </a:rPr>
              <a:t>Conventional implementation of sketches occupies exclusive hardware resources on programmable </a:t>
            </a:r>
            <a:r>
              <a:rPr lang="en-US" altLang="zh-CN" sz="2000">
                <a:cs typeface="Calibri" panose="020F0502020204030204" pitchFamily="34" charset="0"/>
              </a:rPr>
              <a:t>switches.</a:t>
            </a:r>
            <a:endParaRPr lang="en-US" altLang="zh-CN" sz="2000" dirty="0">
              <a:cs typeface="Calibri" panose="020F050202020403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16A35C8-3560-4ED4-A26D-232BE21B3A09}"/>
              </a:ext>
            </a:extLst>
          </p:cNvPr>
          <p:cNvGrpSpPr/>
          <p:nvPr/>
        </p:nvGrpSpPr>
        <p:grpSpPr>
          <a:xfrm>
            <a:off x="1128114" y="2455996"/>
            <a:ext cx="6571740" cy="2480027"/>
            <a:chOff x="1128114" y="2455996"/>
            <a:chExt cx="6571740" cy="2480027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251FD87-9916-445D-B6BA-23680DA626E8}"/>
                </a:ext>
              </a:extLst>
            </p:cNvPr>
            <p:cNvSpPr/>
            <p:nvPr/>
          </p:nvSpPr>
          <p:spPr>
            <a:xfrm>
              <a:off x="1369019" y="4597469"/>
              <a:ext cx="633083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cs typeface="Calibri" panose="020F0502020204030204" pitchFamily="34" charset="0"/>
                </a:rPr>
                <a:t>Conventional implementation of a count-min sketch (CMS).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7A5EFE9-C82F-41BE-AC3D-39A80282D642}"/>
                </a:ext>
              </a:extLst>
            </p:cNvPr>
            <p:cNvGrpSpPr/>
            <p:nvPr/>
          </p:nvGrpSpPr>
          <p:grpSpPr>
            <a:xfrm>
              <a:off x="1128114" y="2455996"/>
              <a:ext cx="6203558" cy="1826872"/>
              <a:chOff x="1128114" y="2455996"/>
              <a:chExt cx="6203558" cy="1826872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F8BD636A-1459-4336-AF4F-052A8E69B7DC}"/>
                  </a:ext>
                </a:extLst>
              </p:cNvPr>
              <p:cNvGrpSpPr/>
              <p:nvPr/>
            </p:nvGrpSpPr>
            <p:grpSpPr>
              <a:xfrm>
                <a:off x="1128114" y="2455996"/>
                <a:ext cx="6203558" cy="1826872"/>
                <a:chOff x="965646" y="2542084"/>
                <a:chExt cx="5529060" cy="172924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77C6C02B-90C3-4BF4-A54A-1389FC43DE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58794" y="3231206"/>
                      <a:ext cx="338185" cy="2244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1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100" b="1" dirty="0"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77C6C02B-90C3-4BF4-A54A-1389FC43DE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58794" y="3231206"/>
                      <a:ext cx="338185" cy="22443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02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963C446E-67A6-481A-8320-515C5279D06D}"/>
                    </a:ext>
                  </a:extLst>
                </p:cNvPr>
                <p:cNvSpPr/>
                <p:nvPr/>
              </p:nvSpPr>
              <p:spPr>
                <a:xfrm>
                  <a:off x="3779079" y="2542084"/>
                  <a:ext cx="2678444" cy="1720331"/>
                </a:xfrm>
                <a:prstGeom prst="rect">
                  <a:avLst/>
                </a:prstGeom>
                <a:noFill/>
                <a:ln w="38100">
                  <a:solidFill>
                    <a:schemeClr val="accent3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3EB08FE9-AE13-4773-B50E-8A9D4ABC4DC3}"/>
                    </a:ext>
                  </a:extLst>
                </p:cNvPr>
                <p:cNvSpPr/>
                <p:nvPr/>
              </p:nvSpPr>
              <p:spPr>
                <a:xfrm>
                  <a:off x="4989018" y="2868719"/>
                  <a:ext cx="684761" cy="330364"/>
                </a:xfrm>
                <a:prstGeom prst="rect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Calibri" panose="020F0502020204030204" pitchFamily="34" charset="0"/>
                    </a:rPr>
                    <a:t>Hash</a:t>
                  </a:r>
                  <a:endParaRPr lang="en-US" altLang="zh-CN" sz="1400" b="1" dirty="0">
                    <a:solidFill>
                      <a:schemeClr val="bg1"/>
                    </a:solidFill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3" name="梯形 62">
                  <a:extLst>
                    <a:ext uri="{FF2B5EF4-FFF2-40B4-BE49-F238E27FC236}">
                      <a16:creationId xmlns:a16="http://schemas.microsoft.com/office/drawing/2014/main" id="{F83ACB81-B170-4856-B092-1E778DC95C02}"/>
                    </a:ext>
                  </a:extLst>
                </p:cNvPr>
                <p:cNvSpPr/>
                <p:nvPr/>
              </p:nvSpPr>
              <p:spPr>
                <a:xfrm rot="5400000">
                  <a:off x="5035137" y="3479474"/>
                  <a:ext cx="592520" cy="434194"/>
                </a:xfrm>
                <a:prstGeom prst="trapezoid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solidFill>
                      <a:schemeClr val="bg1"/>
                    </a:solidFill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64" name="直接箭头连接符 63">
                  <a:extLst>
                    <a:ext uri="{FF2B5EF4-FFF2-40B4-BE49-F238E27FC236}">
                      <a16:creationId xmlns:a16="http://schemas.microsoft.com/office/drawing/2014/main" id="{20258D60-0FB5-4CC8-97A9-932006003640}"/>
                    </a:ext>
                  </a:extLst>
                </p:cNvPr>
                <p:cNvCxnSpPr>
                  <a:endCxn id="62" idx="1"/>
                </p:cNvCxnSpPr>
                <p:nvPr/>
              </p:nvCxnSpPr>
              <p:spPr>
                <a:xfrm flipV="1">
                  <a:off x="4667660" y="3033902"/>
                  <a:ext cx="321357" cy="8050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7C2A35C7-BDF7-4E2C-9F08-85156111C2EB}"/>
                    </a:ext>
                  </a:extLst>
                </p:cNvPr>
                <p:cNvSpPr txBox="1"/>
                <p:nvPr/>
              </p:nvSpPr>
              <p:spPr>
                <a:xfrm>
                  <a:off x="5043723" y="3531913"/>
                  <a:ext cx="584918" cy="320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chemeClr val="bg1"/>
                      </a:solidFill>
                      <a:cs typeface="Calibri" panose="020F0502020204030204" pitchFamily="34" charset="0"/>
                    </a:rPr>
                    <a:t>ADD</a:t>
                  </a:r>
                  <a:endParaRPr lang="zh-CN" altLang="en-US" sz="1600" b="1" dirty="0">
                    <a:solidFill>
                      <a:schemeClr val="bg1"/>
                    </a:solidFill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66" name="直接箭头连接符 65">
                  <a:extLst>
                    <a:ext uri="{FF2B5EF4-FFF2-40B4-BE49-F238E27FC236}">
                      <a16:creationId xmlns:a16="http://schemas.microsoft.com/office/drawing/2014/main" id="{A71CCDCA-656E-4841-BE9F-24E09ED437D5}"/>
                    </a:ext>
                  </a:extLst>
                </p:cNvPr>
                <p:cNvCxnSpPr>
                  <a:stCxn id="62" idx="2"/>
                  <a:endCxn id="63" idx="1"/>
                </p:cNvCxnSpPr>
                <p:nvPr/>
              </p:nvCxnSpPr>
              <p:spPr>
                <a:xfrm flipH="1">
                  <a:off x="5331397" y="3199083"/>
                  <a:ext cx="2" cy="268027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CFAE6729-6F0A-4389-8A13-2D5752309B14}"/>
                    </a:ext>
                  </a:extLst>
                </p:cNvPr>
                <p:cNvSpPr txBox="1"/>
                <p:nvPr/>
              </p:nvSpPr>
              <p:spPr>
                <a:xfrm>
                  <a:off x="4718171" y="3191639"/>
                  <a:ext cx="596925" cy="224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100" dirty="0">
                      <a:cs typeface="Calibri" panose="020F0502020204030204" pitchFamily="34" charset="0"/>
                    </a:rPr>
                    <a:t>index=2</a:t>
                  </a:r>
                </a:p>
              </p:txBody>
            </p: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55F50889-78EA-414D-BF02-613444045AA5}"/>
                    </a:ext>
                  </a:extLst>
                </p:cNvPr>
                <p:cNvSpPr txBox="1"/>
                <p:nvPr/>
              </p:nvSpPr>
              <p:spPr>
                <a:xfrm>
                  <a:off x="5803192" y="3980720"/>
                  <a:ext cx="691514" cy="2640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>
                      <a:cs typeface="Calibri" panose="020F0502020204030204" pitchFamily="34" charset="0"/>
                    </a:rPr>
                    <a:t>SRAM</a:t>
                  </a:r>
                  <a:endParaRPr lang="en-US" altLang="zh-CN" sz="1400" b="1" dirty="0"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305991BD-0139-4426-9B85-659AD40A1732}"/>
                    </a:ext>
                  </a:extLst>
                </p:cNvPr>
                <p:cNvSpPr txBox="1"/>
                <p:nvPr/>
              </p:nvSpPr>
              <p:spPr>
                <a:xfrm>
                  <a:off x="5090857" y="3980720"/>
                  <a:ext cx="643677" cy="2640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>
                      <a:cs typeface="Calibri" panose="020F0502020204030204" pitchFamily="34" charset="0"/>
                    </a:rPr>
                    <a:t>SALU</a:t>
                  </a:r>
                  <a:endParaRPr lang="zh-CN" altLang="en-US" sz="1400" b="1" dirty="0"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DEB1D595-E6C1-49D6-A6AE-F2BFDFCCCFD7}"/>
                    </a:ext>
                  </a:extLst>
                </p:cNvPr>
                <p:cNvSpPr/>
                <p:nvPr/>
              </p:nvSpPr>
              <p:spPr>
                <a:xfrm>
                  <a:off x="5512008" y="3637150"/>
                  <a:ext cx="87894" cy="1011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b="1" dirty="0">
                    <a:solidFill>
                      <a:schemeClr val="bg1"/>
                    </a:solidFill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F7C8A88E-8C06-43C2-8271-FA07BEF6C108}"/>
                    </a:ext>
                  </a:extLst>
                </p:cNvPr>
                <p:cNvSpPr/>
                <p:nvPr/>
              </p:nvSpPr>
              <p:spPr>
                <a:xfrm>
                  <a:off x="5289022" y="3133400"/>
                  <a:ext cx="87894" cy="1011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b="1" dirty="0">
                    <a:solidFill>
                      <a:schemeClr val="bg1"/>
                    </a:solidFill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806B5D3F-624D-489A-A6C1-2B79A3ADC8C3}"/>
                    </a:ext>
                  </a:extLst>
                </p:cNvPr>
                <p:cNvSpPr txBox="1"/>
                <p:nvPr/>
              </p:nvSpPr>
              <p:spPr>
                <a:xfrm>
                  <a:off x="4078903" y="3980720"/>
                  <a:ext cx="575592" cy="2640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cs typeface="Calibri" panose="020F0502020204030204" pitchFamily="34" charset="0"/>
                    </a:rPr>
                    <a:t>PHV</a:t>
                  </a:r>
                  <a:endParaRPr lang="zh-CN" altLang="en-US" sz="1400" b="1" dirty="0"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73" name="直接箭头连接符 72">
                  <a:extLst>
                    <a:ext uri="{FF2B5EF4-FFF2-40B4-BE49-F238E27FC236}">
                      <a16:creationId xmlns:a16="http://schemas.microsoft.com/office/drawing/2014/main" id="{9E97916B-7D9E-4B15-A295-EB8AE18B7C2C}"/>
                    </a:ext>
                  </a:extLst>
                </p:cNvPr>
                <p:cNvCxnSpPr>
                  <a:cxnSpLocks/>
                  <a:stCxn id="70" idx="7"/>
                  <a:endCxn id="60" idx="1"/>
                </p:cNvCxnSpPr>
                <p:nvPr/>
              </p:nvCxnSpPr>
              <p:spPr>
                <a:xfrm flipV="1">
                  <a:off x="5587030" y="3343426"/>
                  <a:ext cx="471764" cy="308531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5323D67-A5F6-4B82-B034-8752268991BE}"/>
                    </a:ext>
                  </a:extLst>
                </p:cNvPr>
                <p:cNvSpPr txBox="1"/>
                <p:nvPr/>
              </p:nvSpPr>
              <p:spPr>
                <a:xfrm>
                  <a:off x="5852804" y="2787295"/>
                  <a:ext cx="560196" cy="2621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>
                      <a:cs typeface="Calibri" panose="020F0502020204030204" pitchFamily="34" charset="0"/>
                    </a:rPr>
                    <a:t>32-bit</a:t>
                  </a:r>
                  <a:endParaRPr lang="en-US" altLang="zh-CN" sz="1200" b="1" dirty="0"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1F615458-FCCC-46FD-BC67-A251CBBE9790}"/>
                    </a:ext>
                  </a:extLst>
                </p:cNvPr>
                <p:cNvSpPr/>
                <p:nvPr/>
              </p:nvSpPr>
              <p:spPr>
                <a:xfrm>
                  <a:off x="4001608" y="2619556"/>
                  <a:ext cx="694343" cy="137327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DFC0957E-2B5B-4345-8D68-17DD8FEE83CC}"/>
                    </a:ext>
                  </a:extLst>
                </p:cNvPr>
                <p:cNvSpPr/>
                <p:nvPr/>
              </p:nvSpPr>
              <p:spPr>
                <a:xfrm>
                  <a:off x="4097427" y="2717661"/>
                  <a:ext cx="504606" cy="30628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chemeClr val="tx1"/>
                    </a:solidFill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97DF91D8-4609-4CB2-956C-E9690702912C}"/>
                    </a:ext>
                  </a:extLst>
                </p:cNvPr>
                <p:cNvSpPr/>
                <p:nvPr/>
              </p:nvSpPr>
              <p:spPr>
                <a:xfrm>
                  <a:off x="4097427" y="3071335"/>
                  <a:ext cx="504606" cy="30628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chemeClr val="tx1"/>
                    </a:solidFill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B019EC3E-2BD6-4CA7-8640-D522B483159B}"/>
                    </a:ext>
                  </a:extLst>
                </p:cNvPr>
                <p:cNvSpPr/>
                <p:nvPr/>
              </p:nvSpPr>
              <p:spPr>
                <a:xfrm>
                  <a:off x="4044872" y="2670271"/>
                  <a:ext cx="600427" cy="75325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solidFill>
                      <a:schemeClr val="tx1"/>
                    </a:solidFill>
                    <a:cs typeface="Calibri" panose="020F050202020403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矩形 78">
                      <a:extLst>
                        <a:ext uri="{FF2B5EF4-FFF2-40B4-BE49-F238E27FC236}">
                          <a16:creationId xmlns:a16="http://schemas.microsoft.com/office/drawing/2014/main" id="{CF30ADA2-9694-44BA-8B11-4E39E406EA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7427" y="3550051"/>
                      <a:ext cx="504606" cy="306285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zh-CN" altLang="en-US" sz="12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∙∙∙</m:t>
                            </m:r>
                          </m:oMath>
                        </m:oMathPara>
                      </a14:m>
                      <a:endParaRPr lang="zh-CN" altLang="en-US" sz="1600" dirty="0">
                        <a:solidFill>
                          <a:schemeClr val="tx1"/>
                        </a:solidFill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矩形 78">
                      <a:extLst>
                        <a:ext uri="{FF2B5EF4-FFF2-40B4-BE49-F238E27FC236}">
                          <a16:creationId xmlns:a16="http://schemas.microsoft.com/office/drawing/2014/main" id="{CF30ADA2-9694-44BA-8B11-4E39E406EA3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7427" y="3550051"/>
                      <a:ext cx="504606" cy="30628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AB0AD8D5-2B7A-4DF1-A8A3-4690A3E185F2}"/>
                    </a:ext>
                  </a:extLst>
                </p:cNvPr>
                <p:cNvSpPr/>
                <p:nvPr/>
              </p:nvSpPr>
              <p:spPr>
                <a:xfrm>
                  <a:off x="4607830" y="2993343"/>
                  <a:ext cx="93517" cy="1011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b="1" dirty="0">
                    <a:solidFill>
                      <a:schemeClr val="bg1"/>
                    </a:solidFill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5C9F043B-25C0-44EF-88BD-B583199BFAB9}"/>
                    </a:ext>
                  </a:extLst>
                </p:cNvPr>
                <p:cNvSpPr txBox="1"/>
                <p:nvPr/>
              </p:nvSpPr>
              <p:spPr>
                <a:xfrm>
                  <a:off x="4031124" y="2741815"/>
                  <a:ext cx="628291" cy="2640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>
                      <a:cs typeface="Calibri" panose="020F0502020204030204" pitchFamily="34" charset="0"/>
                    </a:rPr>
                    <a:t>SrcIP</a:t>
                  </a:r>
                  <a:endParaRPr lang="en-US" altLang="zh-CN" sz="1400" dirty="0"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0E1D5D57-4F0C-43A5-B71A-835B5EC9BACA}"/>
                    </a:ext>
                  </a:extLst>
                </p:cNvPr>
                <p:cNvSpPr txBox="1"/>
                <p:nvPr/>
              </p:nvSpPr>
              <p:spPr>
                <a:xfrm>
                  <a:off x="4031303" y="3101174"/>
                  <a:ext cx="628291" cy="2640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>
                      <a:cs typeface="Calibri" panose="020F0502020204030204" pitchFamily="34" charset="0"/>
                    </a:rPr>
                    <a:t>DstIP</a:t>
                  </a:r>
                  <a:endParaRPr lang="en-US" altLang="zh-CN" sz="1400" dirty="0"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83" name="图片 82">
                  <a:extLst>
                    <a:ext uri="{FF2B5EF4-FFF2-40B4-BE49-F238E27FC236}">
                      <a16:creationId xmlns:a16="http://schemas.microsoft.com/office/drawing/2014/main" id="{7A0B36B0-EA6C-4045-B4B2-3C4AB643EE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5646" y="2732086"/>
                  <a:ext cx="2291473" cy="1230437"/>
                </a:xfrm>
                <a:prstGeom prst="rect">
                  <a:avLst/>
                </a:prstGeom>
              </p:spPr>
            </p:pic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E285FEF9-B461-4E98-84E7-9A13382973ED}"/>
                    </a:ext>
                  </a:extLst>
                </p:cNvPr>
                <p:cNvSpPr/>
                <p:nvPr/>
              </p:nvSpPr>
              <p:spPr>
                <a:xfrm>
                  <a:off x="1517431" y="2751430"/>
                  <a:ext cx="1802525" cy="361108"/>
                </a:xfrm>
                <a:prstGeom prst="rect">
                  <a:avLst/>
                </a:prstGeom>
                <a:noFill/>
                <a:ln w="38100">
                  <a:solidFill>
                    <a:schemeClr val="accent3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17C899A7-3112-477E-AD8A-D2E7E3BAA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19957" y="2542084"/>
                  <a:ext cx="443155" cy="209348"/>
                </a:xfrm>
                <a:prstGeom prst="line">
                  <a:avLst/>
                </a:prstGeom>
                <a:ln w="38100">
                  <a:solidFill>
                    <a:schemeClr val="accent3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F9E75A48-7A75-4A12-8F9A-FBE34D45BF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0427" y="3112539"/>
                  <a:ext cx="451613" cy="1158785"/>
                </a:xfrm>
                <a:prstGeom prst="line">
                  <a:avLst/>
                </a:prstGeom>
                <a:ln w="38100">
                  <a:solidFill>
                    <a:schemeClr val="accent3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8B156F0-5C0E-4F67-A2CB-903761ED4D7F}"/>
                  </a:ext>
                </a:extLst>
              </p:cNvPr>
              <p:cNvSpPr/>
              <p:nvPr/>
            </p:nvSpPr>
            <p:spPr>
              <a:xfrm>
                <a:off x="1676002" y="3946469"/>
                <a:ext cx="171553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>
                    <a:cs typeface="Calibri" panose="020F0502020204030204" pitchFamily="34" charset="0"/>
                  </a:rPr>
                  <a:t>Count-min Sketch</a:t>
                </a:r>
                <a:endParaRPr lang="zh-CN" altLang="en-US" sz="1400" b="1"/>
              </a:p>
            </p:txBody>
          </p:sp>
        </p:grp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1454E0F1-77E7-4DDE-A5C8-B6B5F42446D0}"/>
              </a:ext>
            </a:extLst>
          </p:cNvPr>
          <p:cNvSpPr/>
          <p:nvPr/>
        </p:nvSpPr>
        <p:spPr>
          <a:xfrm>
            <a:off x="7699854" y="4531606"/>
            <a:ext cx="36285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cs typeface="Calibri" panose="020F0502020204030204" pitchFamily="34" charset="0"/>
              </a:rPr>
              <a:t>A switch accommodates less than </a:t>
            </a:r>
            <a:r>
              <a:rPr lang="en-US" altLang="zh-CN" sz="1600" b="1" dirty="0">
                <a:solidFill>
                  <a:srgbClr val="FF0000"/>
                </a:solidFill>
                <a:cs typeface="Calibri" panose="020F0502020204030204" pitchFamily="34" charset="0"/>
              </a:rPr>
              <a:t>6</a:t>
            </a:r>
            <a:r>
              <a:rPr lang="en-US" altLang="zh-CN" sz="1600" b="1" dirty="0">
                <a:cs typeface="Calibri" panose="020F0502020204030204" pitchFamily="34" charset="0"/>
              </a:rPr>
              <a:t> sketches in a common case.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9569E17-01C5-42D1-A11C-92EB9E2F1CE7}"/>
              </a:ext>
            </a:extLst>
          </p:cNvPr>
          <p:cNvGrpSpPr/>
          <p:nvPr/>
        </p:nvGrpSpPr>
        <p:grpSpPr>
          <a:xfrm>
            <a:off x="1665878" y="5328578"/>
            <a:ext cx="9126826" cy="736285"/>
            <a:chOff x="1496570" y="5458424"/>
            <a:chExt cx="9293941" cy="736285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CE95A8F6-F222-457F-9FBF-6318172C8DAC}"/>
                </a:ext>
              </a:extLst>
            </p:cNvPr>
            <p:cNvSpPr/>
            <p:nvPr/>
          </p:nvSpPr>
          <p:spPr>
            <a:xfrm>
              <a:off x="1496570" y="5458424"/>
              <a:ext cx="9293941" cy="7362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4B2DB04-C2B8-43B0-9239-B20F4914B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5368" y="5527316"/>
              <a:ext cx="590980" cy="579667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823F6F8-D8EA-4C2E-AE62-3A44086FD8D1}"/>
                </a:ext>
              </a:extLst>
            </p:cNvPr>
            <p:cNvSpPr txBox="1"/>
            <p:nvPr/>
          </p:nvSpPr>
          <p:spPr>
            <a:xfrm>
              <a:off x="2061023" y="5472623"/>
              <a:ext cx="86493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000" b="1" dirty="0"/>
                <a:t>Limited Task Capacity. </a:t>
              </a:r>
              <a:r>
                <a:rPr lang="en-US" altLang="zh-CN" sz="2000" dirty="0"/>
                <a:t>It is impossible to configure all needed tasks in hardware switches.</a:t>
              </a:r>
              <a:endParaRPr lang="en-US" altLang="zh-CN" sz="2000" dirty="0">
                <a:cs typeface="Calibri" panose="020F0502020204030204" pitchFamily="34" charset="0"/>
              </a:endParaRP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2B956096-6319-4CBD-8322-A20026F68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8295" y="2015769"/>
            <a:ext cx="3382875" cy="253878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BDD8EEE7-FA21-4929-918A-5C11610B7105}"/>
              </a:ext>
            </a:extLst>
          </p:cNvPr>
          <p:cNvGrpSpPr/>
          <p:nvPr/>
        </p:nvGrpSpPr>
        <p:grpSpPr>
          <a:xfrm>
            <a:off x="4360604" y="2121317"/>
            <a:ext cx="1069220" cy="715464"/>
            <a:chOff x="3846675" y="2225291"/>
            <a:chExt cx="952966" cy="677228"/>
          </a:xfrm>
        </p:grpSpPr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D18D7575-8B69-4C20-89B0-31B299304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6675" y="2466650"/>
              <a:ext cx="429057" cy="435869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C669EC1-18DF-461C-8A35-B1E996ABD27A}"/>
                </a:ext>
              </a:extLst>
            </p:cNvPr>
            <p:cNvSpPr/>
            <p:nvPr/>
          </p:nvSpPr>
          <p:spPr>
            <a:xfrm>
              <a:off x="3900190" y="2225291"/>
              <a:ext cx="899451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7030A0"/>
                  </a:solidFill>
                  <a:cs typeface="Calibri" panose="020F0502020204030204" pitchFamily="34" charset="0"/>
                </a:rPr>
                <a:t>Fixed Key</a:t>
              </a:r>
              <a:endParaRPr lang="zh-CN" altLang="en-US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6C751C-AB3A-4436-955E-AB4E89464D31}"/>
              </a:ext>
            </a:extLst>
          </p:cNvPr>
          <p:cNvGrpSpPr/>
          <p:nvPr/>
        </p:nvGrpSpPr>
        <p:grpSpPr>
          <a:xfrm>
            <a:off x="5290632" y="3803187"/>
            <a:ext cx="1545616" cy="778196"/>
            <a:chOff x="4675581" y="3817281"/>
            <a:chExt cx="1377564" cy="736608"/>
          </a:xfrm>
        </p:grpSpPr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F6A7CA6D-E6C0-4C97-A13D-E22805ACC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7496" y="3817281"/>
              <a:ext cx="429057" cy="435869"/>
            </a:xfrm>
            <a:prstGeom prst="rect">
              <a:avLst/>
            </a:prstGeom>
          </p:spPr>
        </p:pic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330050B1-FC8C-407E-B115-6DB1E86B74FB}"/>
                </a:ext>
              </a:extLst>
            </p:cNvPr>
            <p:cNvSpPr/>
            <p:nvPr/>
          </p:nvSpPr>
          <p:spPr>
            <a:xfrm>
              <a:off x="4675581" y="4262560"/>
              <a:ext cx="1377564" cy="291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7030A0"/>
                  </a:solidFill>
                  <a:cs typeface="Calibri" panose="020F0502020204030204" pitchFamily="34" charset="0"/>
                </a:rPr>
                <a:t>Fixed Operation</a:t>
              </a:r>
              <a:endParaRPr lang="zh-CN" altLang="en-US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1CCF664-B392-4B88-9C0B-E9FE7CF6638C}"/>
              </a:ext>
            </a:extLst>
          </p:cNvPr>
          <p:cNvGrpSpPr/>
          <p:nvPr/>
        </p:nvGrpSpPr>
        <p:grpSpPr>
          <a:xfrm>
            <a:off x="6077521" y="2120835"/>
            <a:ext cx="1292035" cy="715946"/>
            <a:chOff x="5376916" y="2224835"/>
            <a:chExt cx="1151555" cy="677684"/>
          </a:xfrm>
        </p:grpSpPr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AE493D01-0AA1-412C-B245-4081D4AFC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687" y="2466650"/>
              <a:ext cx="429057" cy="435869"/>
            </a:xfrm>
            <a:prstGeom prst="rect">
              <a:avLst/>
            </a:prstGeom>
          </p:spPr>
        </p:pic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ADF7B656-C836-46CA-AF8C-12A8C5A975B7}"/>
                </a:ext>
              </a:extLst>
            </p:cNvPr>
            <p:cNvSpPr/>
            <p:nvPr/>
          </p:nvSpPr>
          <p:spPr>
            <a:xfrm>
              <a:off x="5376916" y="2224835"/>
              <a:ext cx="1151555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7030A0"/>
                  </a:solidFill>
                  <a:cs typeface="Calibri" panose="020F0502020204030204" pitchFamily="34" charset="0"/>
                </a:rPr>
                <a:t>Fixed </a:t>
              </a:r>
              <a:r>
                <a:rPr lang="en-US" altLang="zh-CN" sz="1400" b="1" dirty="0" err="1">
                  <a:solidFill>
                    <a:srgbClr val="7030A0"/>
                  </a:solidFill>
                  <a:cs typeface="Calibri" panose="020F0502020204030204" pitchFamily="34" charset="0"/>
                </a:rPr>
                <a:t>Memoy</a:t>
              </a:r>
              <a:endParaRPr lang="zh-CN" altLang="en-US" sz="14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094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A26DF4-FF4D-4792-8F73-8B122C1019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65091-C21A-4FDF-B210-1589027914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2</a:t>
            </a:r>
            <a:endParaRPr lang="zh-CN" altLang="en-US" dirty="0"/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BB812E2C-C156-4FEF-80AD-604A8D5660E3}"/>
              </a:ext>
            </a:extLst>
          </p:cNvPr>
          <p:cNvGrpSpPr/>
          <p:nvPr/>
        </p:nvGrpSpPr>
        <p:grpSpPr>
          <a:xfrm>
            <a:off x="5281003" y="2548266"/>
            <a:ext cx="921403" cy="248931"/>
            <a:chOff x="2383880" y="3745751"/>
            <a:chExt cx="957802" cy="255119"/>
          </a:xfrm>
        </p:grpSpPr>
        <p:sp>
          <p:nvSpPr>
            <p:cNvPr id="153" name="等腰三角形 152">
              <a:extLst>
                <a:ext uri="{FF2B5EF4-FFF2-40B4-BE49-F238E27FC236}">
                  <a16:creationId xmlns:a16="http://schemas.microsoft.com/office/drawing/2014/main" id="{A4E660E8-EB7C-4125-870C-A09C42ADAAB7}"/>
                </a:ext>
              </a:extLst>
            </p:cNvPr>
            <p:cNvSpPr/>
            <p:nvPr/>
          </p:nvSpPr>
          <p:spPr>
            <a:xfrm>
              <a:off x="2740651" y="3758957"/>
              <a:ext cx="265300" cy="228708"/>
            </a:xfrm>
            <a:prstGeom prst="triangle">
              <a:avLst/>
            </a:prstGeom>
            <a:solidFill>
              <a:srgbClr val="EC5F7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梯形 153">
              <a:extLst>
                <a:ext uri="{FF2B5EF4-FFF2-40B4-BE49-F238E27FC236}">
                  <a16:creationId xmlns:a16="http://schemas.microsoft.com/office/drawing/2014/main" id="{89DD9DC8-73F0-4128-8333-840680FA157F}"/>
                </a:ext>
              </a:extLst>
            </p:cNvPr>
            <p:cNvSpPr/>
            <p:nvPr/>
          </p:nvSpPr>
          <p:spPr>
            <a:xfrm>
              <a:off x="2383880" y="3768443"/>
              <a:ext cx="276415" cy="209737"/>
            </a:xfrm>
            <a:prstGeom prst="trapezoid">
              <a:avLst/>
            </a:prstGeom>
            <a:solidFill>
              <a:srgbClr val="56CA9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D458AE33-1772-47B2-B672-0A438C1265ED}"/>
                </a:ext>
              </a:extLst>
            </p:cNvPr>
            <p:cNvSpPr/>
            <p:nvPr/>
          </p:nvSpPr>
          <p:spPr>
            <a:xfrm rot="157482">
              <a:off x="3086562" y="3745751"/>
              <a:ext cx="255120" cy="255119"/>
            </a:xfrm>
            <a:prstGeom prst="ellipse">
              <a:avLst/>
            </a:prstGeom>
            <a:solidFill>
              <a:srgbClr val="6096E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66C83DE-6F6E-4F18-BB0D-5B45856107B7}"/>
              </a:ext>
            </a:extLst>
          </p:cNvPr>
          <p:cNvCxnSpPr>
            <a:cxnSpLocks/>
          </p:cNvCxnSpPr>
          <p:nvPr/>
        </p:nvCxnSpPr>
        <p:spPr>
          <a:xfrm>
            <a:off x="1492576" y="3939485"/>
            <a:ext cx="90099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963B3E25-DCBC-4E30-8B1A-C79EEA14DCD1}"/>
              </a:ext>
            </a:extLst>
          </p:cNvPr>
          <p:cNvCxnSpPr>
            <a:cxnSpLocks/>
          </p:cNvCxnSpPr>
          <p:nvPr/>
        </p:nvCxnSpPr>
        <p:spPr>
          <a:xfrm>
            <a:off x="2827140" y="3722668"/>
            <a:ext cx="0" cy="207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56B5EEA6-7E05-4605-90C5-676342D6E630}"/>
              </a:ext>
            </a:extLst>
          </p:cNvPr>
          <p:cNvCxnSpPr>
            <a:cxnSpLocks/>
          </p:cNvCxnSpPr>
          <p:nvPr/>
        </p:nvCxnSpPr>
        <p:spPr>
          <a:xfrm>
            <a:off x="5914495" y="3722668"/>
            <a:ext cx="0" cy="207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A6D61275-F6FD-4403-A0BD-E43FEC7059E1}"/>
              </a:ext>
            </a:extLst>
          </p:cNvPr>
          <p:cNvCxnSpPr>
            <a:cxnSpLocks/>
          </p:cNvCxnSpPr>
          <p:nvPr/>
        </p:nvCxnSpPr>
        <p:spPr>
          <a:xfrm>
            <a:off x="9059718" y="3732095"/>
            <a:ext cx="0" cy="207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2F9A831D-A603-4669-9A41-39FA52620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74277"/>
              </p:ext>
            </p:extLst>
          </p:nvPr>
        </p:nvGraphicFramePr>
        <p:xfrm>
          <a:off x="1687075" y="4267030"/>
          <a:ext cx="2230875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8930">
                  <a:extLst>
                    <a:ext uri="{9D8B030D-6E8A-4147-A177-3AD203B41FA5}">
                      <a16:colId xmlns:a16="http://schemas.microsoft.com/office/drawing/2014/main" val="563433042"/>
                    </a:ext>
                  </a:extLst>
                </a:gridCol>
                <a:gridCol w="1441945">
                  <a:extLst>
                    <a:ext uri="{9D8B030D-6E8A-4147-A177-3AD203B41FA5}">
                      <a16:colId xmlns:a16="http://schemas.microsoft.com/office/drawing/2014/main" val="2224618651"/>
                    </a:ext>
                  </a:extLst>
                </a:gridCol>
              </a:tblGrid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Tenant</a:t>
                      </a:r>
                      <a:endParaRPr lang="zh-CN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Action</a:t>
                      </a:r>
                      <a:endParaRPr lang="zh-CN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42224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j-lt"/>
                        </a:rPr>
                        <a:t>A</a:t>
                      </a:r>
                      <a:endParaRPr lang="zh-CN" alt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>
                          <a:solidFill>
                            <a:srgbClr val="7030A0"/>
                          </a:solidFill>
                          <a:latin typeface="+mj-lt"/>
                        </a:rPr>
                        <a:t>ADD</a:t>
                      </a:r>
                      <a:r>
                        <a:rPr lang="en-US" altLang="zh-CN" sz="1400">
                          <a:latin typeface="+mj-lt"/>
                        </a:rPr>
                        <a:t> Task</a:t>
                      </a:r>
                      <a:endParaRPr lang="zh-CN" alt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937198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j-lt"/>
                        </a:rPr>
                        <a:t>B</a:t>
                      </a:r>
                      <a:endParaRPr lang="zh-CN" alt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Task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50607"/>
                  </a:ext>
                </a:extLst>
              </a:tr>
            </a:tbl>
          </a:graphicData>
        </a:graphic>
      </p:graphicFrame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48B19C12-AAED-4A6D-AF9B-EFD551AF2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14876"/>
              </p:ext>
            </p:extLst>
          </p:nvPr>
        </p:nvGraphicFramePr>
        <p:xfrm>
          <a:off x="4840075" y="4258460"/>
          <a:ext cx="2230875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8930">
                  <a:extLst>
                    <a:ext uri="{9D8B030D-6E8A-4147-A177-3AD203B41FA5}">
                      <a16:colId xmlns:a16="http://schemas.microsoft.com/office/drawing/2014/main" val="563433042"/>
                    </a:ext>
                  </a:extLst>
                </a:gridCol>
                <a:gridCol w="1441945">
                  <a:extLst>
                    <a:ext uri="{9D8B030D-6E8A-4147-A177-3AD203B41FA5}">
                      <a16:colId xmlns:a16="http://schemas.microsoft.com/office/drawing/2014/main" val="2224618651"/>
                    </a:ext>
                  </a:extLst>
                </a:gridCol>
              </a:tblGrid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Tenant</a:t>
                      </a:r>
                      <a:endParaRPr lang="zh-CN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Action</a:t>
                      </a:r>
                      <a:endParaRPr lang="zh-CN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42224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j-lt"/>
                        </a:rPr>
                        <a:t>B</a:t>
                      </a:r>
                      <a:endParaRPr lang="zh-CN" alt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>
                          <a:solidFill>
                            <a:srgbClr val="7030A0"/>
                          </a:solidFill>
                          <a:latin typeface="+mj-lt"/>
                        </a:rPr>
                        <a:t>ADD</a:t>
                      </a:r>
                      <a:r>
                        <a:rPr lang="en-US" altLang="zh-CN" sz="1400">
                          <a:latin typeface="+mj-lt"/>
                        </a:rPr>
                        <a:t> Task</a:t>
                      </a:r>
                      <a:endParaRPr lang="zh-CN" alt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937198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50607"/>
                  </a:ext>
                </a:extLst>
              </a:tr>
            </a:tbl>
          </a:graphicData>
        </a:graphic>
      </p:graphicFrame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5DE8693C-DC36-4EA0-A623-B061606D5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46084"/>
              </p:ext>
            </p:extLst>
          </p:nvPr>
        </p:nvGraphicFramePr>
        <p:xfrm>
          <a:off x="7927736" y="4249890"/>
          <a:ext cx="2230875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8930">
                  <a:extLst>
                    <a:ext uri="{9D8B030D-6E8A-4147-A177-3AD203B41FA5}">
                      <a16:colId xmlns:a16="http://schemas.microsoft.com/office/drawing/2014/main" val="563433042"/>
                    </a:ext>
                  </a:extLst>
                </a:gridCol>
                <a:gridCol w="1441945">
                  <a:extLst>
                    <a:ext uri="{9D8B030D-6E8A-4147-A177-3AD203B41FA5}">
                      <a16:colId xmlns:a16="http://schemas.microsoft.com/office/drawing/2014/main" val="2224618651"/>
                    </a:ext>
                  </a:extLst>
                </a:gridCol>
              </a:tblGrid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Tenant</a:t>
                      </a:r>
                      <a:endParaRPr lang="zh-CN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Action</a:t>
                      </a:r>
                      <a:endParaRPr lang="zh-CN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42224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Task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937198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Task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50607"/>
                  </a:ext>
                </a:extLst>
              </a:tr>
            </a:tbl>
          </a:graphicData>
        </a:graphic>
      </p:graphicFrame>
      <p:sp>
        <p:nvSpPr>
          <p:cNvPr id="90" name="文本框 89">
            <a:extLst>
              <a:ext uri="{FF2B5EF4-FFF2-40B4-BE49-F238E27FC236}">
                <a16:creationId xmlns:a16="http://schemas.microsoft.com/office/drawing/2014/main" id="{DBDA7B90-BE65-4858-BF1C-7910CE925083}"/>
              </a:ext>
            </a:extLst>
          </p:cNvPr>
          <p:cNvSpPr txBox="1"/>
          <p:nvPr/>
        </p:nvSpPr>
        <p:spPr>
          <a:xfrm>
            <a:off x="10392216" y="3960902"/>
            <a:ext cx="775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cs typeface="Calibri" panose="020F0502020204030204" pitchFamily="34" charset="0"/>
              </a:rPr>
              <a:t>Time</a:t>
            </a:r>
            <a:endParaRPr lang="en-US" altLang="zh-CN" sz="2000" dirty="0">
              <a:cs typeface="Calibri" panose="020F0502020204030204" pitchFamily="34" charset="0"/>
            </a:endParaRPr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A397A704-8662-4AA0-85CB-FD6FCF3DA566}"/>
              </a:ext>
            </a:extLst>
          </p:cNvPr>
          <p:cNvSpPr/>
          <p:nvPr/>
        </p:nvSpPr>
        <p:spPr>
          <a:xfrm>
            <a:off x="3675728" y="4638317"/>
            <a:ext cx="200948" cy="164847"/>
          </a:xfrm>
          <a:prstGeom prst="triangle">
            <a:avLst/>
          </a:prstGeom>
          <a:solidFill>
            <a:srgbClr val="EC5F7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梯形 79">
            <a:extLst>
              <a:ext uri="{FF2B5EF4-FFF2-40B4-BE49-F238E27FC236}">
                <a16:creationId xmlns:a16="http://schemas.microsoft.com/office/drawing/2014/main" id="{89695B7E-B78D-4C58-B56F-328C29001C66}"/>
              </a:ext>
            </a:extLst>
          </p:cNvPr>
          <p:cNvSpPr/>
          <p:nvPr/>
        </p:nvSpPr>
        <p:spPr>
          <a:xfrm>
            <a:off x="3427342" y="4638317"/>
            <a:ext cx="196354" cy="164847"/>
          </a:xfrm>
          <a:prstGeom prst="trapezoid">
            <a:avLst/>
          </a:prstGeom>
          <a:solidFill>
            <a:srgbClr val="56CA9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E1B98DCC-7B2F-473C-88F9-727167D9768A}"/>
              </a:ext>
            </a:extLst>
          </p:cNvPr>
          <p:cNvSpPr/>
          <p:nvPr/>
        </p:nvSpPr>
        <p:spPr>
          <a:xfrm rot="157482">
            <a:off x="3571537" y="4933197"/>
            <a:ext cx="191967" cy="200516"/>
          </a:xfrm>
          <a:prstGeom prst="ellipse">
            <a:avLst/>
          </a:prstGeom>
          <a:solidFill>
            <a:srgbClr val="6096E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梯形 226">
            <a:extLst>
              <a:ext uri="{FF2B5EF4-FFF2-40B4-BE49-F238E27FC236}">
                <a16:creationId xmlns:a16="http://schemas.microsoft.com/office/drawing/2014/main" id="{2E019090-ED3A-415D-945E-AC150F7C23A9}"/>
              </a:ext>
            </a:extLst>
          </p:cNvPr>
          <p:cNvSpPr/>
          <p:nvPr/>
        </p:nvSpPr>
        <p:spPr>
          <a:xfrm>
            <a:off x="6673412" y="4632053"/>
            <a:ext cx="207693" cy="171111"/>
          </a:xfrm>
          <a:prstGeom prst="trapezoid">
            <a:avLst/>
          </a:prstGeom>
          <a:solidFill>
            <a:srgbClr val="FF97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等腰三角形 231">
            <a:extLst>
              <a:ext uri="{FF2B5EF4-FFF2-40B4-BE49-F238E27FC236}">
                <a16:creationId xmlns:a16="http://schemas.microsoft.com/office/drawing/2014/main" id="{69BEB15A-FC60-4ABE-AB8C-D3FBCD4DD502}"/>
              </a:ext>
            </a:extLst>
          </p:cNvPr>
          <p:cNvSpPr/>
          <p:nvPr/>
        </p:nvSpPr>
        <p:spPr>
          <a:xfrm>
            <a:off x="9784985" y="4628556"/>
            <a:ext cx="188458" cy="179758"/>
          </a:xfrm>
          <a:prstGeom prst="triangle">
            <a:avLst/>
          </a:prstGeom>
          <a:solidFill>
            <a:srgbClr val="EC5F7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五边形 234">
            <a:extLst>
              <a:ext uri="{FF2B5EF4-FFF2-40B4-BE49-F238E27FC236}">
                <a16:creationId xmlns:a16="http://schemas.microsoft.com/office/drawing/2014/main" id="{2E37BEC8-867E-451A-83EB-E264B2159F65}"/>
              </a:ext>
            </a:extLst>
          </p:cNvPr>
          <p:cNvSpPr/>
          <p:nvPr/>
        </p:nvSpPr>
        <p:spPr>
          <a:xfrm>
            <a:off x="9770499" y="4912559"/>
            <a:ext cx="208852" cy="201208"/>
          </a:xfrm>
          <a:prstGeom prst="pentagon">
            <a:avLst/>
          </a:prstGeom>
          <a:solidFill>
            <a:srgbClr val="EC5F7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95D76C9-EEA2-4993-903C-47E10FA13B8F}"/>
              </a:ext>
            </a:extLst>
          </p:cNvPr>
          <p:cNvGrpSpPr/>
          <p:nvPr/>
        </p:nvGrpSpPr>
        <p:grpSpPr>
          <a:xfrm>
            <a:off x="2167365" y="2430998"/>
            <a:ext cx="2651294" cy="1169543"/>
            <a:chOff x="2167365" y="2430998"/>
            <a:chExt cx="2651294" cy="1169543"/>
          </a:xfrm>
        </p:grpSpPr>
        <p:grpSp>
          <p:nvGrpSpPr>
            <p:cNvPr id="161" name="Group 4">
              <a:extLst>
                <a:ext uri="{FF2B5EF4-FFF2-40B4-BE49-F238E27FC236}">
                  <a16:creationId xmlns:a16="http://schemas.microsoft.com/office/drawing/2014/main" id="{54CEBA8C-9F9B-4ECF-8EA5-57A040F7056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28823" y="3055184"/>
              <a:ext cx="626860" cy="545357"/>
              <a:chOff x="3317" y="1705"/>
              <a:chExt cx="1046" cy="910"/>
            </a:xfrm>
          </p:grpSpPr>
          <p:sp>
            <p:nvSpPr>
              <p:cNvPr id="170" name="AutoShape 3">
                <a:extLst>
                  <a:ext uri="{FF2B5EF4-FFF2-40B4-BE49-F238E27FC236}">
                    <a16:creationId xmlns:a16="http://schemas.microsoft.com/office/drawing/2014/main" id="{0874ECA6-BF92-4E96-8AA8-7FBED1D219C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17" y="1705"/>
                <a:ext cx="1046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5">
                <a:extLst>
                  <a:ext uri="{FF2B5EF4-FFF2-40B4-BE49-F238E27FC236}">
                    <a16:creationId xmlns:a16="http://schemas.microsoft.com/office/drawing/2014/main" id="{4B8D779A-F88C-46CF-8653-3722D71CBD5B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6">
                <a:extLst>
                  <a:ext uri="{FF2B5EF4-FFF2-40B4-BE49-F238E27FC236}">
                    <a16:creationId xmlns:a16="http://schemas.microsoft.com/office/drawing/2014/main" id="{53DFAFAA-A0B8-4FF4-9451-D53EF6A4A4F7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Line 7">
                <a:extLst>
                  <a:ext uri="{FF2B5EF4-FFF2-40B4-BE49-F238E27FC236}">
                    <a16:creationId xmlns:a16="http://schemas.microsoft.com/office/drawing/2014/main" id="{68E54690-37B9-48CA-8E30-7B7D78696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Line 8">
                <a:extLst>
                  <a:ext uri="{FF2B5EF4-FFF2-40B4-BE49-F238E27FC236}">
                    <a16:creationId xmlns:a16="http://schemas.microsoft.com/office/drawing/2014/main" id="{18906C86-225F-4A8A-A226-4E2D2D334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Line 9">
                <a:extLst>
                  <a:ext uri="{FF2B5EF4-FFF2-40B4-BE49-F238E27FC236}">
                    <a16:creationId xmlns:a16="http://schemas.microsoft.com/office/drawing/2014/main" id="{E163DB95-0A2A-4AE7-8766-436ECF6E6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Line 10">
                <a:extLst>
                  <a:ext uri="{FF2B5EF4-FFF2-40B4-BE49-F238E27FC236}">
                    <a16:creationId xmlns:a16="http://schemas.microsoft.com/office/drawing/2014/main" id="{0A2644F4-68EC-44DD-A025-0437CC2393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11">
                <a:extLst>
                  <a:ext uri="{FF2B5EF4-FFF2-40B4-BE49-F238E27FC236}">
                    <a16:creationId xmlns:a16="http://schemas.microsoft.com/office/drawing/2014/main" id="{AB34905B-983E-4AD3-A62E-6F9DF7F5EA82}"/>
                  </a:ext>
                </a:extLst>
              </p:cNvPr>
              <p:cNvSpPr/>
              <p:nvPr/>
            </p:nvSpPr>
            <p:spPr bwMode="auto">
              <a:xfrm>
                <a:off x="3765" y="1790"/>
                <a:ext cx="248" cy="142"/>
              </a:xfrm>
              <a:custGeom>
                <a:avLst/>
                <a:gdLst>
                  <a:gd name="T0" fmla="*/ 0 w 248"/>
                  <a:gd name="T1" fmla="*/ 94 h 142"/>
                  <a:gd name="T2" fmla="*/ 15 w 248"/>
                  <a:gd name="T3" fmla="*/ 8 h 142"/>
                  <a:gd name="T4" fmla="*/ 165 w 248"/>
                  <a:gd name="T5" fmla="*/ 0 h 142"/>
                  <a:gd name="T6" fmla="*/ 97 w 248"/>
                  <a:gd name="T7" fmla="*/ 39 h 142"/>
                  <a:gd name="T8" fmla="*/ 248 w 248"/>
                  <a:gd name="T9" fmla="*/ 125 h 142"/>
                  <a:gd name="T10" fmla="*/ 218 w 248"/>
                  <a:gd name="T11" fmla="*/ 142 h 142"/>
                  <a:gd name="T12" fmla="*/ 68 w 248"/>
                  <a:gd name="T13" fmla="*/ 55 h 142"/>
                  <a:gd name="T14" fmla="*/ 0 w 248"/>
                  <a:gd name="T15" fmla="*/ 9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0" y="94"/>
                    </a:moveTo>
                    <a:lnTo>
                      <a:pt x="15" y="8"/>
                    </a:lnTo>
                    <a:lnTo>
                      <a:pt x="165" y="0"/>
                    </a:lnTo>
                    <a:lnTo>
                      <a:pt x="97" y="39"/>
                    </a:lnTo>
                    <a:lnTo>
                      <a:pt x="248" y="125"/>
                    </a:lnTo>
                    <a:lnTo>
                      <a:pt x="218" y="142"/>
                    </a:lnTo>
                    <a:lnTo>
                      <a:pt x="68" y="55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13">
                <a:extLst>
                  <a:ext uri="{FF2B5EF4-FFF2-40B4-BE49-F238E27FC236}">
                    <a16:creationId xmlns:a16="http://schemas.microsoft.com/office/drawing/2014/main" id="{D0082DDC-7E13-4B75-81D0-D202F6C5AB08}"/>
                  </a:ext>
                </a:extLst>
              </p:cNvPr>
              <p:cNvSpPr/>
              <p:nvPr/>
            </p:nvSpPr>
            <p:spPr bwMode="auto">
              <a:xfrm>
                <a:off x="3673" y="2093"/>
                <a:ext cx="248" cy="141"/>
              </a:xfrm>
              <a:custGeom>
                <a:avLst/>
                <a:gdLst>
                  <a:gd name="T0" fmla="*/ 248 w 248"/>
                  <a:gd name="T1" fmla="*/ 47 h 141"/>
                  <a:gd name="T2" fmla="*/ 233 w 248"/>
                  <a:gd name="T3" fmla="*/ 133 h 141"/>
                  <a:gd name="T4" fmla="*/ 83 w 248"/>
                  <a:gd name="T5" fmla="*/ 141 h 141"/>
                  <a:gd name="T6" fmla="*/ 151 w 248"/>
                  <a:gd name="T7" fmla="*/ 103 h 141"/>
                  <a:gd name="T8" fmla="*/ 0 w 248"/>
                  <a:gd name="T9" fmla="*/ 16 h 141"/>
                  <a:gd name="T10" fmla="*/ 30 w 248"/>
                  <a:gd name="T11" fmla="*/ 0 h 141"/>
                  <a:gd name="T12" fmla="*/ 180 w 248"/>
                  <a:gd name="T13" fmla="*/ 86 h 141"/>
                  <a:gd name="T14" fmla="*/ 248 w 248"/>
                  <a:gd name="T15" fmla="*/ 4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1">
                    <a:moveTo>
                      <a:pt x="248" y="47"/>
                    </a:moveTo>
                    <a:lnTo>
                      <a:pt x="233" y="133"/>
                    </a:lnTo>
                    <a:lnTo>
                      <a:pt x="83" y="141"/>
                    </a:lnTo>
                    <a:lnTo>
                      <a:pt x="151" y="103"/>
                    </a:lnTo>
                    <a:lnTo>
                      <a:pt x="0" y="16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7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15">
                <a:extLst>
                  <a:ext uri="{FF2B5EF4-FFF2-40B4-BE49-F238E27FC236}">
                    <a16:creationId xmlns:a16="http://schemas.microsoft.com/office/drawing/2014/main" id="{CF290CAC-3A40-4EB1-BAB3-45A8B8F15F48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16">
                <a:extLst>
                  <a:ext uri="{FF2B5EF4-FFF2-40B4-BE49-F238E27FC236}">
                    <a16:creationId xmlns:a16="http://schemas.microsoft.com/office/drawing/2014/main" id="{1501506D-48C0-4005-9BF0-F26A94E18ED4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Line 17">
                <a:extLst>
                  <a:ext uri="{FF2B5EF4-FFF2-40B4-BE49-F238E27FC236}">
                    <a16:creationId xmlns:a16="http://schemas.microsoft.com/office/drawing/2014/main" id="{1179BA57-C923-4BFE-AE1B-C2D79D71CF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Line 18">
                <a:extLst>
                  <a:ext uri="{FF2B5EF4-FFF2-40B4-BE49-F238E27FC236}">
                    <a16:creationId xmlns:a16="http://schemas.microsoft.com/office/drawing/2014/main" id="{385CBD88-217B-4BE6-B068-717ADABD0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Line 19">
                <a:extLst>
                  <a:ext uri="{FF2B5EF4-FFF2-40B4-BE49-F238E27FC236}">
                    <a16:creationId xmlns:a16="http://schemas.microsoft.com/office/drawing/2014/main" id="{3014DEC4-A0C8-4B98-A72E-1685DCC1F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Line 20">
                <a:extLst>
                  <a:ext uri="{FF2B5EF4-FFF2-40B4-BE49-F238E27FC236}">
                    <a16:creationId xmlns:a16="http://schemas.microsoft.com/office/drawing/2014/main" id="{6E5CB6B3-10F5-49F4-A6CF-444FABCA6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Line 21">
                <a:extLst>
                  <a:ext uri="{FF2B5EF4-FFF2-40B4-BE49-F238E27FC236}">
                    <a16:creationId xmlns:a16="http://schemas.microsoft.com/office/drawing/2014/main" id="{D72F0B8B-7891-41BD-B52A-722B2B3F8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Line 22">
                <a:extLst>
                  <a:ext uri="{FF2B5EF4-FFF2-40B4-BE49-F238E27FC236}">
                    <a16:creationId xmlns:a16="http://schemas.microsoft.com/office/drawing/2014/main" id="{108FDCE7-6F50-4680-83A3-B764C2E49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Line 23">
                <a:extLst>
                  <a:ext uri="{FF2B5EF4-FFF2-40B4-BE49-F238E27FC236}">
                    <a16:creationId xmlns:a16="http://schemas.microsoft.com/office/drawing/2014/main" id="{4F2444B4-29AD-460B-A512-D31B68CB2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Line 24">
                <a:extLst>
                  <a:ext uri="{FF2B5EF4-FFF2-40B4-BE49-F238E27FC236}">
                    <a16:creationId xmlns:a16="http://schemas.microsoft.com/office/drawing/2014/main" id="{623B5C20-A03D-4602-A39E-B9DBF9B547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Line 25">
                <a:extLst>
                  <a:ext uri="{FF2B5EF4-FFF2-40B4-BE49-F238E27FC236}">
                    <a16:creationId xmlns:a16="http://schemas.microsoft.com/office/drawing/2014/main" id="{CF6E1FD7-8AD2-4D38-8961-859A2DE66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Line 26">
                <a:extLst>
                  <a:ext uri="{FF2B5EF4-FFF2-40B4-BE49-F238E27FC236}">
                    <a16:creationId xmlns:a16="http://schemas.microsoft.com/office/drawing/2014/main" id="{FDBCC14B-7012-4B58-B230-488CBB08C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Line 27">
                <a:extLst>
                  <a:ext uri="{FF2B5EF4-FFF2-40B4-BE49-F238E27FC236}">
                    <a16:creationId xmlns:a16="http://schemas.microsoft.com/office/drawing/2014/main" id="{C1F1FF0B-EA14-4995-988D-4BB50E6ED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Line 28">
                <a:extLst>
                  <a:ext uri="{FF2B5EF4-FFF2-40B4-BE49-F238E27FC236}">
                    <a16:creationId xmlns:a16="http://schemas.microsoft.com/office/drawing/2014/main" id="{351AB4EC-7E36-47D6-A133-5EA03DF75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Line 29">
                <a:extLst>
                  <a:ext uri="{FF2B5EF4-FFF2-40B4-BE49-F238E27FC236}">
                    <a16:creationId xmlns:a16="http://schemas.microsoft.com/office/drawing/2014/main" id="{D39B0DE9-64AB-456D-8D79-845A574F8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Line 30">
                <a:extLst>
                  <a:ext uri="{FF2B5EF4-FFF2-40B4-BE49-F238E27FC236}">
                    <a16:creationId xmlns:a16="http://schemas.microsoft.com/office/drawing/2014/main" id="{4C8FECB4-7528-4079-B236-F7677D26C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5" name="矩形: 圆角 164">
              <a:extLst>
                <a:ext uri="{FF2B5EF4-FFF2-40B4-BE49-F238E27FC236}">
                  <a16:creationId xmlns:a16="http://schemas.microsoft.com/office/drawing/2014/main" id="{4E5E5053-AFCF-49F9-B0CD-2084EC509304}"/>
                </a:ext>
              </a:extLst>
            </p:cNvPr>
            <p:cNvSpPr/>
            <p:nvPr/>
          </p:nvSpPr>
          <p:spPr>
            <a:xfrm>
              <a:off x="2167365" y="2430998"/>
              <a:ext cx="1399682" cy="4718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AEDF9163-71E8-4554-981A-4B14CAD6370E}"/>
                </a:ext>
              </a:extLst>
            </p:cNvPr>
            <p:cNvSpPr txBox="1"/>
            <p:nvPr/>
          </p:nvSpPr>
          <p:spPr>
            <a:xfrm>
              <a:off x="3092417" y="3229165"/>
              <a:ext cx="1726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Task Capacity = 4 </a:t>
              </a:r>
              <a:endParaRPr lang="zh-CN" altLang="en-US" sz="1400" b="1"/>
            </a:p>
          </p:txBody>
        </p:sp>
      </p:grpSp>
      <p:sp>
        <p:nvSpPr>
          <p:cNvPr id="200" name="梯形 199">
            <a:extLst>
              <a:ext uri="{FF2B5EF4-FFF2-40B4-BE49-F238E27FC236}">
                <a16:creationId xmlns:a16="http://schemas.microsoft.com/office/drawing/2014/main" id="{6DBCC636-2643-4260-83DB-188DE6E8E82A}"/>
              </a:ext>
            </a:extLst>
          </p:cNvPr>
          <p:cNvSpPr/>
          <p:nvPr/>
        </p:nvSpPr>
        <p:spPr>
          <a:xfrm>
            <a:off x="8424466" y="2570408"/>
            <a:ext cx="265911" cy="204650"/>
          </a:xfrm>
          <a:prstGeom prst="trapezoid">
            <a:avLst/>
          </a:prstGeom>
          <a:solidFill>
            <a:srgbClr val="56CA9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9ACA430D-0A01-4C9A-9EC7-5DD3D4F2F1C1}"/>
              </a:ext>
            </a:extLst>
          </p:cNvPr>
          <p:cNvSpPr/>
          <p:nvPr/>
        </p:nvSpPr>
        <p:spPr>
          <a:xfrm rot="157482">
            <a:off x="9100444" y="2548266"/>
            <a:ext cx="245425" cy="248931"/>
          </a:xfrm>
          <a:prstGeom prst="ellipse">
            <a:avLst/>
          </a:prstGeom>
          <a:solidFill>
            <a:srgbClr val="6096E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梯形 235">
            <a:extLst>
              <a:ext uri="{FF2B5EF4-FFF2-40B4-BE49-F238E27FC236}">
                <a16:creationId xmlns:a16="http://schemas.microsoft.com/office/drawing/2014/main" id="{4E8F351F-C32F-42B7-8169-4F64AC701EF0}"/>
              </a:ext>
            </a:extLst>
          </p:cNvPr>
          <p:cNvSpPr/>
          <p:nvPr/>
        </p:nvSpPr>
        <p:spPr>
          <a:xfrm>
            <a:off x="9431630" y="2567888"/>
            <a:ext cx="276387" cy="208740"/>
          </a:xfrm>
          <a:prstGeom prst="trapezoid">
            <a:avLst/>
          </a:prstGeom>
          <a:solidFill>
            <a:srgbClr val="FF97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CC5605A-B8F0-451A-BD13-52E76FD87877}"/>
              </a:ext>
            </a:extLst>
          </p:cNvPr>
          <p:cNvGrpSpPr/>
          <p:nvPr/>
        </p:nvGrpSpPr>
        <p:grpSpPr>
          <a:xfrm>
            <a:off x="6281523" y="2118563"/>
            <a:ext cx="276387" cy="511420"/>
            <a:chOff x="6281523" y="2389302"/>
            <a:chExt cx="276387" cy="511420"/>
          </a:xfrm>
        </p:grpSpPr>
        <p:sp>
          <p:nvSpPr>
            <p:cNvPr id="229" name="梯形 228">
              <a:extLst>
                <a:ext uri="{FF2B5EF4-FFF2-40B4-BE49-F238E27FC236}">
                  <a16:creationId xmlns:a16="http://schemas.microsoft.com/office/drawing/2014/main" id="{B4B1B53F-30DB-4E34-B588-138DD15CF457}"/>
                </a:ext>
              </a:extLst>
            </p:cNvPr>
            <p:cNvSpPr/>
            <p:nvPr/>
          </p:nvSpPr>
          <p:spPr>
            <a:xfrm>
              <a:off x="6281523" y="2389302"/>
              <a:ext cx="276387" cy="208740"/>
            </a:xfrm>
            <a:prstGeom prst="trapezoid">
              <a:avLst/>
            </a:prstGeom>
            <a:solidFill>
              <a:srgbClr val="FF97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箭头: 右 122">
              <a:extLst>
                <a:ext uri="{FF2B5EF4-FFF2-40B4-BE49-F238E27FC236}">
                  <a16:creationId xmlns:a16="http://schemas.microsoft.com/office/drawing/2014/main" id="{C3804AD9-3C95-4822-8F92-0D46C953CAEA}"/>
                </a:ext>
              </a:extLst>
            </p:cNvPr>
            <p:cNvSpPr/>
            <p:nvPr/>
          </p:nvSpPr>
          <p:spPr>
            <a:xfrm rot="5400000">
              <a:off x="6298542" y="2652819"/>
              <a:ext cx="253224" cy="24258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D1D08B8-60B9-48DD-B146-A1D3EEAA7486}"/>
              </a:ext>
            </a:extLst>
          </p:cNvPr>
          <p:cNvGrpSpPr/>
          <p:nvPr/>
        </p:nvGrpSpPr>
        <p:grpSpPr>
          <a:xfrm>
            <a:off x="5214654" y="2430998"/>
            <a:ext cx="2679583" cy="1169543"/>
            <a:chOff x="5214654" y="2430998"/>
            <a:chExt cx="2679583" cy="1169543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539938DB-AB80-4422-BFF1-1CA726323C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601065" y="3055184"/>
              <a:ext cx="626860" cy="545357"/>
              <a:chOff x="3317" y="1705"/>
              <a:chExt cx="1046" cy="910"/>
            </a:xfrm>
          </p:grpSpPr>
          <p:sp>
            <p:nvSpPr>
              <p:cNvPr id="44" name="AutoShape 3">
                <a:extLst>
                  <a:ext uri="{FF2B5EF4-FFF2-40B4-BE49-F238E27FC236}">
                    <a16:creationId xmlns:a16="http://schemas.microsoft.com/office/drawing/2014/main" id="{FE09D23C-A39A-453F-85BD-827CF2B8214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17" y="1705"/>
                <a:ext cx="1046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5">
                <a:extLst>
                  <a:ext uri="{FF2B5EF4-FFF2-40B4-BE49-F238E27FC236}">
                    <a16:creationId xmlns:a16="http://schemas.microsoft.com/office/drawing/2014/main" id="{F36D7B09-9516-4A3B-B71C-ED3C84272C4B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8FDDD9B5-8729-48A2-A559-10D8312061FA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Line 7">
                <a:extLst>
                  <a:ext uri="{FF2B5EF4-FFF2-40B4-BE49-F238E27FC236}">
                    <a16:creationId xmlns:a16="http://schemas.microsoft.com/office/drawing/2014/main" id="{D62C3275-6259-4A17-BCF6-C7EF456B3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Line 8">
                <a:extLst>
                  <a:ext uri="{FF2B5EF4-FFF2-40B4-BE49-F238E27FC236}">
                    <a16:creationId xmlns:a16="http://schemas.microsoft.com/office/drawing/2014/main" id="{334682E5-8056-4FFD-9348-BE503B53F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Line 9">
                <a:extLst>
                  <a:ext uri="{FF2B5EF4-FFF2-40B4-BE49-F238E27FC236}">
                    <a16:creationId xmlns:a16="http://schemas.microsoft.com/office/drawing/2014/main" id="{6B9468F1-86D3-41A1-8E51-C9F6E9A23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Line 10">
                <a:extLst>
                  <a:ext uri="{FF2B5EF4-FFF2-40B4-BE49-F238E27FC236}">
                    <a16:creationId xmlns:a16="http://schemas.microsoft.com/office/drawing/2014/main" id="{654EE224-65E3-4109-B4D4-699C28F60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031D0D50-1746-4738-8964-7C793CE7FEB6}"/>
                  </a:ext>
                </a:extLst>
              </p:cNvPr>
              <p:cNvSpPr/>
              <p:nvPr/>
            </p:nvSpPr>
            <p:spPr bwMode="auto">
              <a:xfrm>
                <a:off x="3765" y="1790"/>
                <a:ext cx="248" cy="142"/>
              </a:xfrm>
              <a:custGeom>
                <a:avLst/>
                <a:gdLst>
                  <a:gd name="T0" fmla="*/ 0 w 248"/>
                  <a:gd name="T1" fmla="*/ 94 h 142"/>
                  <a:gd name="T2" fmla="*/ 15 w 248"/>
                  <a:gd name="T3" fmla="*/ 8 h 142"/>
                  <a:gd name="T4" fmla="*/ 165 w 248"/>
                  <a:gd name="T5" fmla="*/ 0 h 142"/>
                  <a:gd name="T6" fmla="*/ 97 w 248"/>
                  <a:gd name="T7" fmla="*/ 39 h 142"/>
                  <a:gd name="T8" fmla="*/ 248 w 248"/>
                  <a:gd name="T9" fmla="*/ 125 h 142"/>
                  <a:gd name="T10" fmla="*/ 218 w 248"/>
                  <a:gd name="T11" fmla="*/ 142 h 142"/>
                  <a:gd name="T12" fmla="*/ 68 w 248"/>
                  <a:gd name="T13" fmla="*/ 55 h 142"/>
                  <a:gd name="T14" fmla="*/ 0 w 248"/>
                  <a:gd name="T15" fmla="*/ 9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0" y="94"/>
                    </a:moveTo>
                    <a:lnTo>
                      <a:pt x="15" y="8"/>
                    </a:lnTo>
                    <a:lnTo>
                      <a:pt x="165" y="0"/>
                    </a:lnTo>
                    <a:lnTo>
                      <a:pt x="97" y="39"/>
                    </a:lnTo>
                    <a:lnTo>
                      <a:pt x="248" y="125"/>
                    </a:lnTo>
                    <a:lnTo>
                      <a:pt x="218" y="142"/>
                    </a:lnTo>
                    <a:lnTo>
                      <a:pt x="68" y="55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3">
                <a:extLst>
                  <a:ext uri="{FF2B5EF4-FFF2-40B4-BE49-F238E27FC236}">
                    <a16:creationId xmlns:a16="http://schemas.microsoft.com/office/drawing/2014/main" id="{794D5525-3F03-4C19-9B0B-96AFD5B16A20}"/>
                  </a:ext>
                </a:extLst>
              </p:cNvPr>
              <p:cNvSpPr/>
              <p:nvPr/>
            </p:nvSpPr>
            <p:spPr bwMode="auto">
              <a:xfrm>
                <a:off x="3673" y="2093"/>
                <a:ext cx="248" cy="141"/>
              </a:xfrm>
              <a:custGeom>
                <a:avLst/>
                <a:gdLst>
                  <a:gd name="T0" fmla="*/ 248 w 248"/>
                  <a:gd name="T1" fmla="*/ 47 h 141"/>
                  <a:gd name="T2" fmla="*/ 233 w 248"/>
                  <a:gd name="T3" fmla="*/ 133 h 141"/>
                  <a:gd name="T4" fmla="*/ 83 w 248"/>
                  <a:gd name="T5" fmla="*/ 141 h 141"/>
                  <a:gd name="T6" fmla="*/ 151 w 248"/>
                  <a:gd name="T7" fmla="*/ 103 h 141"/>
                  <a:gd name="T8" fmla="*/ 0 w 248"/>
                  <a:gd name="T9" fmla="*/ 16 h 141"/>
                  <a:gd name="T10" fmla="*/ 30 w 248"/>
                  <a:gd name="T11" fmla="*/ 0 h 141"/>
                  <a:gd name="T12" fmla="*/ 180 w 248"/>
                  <a:gd name="T13" fmla="*/ 86 h 141"/>
                  <a:gd name="T14" fmla="*/ 248 w 248"/>
                  <a:gd name="T15" fmla="*/ 4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1">
                    <a:moveTo>
                      <a:pt x="248" y="47"/>
                    </a:moveTo>
                    <a:lnTo>
                      <a:pt x="233" y="133"/>
                    </a:lnTo>
                    <a:lnTo>
                      <a:pt x="83" y="141"/>
                    </a:lnTo>
                    <a:lnTo>
                      <a:pt x="151" y="103"/>
                    </a:lnTo>
                    <a:lnTo>
                      <a:pt x="0" y="16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7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5">
                <a:extLst>
                  <a:ext uri="{FF2B5EF4-FFF2-40B4-BE49-F238E27FC236}">
                    <a16:creationId xmlns:a16="http://schemas.microsoft.com/office/drawing/2014/main" id="{0AB1C58B-1E17-438D-9F94-7ABFE0F7FC97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6">
                <a:extLst>
                  <a:ext uri="{FF2B5EF4-FFF2-40B4-BE49-F238E27FC236}">
                    <a16:creationId xmlns:a16="http://schemas.microsoft.com/office/drawing/2014/main" id="{55607364-07FB-4992-8F13-1EDC90E02561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Line 17">
                <a:extLst>
                  <a:ext uri="{FF2B5EF4-FFF2-40B4-BE49-F238E27FC236}">
                    <a16:creationId xmlns:a16="http://schemas.microsoft.com/office/drawing/2014/main" id="{C3B58214-0DA3-41A4-A11B-03C41C05D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Line 18">
                <a:extLst>
                  <a:ext uri="{FF2B5EF4-FFF2-40B4-BE49-F238E27FC236}">
                    <a16:creationId xmlns:a16="http://schemas.microsoft.com/office/drawing/2014/main" id="{B6CCE885-C1FC-401A-9995-89900001D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Line 19">
                <a:extLst>
                  <a:ext uri="{FF2B5EF4-FFF2-40B4-BE49-F238E27FC236}">
                    <a16:creationId xmlns:a16="http://schemas.microsoft.com/office/drawing/2014/main" id="{3E0FEE7D-5016-462C-AB48-645CC5E84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Line 20">
                <a:extLst>
                  <a:ext uri="{FF2B5EF4-FFF2-40B4-BE49-F238E27FC236}">
                    <a16:creationId xmlns:a16="http://schemas.microsoft.com/office/drawing/2014/main" id="{FB13EA7A-6EC0-4BBA-AC2F-B565DF5D0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Line 21">
                <a:extLst>
                  <a:ext uri="{FF2B5EF4-FFF2-40B4-BE49-F238E27FC236}">
                    <a16:creationId xmlns:a16="http://schemas.microsoft.com/office/drawing/2014/main" id="{05BBD29D-78CE-4378-B78E-13EAA0B95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Line 22">
                <a:extLst>
                  <a:ext uri="{FF2B5EF4-FFF2-40B4-BE49-F238E27FC236}">
                    <a16:creationId xmlns:a16="http://schemas.microsoft.com/office/drawing/2014/main" id="{5AF85F20-B565-46B4-BCB8-9F1712AA4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Line 23">
                <a:extLst>
                  <a:ext uri="{FF2B5EF4-FFF2-40B4-BE49-F238E27FC236}">
                    <a16:creationId xmlns:a16="http://schemas.microsoft.com/office/drawing/2014/main" id="{130CE186-C9A4-4D33-9247-E397DE5E2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Line 24">
                <a:extLst>
                  <a:ext uri="{FF2B5EF4-FFF2-40B4-BE49-F238E27FC236}">
                    <a16:creationId xmlns:a16="http://schemas.microsoft.com/office/drawing/2014/main" id="{6F67D086-2AB9-44AE-A3C2-A71AB4AB3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Line 25">
                <a:extLst>
                  <a:ext uri="{FF2B5EF4-FFF2-40B4-BE49-F238E27FC236}">
                    <a16:creationId xmlns:a16="http://schemas.microsoft.com/office/drawing/2014/main" id="{7745C656-D369-43F6-BF36-6D6FBBD6E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Line 26">
                <a:extLst>
                  <a:ext uri="{FF2B5EF4-FFF2-40B4-BE49-F238E27FC236}">
                    <a16:creationId xmlns:a16="http://schemas.microsoft.com/office/drawing/2014/main" id="{B727780C-C1F2-4F2A-B20E-32EC5BD795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Line 27">
                <a:extLst>
                  <a:ext uri="{FF2B5EF4-FFF2-40B4-BE49-F238E27FC236}">
                    <a16:creationId xmlns:a16="http://schemas.microsoft.com/office/drawing/2014/main" id="{2A1987A3-59C2-40AA-8519-A41190421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Line 28">
                <a:extLst>
                  <a:ext uri="{FF2B5EF4-FFF2-40B4-BE49-F238E27FC236}">
                    <a16:creationId xmlns:a16="http://schemas.microsoft.com/office/drawing/2014/main" id="{F4E86FB5-09FB-43A3-83FB-8DB2044495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Line 29">
                <a:extLst>
                  <a:ext uri="{FF2B5EF4-FFF2-40B4-BE49-F238E27FC236}">
                    <a16:creationId xmlns:a16="http://schemas.microsoft.com/office/drawing/2014/main" id="{10668D31-C793-4336-8985-C99F5BB354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Line 30">
                <a:extLst>
                  <a:ext uri="{FF2B5EF4-FFF2-40B4-BE49-F238E27FC236}">
                    <a16:creationId xmlns:a16="http://schemas.microsoft.com/office/drawing/2014/main" id="{590710D3-1E7C-4CD1-8E08-A601AEA68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4" name="矩形: 圆角 143">
              <a:extLst>
                <a:ext uri="{FF2B5EF4-FFF2-40B4-BE49-F238E27FC236}">
                  <a16:creationId xmlns:a16="http://schemas.microsoft.com/office/drawing/2014/main" id="{22B2CBDA-DB35-46B8-AD25-9DB89951FCE9}"/>
                </a:ext>
              </a:extLst>
            </p:cNvPr>
            <p:cNvSpPr/>
            <p:nvPr/>
          </p:nvSpPr>
          <p:spPr>
            <a:xfrm>
              <a:off x="5214654" y="2430998"/>
              <a:ext cx="1399682" cy="4718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E1E31990-115A-4A7F-BD43-8E213762C88A}"/>
                </a:ext>
              </a:extLst>
            </p:cNvPr>
            <p:cNvSpPr txBox="1"/>
            <p:nvPr/>
          </p:nvSpPr>
          <p:spPr>
            <a:xfrm>
              <a:off x="6167995" y="3229165"/>
              <a:ext cx="1726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Task Capacity = 4 </a:t>
              </a:r>
              <a:endParaRPr lang="zh-CN" altLang="en-US" sz="1400" b="1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61B4289-888C-4DFE-9936-37CAD769DFC5}"/>
              </a:ext>
            </a:extLst>
          </p:cNvPr>
          <p:cNvGrpSpPr/>
          <p:nvPr/>
        </p:nvGrpSpPr>
        <p:grpSpPr>
          <a:xfrm>
            <a:off x="8370817" y="2430998"/>
            <a:ext cx="2678868" cy="1169543"/>
            <a:chOff x="8370817" y="2430998"/>
            <a:chExt cx="2678868" cy="1169543"/>
          </a:xfrm>
        </p:grpSpPr>
        <p:grpSp>
          <p:nvGrpSpPr>
            <p:cNvPr id="196" name="Group 4">
              <a:extLst>
                <a:ext uri="{FF2B5EF4-FFF2-40B4-BE49-F238E27FC236}">
                  <a16:creationId xmlns:a16="http://schemas.microsoft.com/office/drawing/2014/main" id="{1A79B6E9-8B08-4F8F-82FA-61F68CCC46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56513" y="3055184"/>
              <a:ext cx="626860" cy="545357"/>
              <a:chOff x="3317" y="1705"/>
              <a:chExt cx="1046" cy="910"/>
            </a:xfrm>
          </p:grpSpPr>
          <p:sp>
            <p:nvSpPr>
              <p:cNvPr id="202" name="AutoShape 3">
                <a:extLst>
                  <a:ext uri="{FF2B5EF4-FFF2-40B4-BE49-F238E27FC236}">
                    <a16:creationId xmlns:a16="http://schemas.microsoft.com/office/drawing/2014/main" id="{4B81DC4C-7E24-4351-96CC-2F91808408E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17" y="1705"/>
                <a:ext cx="1046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5">
                <a:extLst>
                  <a:ext uri="{FF2B5EF4-FFF2-40B4-BE49-F238E27FC236}">
                    <a16:creationId xmlns:a16="http://schemas.microsoft.com/office/drawing/2014/main" id="{637E9FF3-2715-489B-BCD4-477BB632C8F0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6">
                <a:extLst>
                  <a:ext uri="{FF2B5EF4-FFF2-40B4-BE49-F238E27FC236}">
                    <a16:creationId xmlns:a16="http://schemas.microsoft.com/office/drawing/2014/main" id="{D26967CC-32B2-458B-B505-261FD8BB1141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Line 7">
                <a:extLst>
                  <a:ext uri="{FF2B5EF4-FFF2-40B4-BE49-F238E27FC236}">
                    <a16:creationId xmlns:a16="http://schemas.microsoft.com/office/drawing/2014/main" id="{212FA148-B8EC-4621-A31F-3CDCF3ACB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Line 8">
                <a:extLst>
                  <a:ext uri="{FF2B5EF4-FFF2-40B4-BE49-F238E27FC236}">
                    <a16:creationId xmlns:a16="http://schemas.microsoft.com/office/drawing/2014/main" id="{DBD18102-51EA-4E10-BFFE-5EC458218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Line 9">
                <a:extLst>
                  <a:ext uri="{FF2B5EF4-FFF2-40B4-BE49-F238E27FC236}">
                    <a16:creationId xmlns:a16="http://schemas.microsoft.com/office/drawing/2014/main" id="{4F625D9E-B387-4C7A-BEE0-92DCA127A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Line 10">
                <a:extLst>
                  <a:ext uri="{FF2B5EF4-FFF2-40B4-BE49-F238E27FC236}">
                    <a16:creationId xmlns:a16="http://schemas.microsoft.com/office/drawing/2014/main" id="{A8D49D3D-16DB-4B98-BA9D-5149A7AF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11">
                <a:extLst>
                  <a:ext uri="{FF2B5EF4-FFF2-40B4-BE49-F238E27FC236}">
                    <a16:creationId xmlns:a16="http://schemas.microsoft.com/office/drawing/2014/main" id="{090AA4BB-0400-4026-BDF4-BDFF1CD1B0C6}"/>
                  </a:ext>
                </a:extLst>
              </p:cNvPr>
              <p:cNvSpPr/>
              <p:nvPr/>
            </p:nvSpPr>
            <p:spPr bwMode="auto">
              <a:xfrm>
                <a:off x="3765" y="1790"/>
                <a:ext cx="248" cy="142"/>
              </a:xfrm>
              <a:custGeom>
                <a:avLst/>
                <a:gdLst>
                  <a:gd name="T0" fmla="*/ 0 w 248"/>
                  <a:gd name="T1" fmla="*/ 94 h 142"/>
                  <a:gd name="T2" fmla="*/ 15 w 248"/>
                  <a:gd name="T3" fmla="*/ 8 h 142"/>
                  <a:gd name="T4" fmla="*/ 165 w 248"/>
                  <a:gd name="T5" fmla="*/ 0 h 142"/>
                  <a:gd name="T6" fmla="*/ 97 w 248"/>
                  <a:gd name="T7" fmla="*/ 39 h 142"/>
                  <a:gd name="T8" fmla="*/ 248 w 248"/>
                  <a:gd name="T9" fmla="*/ 125 h 142"/>
                  <a:gd name="T10" fmla="*/ 218 w 248"/>
                  <a:gd name="T11" fmla="*/ 142 h 142"/>
                  <a:gd name="T12" fmla="*/ 68 w 248"/>
                  <a:gd name="T13" fmla="*/ 55 h 142"/>
                  <a:gd name="T14" fmla="*/ 0 w 248"/>
                  <a:gd name="T15" fmla="*/ 9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0" y="94"/>
                    </a:moveTo>
                    <a:lnTo>
                      <a:pt x="15" y="8"/>
                    </a:lnTo>
                    <a:lnTo>
                      <a:pt x="165" y="0"/>
                    </a:lnTo>
                    <a:lnTo>
                      <a:pt x="97" y="39"/>
                    </a:lnTo>
                    <a:lnTo>
                      <a:pt x="248" y="125"/>
                    </a:lnTo>
                    <a:lnTo>
                      <a:pt x="218" y="142"/>
                    </a:lnTo>
                    <a:lnTo>
                      <a:pt x="68" y="55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13">
                <a:extLst>
                  <a:ext uri="{FF2B5EF4-FFF2-40B4-BE49-F238E27FC236}">
                    <a16:creationId xmlns:a16="http://schemas.microsoft.com/office/drawing/2014/main" id="{966C90D5-6EB0-4967-BE4C-A2FC6B1E5643}"/>
                  </a:ext>
                </a:extLst>
              </p:cNvPr>
              <p:cNvSpPr/>
              <p:nvPr/>
            </p:nvSpPr>
            <p:spPr bwMode="auto">
              <a:xfrm>
                <a:off x="3673" y="2093"/>
                <a:ext cx="248" cy="141"/>
              </a:xfrm>
              <a:custGeom>
                <a:avLst/>
                <a:gdLst>
                  <a:gd name="T0" fmla="*/ 248 w 248"/>
                  <a:gd name="T1" fmla="*/ 47 h 141"/>
                  <a:gd name="T2" fmla="*/ 233 w 248"/>
                  <a:gd name="T3" fmla="*/ 133 h 141"/>
                  <a:gd name="T4" fmla="*/ 83 w 248"/>
                  <a:gd name="T5" fmla="*/ 141 h 141"/>
                  <a:gd name="T6" fmla="*/ 151 w 248"/>
                  <a:gd name="T7" fmla="*/ 103 h 141"/>
                  <a:gd name="T8" fmla="*/ 0 w 248"/>
                  <a:gd name="T9" fmla="*/ 16 h 141"/>
                  <a:gd name="T10" fmla="*/ 30 w 248"/>
                  <a:gd name="T11" fmla="*/ 0 h 141"/>
                  <a:gd name="T12" fmla="*/ 180 w 248"/>
                  <a:gd name="T13" fmla="*/ 86 h 141"/>
                  <a:gd name="T14" fmla="*/ 248 w 248"/>
                  <a:gd name="T15" fmla="*/ 4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1">
                    <a:moveTo>
                      <a:pt x="248" y="47"/>
                    </a:moveTo>
                    <a:lnTo>
                      <a:pt x="233" y="133"/>
                    </a:lnTo>
                    <a:lnTo>
                      <a:pt x="83" y="141"/>
                    </a:lnTo>
                    <a:lnTo>
                      <a:pt x="151" y="103"/>
                    </a:lnTo>
                    <a:lnTo>
                      <a:pt x="0" y="16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7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15">
                <a:extLst>
                  <a:ext uri="{FF2B5EF4-FFF2-40B4-BE49-F238E27FC236}">
                    <a16:creationId xmlns:a16="http://schemas.microsoft.com/office/drawing/2014/main" id="{6E669FF3-608D-4A6F-A4B5-5CF1534E84BD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16">
                <a:extLst>
                  <a:ext uri="{FF2B5EF4-FFF2-40B4-BE49-F238E27FC236}">
                    <a16:creationId xmlns:a16="http://schemas.microsoft.com/office/drawing/2014/main" id="{2636CBE7-1EF6-4DB6-8358-E7B81599D811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Line 17">
                <a:extLst>
                  <a:ext uri="{FF2B5EF4-FFF2-40B4-BE49-F238E27FC236}">
                    <a16:creationId xmlns:a16="http://schemas.microsoft.com/office/drawing/2014/main" id="{9E5E8581-1A6B-4A97-91E4-49D95028F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Line 18">
                <a:extLst>
                  <a:ext uri="{FF2B5EF4-FFF2-40B4-BE49-F238E27FC236}">
                    <a16:creationId xmlns:a16="http://schemas.microsoft.com/office/drawing/2014/main" id="{74A80AB6-758E-4FEF-84FC-A93347076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Line 19">
                <a:extLst>
                  <a:ext uri="{FF2B5EF4-FFF2-40B4-BE49-F238E27FC236}">
                    <a16:creationId xmlns:a16="http://schemas.microsoft.com/office/drawing/2014/main" id="{9564AA41-DAE2-4071-8B74-F056C88517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Line 20">
                <a:extLst>
                  <a:ext uri="{FF2B5EF4-FFF2-40B4-BE49-F238E27FC236}">
                    <a16:creationId xmlns:a16="http://schemas.microsoft.com/office/drawing/2014/main" id="{B02B4647-ECEF-4397-BF4A-F44C92E625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Line 21">
                <a:extLst>
                  <a:ext uri="{FF2B5EF4-FFF2-40B4-BE49-F238E27FC236}">
                    <a16:creationId xmlns:a16="http://schemas.microsoft.com/office/drawing/2014/main" id="{95D076F5-E83E-4FAB-8C4A-5B0ADD29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Line 22">
                <a:extLst>
                  <a:ext uri="{FF2B5EF4-FFF2-40B4-BE49-F238E27FC236}">
                    <a16:creationId xmlns:a16="http://schemas.microsoft.com/office/drawing/2014/main" id="{4239BC1A-B25F-45DF-816F-3806CB2DE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Line 23">
                <a:extLst>
                  <a:ext uri="{FF2B5EF4-FFF2-40B4-BE49-F238E27FC236}">
                    <a16:creationId xmlns:a16="http://schemas.microsoft.com/office/drawing/2014/main" id="{44361C5D-6709-42A4-B60F-D07E44127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Line 24">
                <a:extLst>
                  <a:ext uri="{FF2B5EF4-FFF2-40B4-BE49-F238E27FC236}">
                    <a16:creationId xmlns:a16="http://schemas.microsoft.com/office/drawing/2014/main" id="{48E1C921-3A90-4FE9-906B-962CDF41B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Line 25">
                <a:extLst>
                  <a:ext uri="{FF2B5EF4-FFF2-40B4-BE49-F238E27FC236}">
                    <a16:creationId xmlns:a16="http://schemas.microsoft.com/office/drawing/2014/main" id="{1BBD339B-83EC-45B0-8FFE-AC9FDE67E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Line 26">
                <a:extLst>
                  <a:ext uri="{FF2B5EF4-FFF2-40B4-BE49-F238E27FC236}">
                    <a16:creationId xmlns:a16="http://schemas.microsoft.com/office/drawing/2014/main" id="{378A612B-A6C8-44DF-A2E3-34872525E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Line 27">
                <a:extLst>
                  <a:ext uri="{FF2B5EF4-FFF2-40B4-BE49-F238E27FC236}">
                    <a16:creationId xmlns:a16="http://schemas.microsoft.com/office/drawing/2014/main" id="{D3EBA5BC-7551-4176-B9C8-218FEE3E2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Line 28">
                <a:extLst>
                  <a:ext uri="{FF2B5EF4-FFF2-40B4-BE49-F238E27FC236}">
                    <a16:creationId xmlns:a16="http://schemas.microsoft.com/office/drawing/2014/main" id="{49B39D11-6263-4CB2-9CED-5F06CF59C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Line 29">
                <a:extLst>
                  <a:ext uri="{FF2B5EF4-FFF2-40B4-BE49-F238E27FC236}">
                    <a16:creationId xmlns:a16="http://schemas.microsoft.com/office/drawing/2014/main" id="{D941B68B-5F50-424E-901F-55F39DAFB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Line 30">
                <a:extLst>
                  <a:ext uri="{FF2B5EF4-FFF2-40B4-BE49-F238E27FC236}">
                    <a16:creationId xmlns:a16="http://schemas.microsoft.com/office/drawing/2014/main" id="{6428425E-E5DF-4CBF-9A69-75B233F71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50D6A92C-6716-4F1D-A285-A3E5F59894BC}"/>
                </a:ext>
              </a:extLst>
            </p:cNvPr>
            <p:cNvSpPr/>
            <p:nvPr/>
          </p:nvSpPr>
          <p:spPr>
            <a:xfrm>
              <a:off x="8370817" y="2430998"/>
              <a:ext cx="1399682" cy="4718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1CB9D08C-5CA3-4231-A9D1-08EF4A4E204C}"/>
                </a:ext>
              </a:extLst>
            </p:cNvPr>
            <p:cNvSpPr txBox="1"/>
            <p:nvPr/>
          </p:nvSpPr>
          <p:spPr>
            <a:xfrm>
              <a:off x="9323443" y="3229165"/>
              <a:ext cx="1726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Task Capacity = 4 </a:t>
              </a:r>
              <a:endParaRPr lang="zh-CN" altLang="en-US" sz="1400" b="1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CD0775B-9A12-49EE-B807-3E2E46E6C934}"/>
              </a:ext>
            </a:extLst>
          </p:cNvPr>
          <p:cNvGrpSpPr/>
          <p:nvPr/>
        </p:nvGrpSpPr>
        <p:grpSpPr>
          <a:xfrm>
            <a:off x="2281469" y="2090494"/>
            <a:ext cx="919539" cy="539491"/>
            <a:chOff x="2281469" y="2361233"/>
            <a:chExt cx="919539" cy="539491"/>
          </a:xfrm>
        </p:grpSpPr>
        <p:sp>
          <p:nvSpPr>
            <p:cNvPr id="167" name="等腰三角形 166">
              <a:extLst>
                <a:ext uri="{FF2B5EF4-FFF2-40B4-BE49-F238E27FC236}">
                  <a16:creationId xmlns:a16="http://schemas.microsoft.com/office/drawing/2014/main" id="{E0097DF7-A5F1-4110-93F0-198D5506F0C1}"/>
                </a:ext>
              </a:extLst>
            </p:cNvPr>
            <p:cNvSpPr/>
            <p:nvPr/>
          </p:nvSpPr>
          <p:spPr>
            <a:xfrm>
              <a:off x="2624682" y="2374119"/>
              <a:ext cx="255218" cy="223161"/>
            </a:xfrm>
            <a:prstGeom prst="triangle">
              <a:avLst/>
            </a:prstGeom>
            <a:solidFill>
              <a:srgbClr val="EC5F7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梯形 167">
              <a:extLst>
                <a:ext uri="{FF2B5EF4-FFF2-40B4-BE49-F238E27FC236}">
                  <a16:creationId xmlns:a16="http://schemas.microsoft.com/office/drawing/2014/main" id="{7A74F92C-995C-498C-9485-2FA4845B8964}"/>
                </a:ext>
              </a:extLst>
            </p:cNvPr>
            <p:cNvSpPr/>
            <p:nvPr/>
          </p:nvSpPr>
          <p:spPr>
            <a:xfrm>
              <a:off x="2281469" y="2383375"/>
              <a:ext cx="265911" cy="204650"/>
            </a:xfrm>
            <a:prstGeom prst="trapezoid">
              <a:avLst/>
            </a:prstGeom>
            <a:solidFill>
              <a:srgbClr val="56CA9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275DD943-728A-4758-9FF6-F02B7327F990}"/>
                </a:ext>
              </a:extLst>
            </p:cNvPr>
            <p:cNvSpPr/>
            <p:nvPr/>
          </p:nvSpPr>
          <p:spPr>
            <a:xfrm rot="157482">
              <a:off x="2955583" y="2361233"/>
              <a:ext cx="245425" cy="248931"/>
            </a:xfrm>
            <a:prstGeom prst="ellipse">
              <a:avLst/>
            </a:prstGeom>
            <a:solidFill>
              <a:srgbClr val="6096E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箭头: 右 130">
              <a:extLst>
                <a:ext uri="{FF2B5EF4-FFF2-40B4-BE49-F238E27FC236}">
                  <a16:creationId xmlns:a16="http://schemas.microsoft.com/office/drawing/2014/main" id="{9F2BDE63-007D-4A22-AF86-8AB23A6BC0EC}"/>
                </a:ext>
              </a:extLst>
            </p:cNvPr>
            <p:cNvSpPr/>
            <p:nvPr/>
          </p:nvSpPr>
          <p:spPr>
            <a:xfrm rot="5400000">
              <a:off x="2294888" y="2652821"/>
              <a:ext cx="253224" cy="24258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箭头: 右 131">
              <a:extLst>
                <a:ext uri="{FF2B5EF4-FFF2-40B4-BE49-F238E27FC236}">
                  <a16:creationId xmlns:a16="http://schemas.microsoft.com/office/drawing/2014/main" id="{8C559E95-E91A-4BD5-937E-754B792E0432}"/>
                </a:ext>
              </a:extLst>
            </p:cNvPr>
            <p:cNvSpPr/>
            <p:nvPr/>
          </p:nvSpPr>
          <p:spPr>
            <a:xfrm rot="5400000">
              <a:off x="2629936" y="2652820"/>
              <a:ext cx="253224" cy="24258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箭头: 右 132">
              <a:extLst>
                <a:ext uri="{FF2B5EF4-FFF2-40B4-BE49-F238E27FC236}">
                  <a16:creationId xmlns:a16="http://schemas.microsoft.com/office/drawing/2014/main" id="{BADAC5A4-AAA3-4819-9A86-8AD145ED3F15}"/>
                </a:ext>
              </a:extLst>
            </p:cNvPr>
            <p:cNvSpPr/>
            <p:nvPr/>
          </p:nvSpPr>
          <p:spPr>
            <a:xfrm rot="5400000">
              <a:off x="2951683" y="2652821"/>
              <a:ext cx="253224" cy="24258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9" name="文本框 128">
            <a:extLst>
              <a:ext uri="{FF2B5EF4-FFF2-40B4-BE49-F238E27FC236}">
                <a16:creationId xmlns:a16="http://schemas.microsoft.com/office/drawing/2014/main" id="{DF1D9C0F-E48E-4584-9AE6-49A7BDD58C74}"/>
              </a:ext>
            </a:extLst>
          </p:cNvPr>
          <p:cNvSpPr txBox="1"/>
          <p:nvPr/>
        </p:nvSpPr>
        <p:spPr>
          <a:xfrm>
            <a:off x="2681792" y="394049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t1</a:t>
            </a:r>
            <a:endParaRPr lang="zh-CN" altLang="en-US" sz="16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7819C4F-5BC5-4A9B-9BB4-8804FBB19F1D}"/>
              </a:ext>
            </a:extLst>
          </p:cNvPr>
          <p:cNvSpPr txBox="1"/>
          <p:nvPr/>
        </p:nvSpPr>
        <p:spPr>
          <a:xfrm>
            <a:off x="5751825" y="394049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t2</a:t>
            </a:r>
            <a:endParaRPr lang="zh-CN" altLang="en-US" sz="16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5171F7A-6A07-40DC-8829-8EE4B489101F}"/>
              </a:ext>
            </a:extLst>
          </p:cNvPr>
          <p:cNvSpPr txBox="1"/>
          <p:nvPr/>
        </p:nvSpPr>
        <p:spPr>
          <a:xfrm>
            <a:off x="8898626" y="394049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t3</a:t>
            </a:r>
            <a:endParaRPr lang="zh-CN" altLang="en-US" sz="1600" dirty="0"/>
          </a:p>
        </p:txBody>
      </p:sp>
      <p:sp>
        <p:nvSpPr>
          <p:cNvPr id="126" name="五边形 125">
            <a:extLst>
              <a:ext uri="{FF2B5EF4-FFF2-40B4-BE49-F238E27FC236}">
                <a16:creationId xmlns:a16="http://schemas.microsoft.com/office/drawing/2014/main" id="{6E736669-29CF-410B-8A2A-AC752C0FCCC5}"/>
              </a:ext>
            </a:extLst>
          </p:cNvPr>
          <p:cNvSpPr/>
          <p:nvPr/>
        </p:nvSpPr>
        <p:spPr>
          <a:xfrm>
            <a:off x="8747761" y="1839374"/>
            <a:ext cx="284630" cy="251374"/>
          </a:xfrm>
          <a:prstGeom prst="pentagon">
            <a:avLst/>
          </a:prstGeom>
          <a:solidFill>
            <a:srgbClr val="EC5F7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箭头: 右 137">
            <a:extLst>
              <a:ext uri="{FF2B5EF4-FFF2-40B4-BE49-F238E27FC236}">
                <a16:creationId xmlns:a16="http://schemas.microsoft.com/office/drawing/2014/main" id="{429F33F4-4284-4699-BDED-316FEF48B5CF}"/>
              </a:ext>
            </a:extLst>
          </p:cNvPr>
          <p:cNvSpPr/>
          <p:nvPr/>
        </p:nvSpPr>
        <p:spPr>
          <a:xfrm rot="5400000">
            <a:off x="8761509" y="2148106"/>
            <a:ext cx="253224" cy="2425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5F1F8183-3284-4A86-9278-8FF9618B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Measurement Reconfiguration is Necessary</a:t>
            </a:r>
            <a:endParaRPr lang="zh-CN" altLang="en-US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F31DA2B-B328-4CC6-9C32-1D7CB508A408}"/>
              </a:ext>
            </a:extLst>
          </p:cNvPr>
          <p:cNvSpPr txBox="1"/>
          <p:nvPr/>
        </p:nvSpPr>
        <p:spPr>
          <a:xfrm>
            <a:off x="1230011" y="1398750"/>
            <a:ext cx="9708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Calibri" panose="020F0502020204030204" pitchFamily="34" charset="0"/>
              </a:rPr>
              <a:t>Case#1. </a:t>
            </a:r>
            <a:r>
              <a:rPr lang="en-US" altLang="zh-CN" sz="2000" dirty="0">
                <a:cs typeface="Calibri" panose="020F0502020204030204" pitchFamily="34" charset="0"/>
              </a:rPr>
              <a:t>To cope with </a:t>
            </a:r>
            <a:r>
              <a:rPr lang="en-US" altLang="zh-CN" sz="2000" b="1" dirty="0">
                <a:cs typeface="Calibri" panose="020F0502020204030204" pitchFamily="34" charset="0"/>
              </a:rPr>
              <a:t>changing</a:t>
            </a:r>
            <a:r>
              <a:rPr lang="en-US" altLang="zh-CN" sz="2000" dirty="0">
                <a:cs typeface="Calibri" panose="020F0502020204030204" pitchFamily="34" charset="0"/>
              </a:rPr>
              <a:t> measurement demands of tenants or applications. </a:t>
            </a:r>
          </a:p>
        </p:txBody>
      </p:sp>
      <p:sp>
        <p:nvSpPr>
          <p:cNvPr id="122" name="等腰三角形 121">
            <a:extLst>
              <a:ext uri="{FF2B5EF4-FFF2-40B4-BE49-F238E27FC236}">
                <a16:creationId xmlns:a16="http://schemas.microsoft.com/office/drawing/2014/main" id="{B75833F2-F3F6-4786-B9C6-A543914FA8B8}"/>
              </a:ext>
            </a:extLst>
          </p:cNvPr>
          <p:cNvSpPr/>
          <p:nvPr/>
        </p:nvSpPr>
        <p:spPr>
          <a:xfrm>
            <a:off x="8760513" y="2553776"/>
            <a:ext cx="255218" cy="223161"/>
          </a:xfrm>
          <a:prstGeom prst="triangle">
            <a:avLst/>
          </a:prstGeom>
          <a:solidFill>
            <a:srgbClr val="EC5F7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0CE168-A6EB-4506-BE5E-1F5A90C7F52C}"/>
              </a:ext>
            </a:extLst>
          </p:cNvPr>
          <p:cNvSpPr/>
          <p:nvPr/>
        </p:nvSpPr>
        <p:spPr>
          <a:xfrm>
            <a:off x="8441565" y="1781157"/>
            <a:ext cx="952914" cy="628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227" grpId="0" animBg="1"/>
      <p:bldP spid="232" grpId="0" animBg="1"/>
      <p:bldP spid="235" grpId="0" animBg="1"/>
      <p:bldP spid="200" grpId="0" animBg="1"/>
      <p:bldP spid="201" grpId="0" animBg="1"/>
      <p:bldP spid="236" grpId="0" animBg="1"/>
      <p:bldP spid="1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A26DF4-FF4D-4792-8F73-8B122C1019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65091-C21A-4FDF-B210-1589027914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2</a:t>
            </a:r>
            <a:endParaRPr lang="zh-CN" altLang="en-US" dirty="0"/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BB812E2C-C156-4FEF-80AD-604A8D5660E3}"/>
              </a:ext>
            </a:extLst>
          </p:cNvPr>
          <p:cNvGrpSpPr/>
          <p:nvPr/>
        </p:nvGrpSpPr>
        <p:grpSpPr>
          <a:xfrm>
            <a:off x="5281003" y="2548266"/>
            <a:ext cx="921403" cy="248931"/>
            <a:chOff x="2383880" y="3745751"/>
            <a:chExt cx="957802" cy="255119"/>
          </a:xfrm>
        </p:grpSpPr>
        <p:sp>
          <p:nvSpPr>
            <p:cNvPr id="153" name="等腰三角形 152">
              <a:extLst>
                <a:ext uri="{FF2B5EF4-FFF2-40B4-BE49-F238E27FC236}">
                  <a16:creationId xmlns:a16="http://schemas.microsoft.com/office/drawing/2014/main" id="{A4E660E8-EB7C-4125-870C-A09C42ADAAB7}"/>
                </a:ext>
              </a:extLst>
            </p:cNvPr>
            <p:cNvSpPr/>
            <p:nvPr/>
          </p:nvSpPr>
          <p:spPr>
            <a:xfrm>
              <a:off x="2740651" y="3758957"/>
              <a:ext cx="265300" cy="228708"/>
            </a:xfrm>
            <a:prstGeom prst="triangle">
              <a:avLst/>
            </a:prstGeom>
            <a:solidFill>
              <a:srgbClr val="EC5F7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梯形 153">
              <a:extLst>
                <a:ext uri="{FF2B5EF4-FFF2-40B4-BE49-F238E27FC236}">
                  <a16:creationId xmlns:a16="http://schemas.microsoft.com/office/drawing/2014/main" id="{89DD9DC8-73F0-4128-8333-840680FA157F}"/>
                </a:ext>
              </a:extLst>
            </p:cNvPr>
            <p:cNvSpPr/>
            <p:nvPr/>
          </p:nvSpPr>
          <p:spPr>
            <a:xfrm>
              <a:off x="2383880" y="3768443"/>
              <a:ext cx="276415" cy="209737"/>
            </a:xfrm>
            <a:prstGeom prst="trapezoid">
              <a:avLst/>
            </a:prstGeom>
            <a:solidFill>
              <a:srgbClr val="56CA9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D458AE33-1772-47B2-B672-0A438C1265ED}"/>
                </a:ext>
              </a:extLst>
            </p:cNvPr>
            <p:cNvSpPr/>
            <p:nvPr/>
          </p:nvSpPr>
          <p:spPr>
            <a:xfrm rot="157482">
              <a:off x="3086562" y="3745751"/>
              <a:ext cx="255120" cy="255119"/>
            </a:xfrm>
            <a:prstGeom prst="ellipse">
              <a:avLst/>
            </a:prstGeom>
            <a:solidFill>
              <a:srgbClr val="6096E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66C83DE-6F6E-4F18-BB0D-5B45856107B7}"/>
              </a:ext>
            </a:extLst>
          </p:cNvPr>
          <p:cNvCxnSpPr>
            <a:cxnSpLocks/>
          </p:cNvCxnSpPr>
          <p:nvPr/>
        </p:nvCxnSpPr>
        <p:spPr>
          <a:xfrm>
            <a:off x="1492576" y="3939485"/>
            <a:ext cx="90099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963B3E25-DCBC-4E30-8B1A-C79EEA14DCD1}"/>
              </a:ext>
            </a:extLst>
          </p:cNvPr>
          <p:cNvCxnSpPr>
            <a:cxnSpLocks/>
          </p:cNvCxnSpPr>
          <p:nvPr/>
        </p:nvCxnSpPr>
        <p:spPr>
          <a:xfrm>
            <a:off x="2827140" y="3722668"/>
            <a:ext cx="0" cy="207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56B5EEA6-7E05-4605-90C5-676342D6E630}"/>
              </a:ext>
            </a:extLst>
          </p:cNvPr>
          <p:cNvCxnSpPr>
            <a:cxnSpLocks/>
          </p:cNvCxnSpPr>
          <p:nvPr/>
        </p:nvCxnSpPr>
        <p:spPr>
          <a:xfrm>
            <a:off x="5914495" y="3722668"/>
            <a:ext cx="0" cy="207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A6D61275-F6FD-4403-A0BD-E43FEC7059E1}"/>
              </a:ext>
            </a:extLst>
          </p:cNvPr>
          <p:cNvCxnSpPr>
            <a:cxnSpLocks/>
          </p:cNvCxnSpPr>
          <p:nvPr/>
        </p:nvCxnSpPr>
        <p:spPr>
          <a:xfrm>
            <a:off x="9059718" y="3732095"/>
            <a:ext cx="0" cy="207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2F9A831D-A603-4669-9A41-39FA52620D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87075" y="4267030"/>
          <a:ext cx="2230875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8930">
                  <a:extLst>
                    <a:ext uri="{9D8B030D-6E8A-4147-A177-3AD203B41FA5}">
                      <a16:colId xmlns:a16="http://schemas.microsoft.com/office/drawing/2014/main" val="563433042"/>
                    </a:ext>
                  </a:extLst>
                </a:gridCol>
                <a:gridCol w="1441945">
                  <a:extLst>
                    <a:ext uri="{9D8B030D-6E8A-4147-A177-3AD203B41FA5}">
                      <a16:colId xmlns:a16="http://schemas.microsoft.com/office/drawing/2014/main" val="2224618651"/>
                    </a:ext>
                  </a:extLst>
                </a:gridCol>
              </a:tblGrid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Tenant</a:t>
                      </a:r>
                      <a:endParaRPr lang="zh-CN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Action</a:t>
                      </a:r>
                      <a:endParaRPr lang="zh-CN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42224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j-lt"/>
                        </a:rPr>
                        <a:t>A</a:t>
                      </a:r>
                      <a:endParaRPr lang="zh-CN" alt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>
                          <a:solidFill>
                            <a:srgbClr val="7030A0"/>
                          </a:solidFill>
                          <a:latin typeface="+mj-lt"/>
                        </a:rPr>
                        <a:t>ADD</a:t>
                      </a:r>
                      <a:r>
                        <a:rPr lang="en-US" altLang="zh-CN" sz="1400">
                          <a:latin typeface="+mj-lt"/>
                        </a:rPr>
                        <a:t> Task</a:t>
                      </a:r>
                      <a:endParaRPr lang="zh-CN" alt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937198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j-lt"/>
                        </a:rPr>
                        <a:t>B</a:t>
                      </a:r>
                      <a:endParaRPr lang="zh-CN" alt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Task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50607"/>
                  </a:ext>
                </a:extLst>
              </a:tr>
            </a:tbl>
          </a:graphicData>
        </a:graphic>
      </p:graphicFrame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48B19C12-AAED-4A6D-AF9B-EFD551AF2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97934"/>
              </p:ext>
            </p:extLst>
          </p:nvPr>
        </p:nvGraphicFramePr>
        <p:xfrm>
          <a:off x="4840075" y="4258460"/>
          <a:ext cx="2230875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8930">
                  <a:extLst>
                    <a:ext uri="{9D8B030D-6E8A-4147-A177-3AD203B41FA5}">
                      <a16:colId xmlns:a16="http://schemas.microsoft.com/office/drawing/2014/main" val="563433042"/>
                    </a:ext>
                  </a:extLst>
                </a:gridCol>
                <a:gridCol w="1441945">
                  <a:extLst>
                    <a:ext uri="{9D8B030D-6E8A-4147-A177-3AD203B41FA5}">
                      <a16:colId xmlns:a16="http://schemas.microsoft.com/office/drawing/2014/main" val="2224618651"/>
                    </a:ext>
                  </a:extLst>
                </a:gridCol>
              </a:tblGrid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Tenant</a:t>
                      </a:r>
                      <a:endParaRPr lang="zh-CN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Action</a:t>
                      </a:r>
                      <a:endParaRPr lang="zh-CN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42224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j-lt"/>
                        </a:rPr>
                        <a:t>B</a:t>
                      </a:r>
                      <a:endParaRPr lang="zh-CN" alt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>
                          <a:solidFill>
                            <a:srgbClr val="7030A0"/>
                          </a:solidFill>
                          <a:latin typeface="+mj-lt"/>
                        </a:rPr>
                        <a:t>ADD</a:t>
                      </a:r>
                      <a:r>
                        <a:rPr lang="en-US" altLang="zh-CN" sz="1400">
                          <a:latin typeface="+mj-lt"/>
                        </a:rPr>
                        <a:t> Task</a:t>
                      </a:r>
                      <a:endParaRPr lang="zh-CN" alt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937198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50607"/>
                  </a:ext>
                </a:extLst>
              </a:tr>
            </a:tbl>
          </a:graphicData>
        </a:graphic>
      </p:graphicFrame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5DE8693C-DC36-4EA0-A623-B061606D5E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27736" y="4249890"/>
          <a:ext cx="2230875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8930">
                  <a:extLst>
                    <a:ext uri="{9D8B030D-6E8A-4147-A177-3AD203B41FA5}">
                      <a16:colId xmlns:a16="http://schemas.microsoft.com/office/drawing/2014/main" val="563433042"/>
                    </a:ext>
                  </a:extLst>
                </a:gridCol>
                <a:gridCol w="1441945">
                  <a:extLst>
                    <a:ext uri="{9D8B030D-6E8A-4147-A177-3AD203B41FA5}">
                      <a16:colId xmlns:a16="http://schemas.microsoft.com/office/drawing/2014/main" val="2224618651"/>
                    </a:ext>
                  </a:extLst>
                </a:gridCol>
              </a:tblGrid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Tenant</a:t>
                      </a:r>
                      <a:endParaRPr lang="zh-CN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Action</a:t>
                      </a:r>
                      <a:endParaRPr lang="zh-CN" altLang="en-US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42224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Task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937198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Task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50607"/>
                  </a:ext>
                </a:extLst>
              </a:tr>
            </a:tbl>
          </a:graphicData>
        </a:graphic>
      </p:graphicFrame>
      <p:sp>
        <p:nvSpPr>
          <p:cNvPr id="90" name="文本框 89">
            <a:extLst>
              <a:ext uri="{FF2B5EF4-FFF2-40B4-BE49-F238E27FC236}">
                <a16:creationId xmlns:a16="http://schemas.microsoft.com/office/drawing/2014/main" id="{DBDA7B90-BE65-4858-BF1C-7910CE925083}"/>
              </a:ext>
            </a:extLst>
          </p:cNvPr>
          <p:cNvSpPr txBox="1"/>
          <p:nvPr/>
        </p:nvSpPr>
        <p:spPr>
          <a:xfrm>
            <a:off x="10392216" y="3960902"/>
            <a:ext cx="775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cs typeface="Calibri" panose="020F0502020204030204" pitchFamily="34" charset="0"/>
              </a:rPr>
              <a:t>Time</a:t>
            </a:r>
            <a:endParaRPr lang="en-US" altLang="zh-CN" sz="2000" dirty="0">
              <a:cs typeface="Calibri" panose="020F0502020204030204" pitchFamily="34" charset="0"/>
            </a:endParaRPr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A397A704-8662-4AA0-85CB-FD6FCF3DA566}"/>
              </a:ext>
            </a:extLst>
          </p:cNvPr>
          <p:cNvSpPr/>
          <p:nvPr/>
        </p:nvSpPr>
        <p:spPr>
          <a:xfrm>
            <a:off x="3675728" y="4638317"/>
            <a:ext cx="200948" cy="164847"/>
          </a:xfrm>
          <a:prstGeom prst="triangle">
            <a:avLst/>
          </a:prstGeom>
          <a:solidFill>
            <a:srgbClr val="EC5F7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梯形 79">
            <a:extLst>
              <a:ext uri="{FF2B5EF4-FFF2-40B4-BE49-F238E27FC236}">
                <a16:creationId xmlns:a16="http://schemas.microsoft.com/office/drawing/2014/main" id="{89695B7E-B78D-4C58-B56F-328C29001C66}"/>
              </a:ext>
            </a:extLst>
          </p:cNvPr>
          <p:cNvSpPr/>
          <p:nvPr/>
        </p:nvSpPr>
        <p:spPr>
          <a:xfrm>
            <a:off x="3427342" y="4638317"/>
            <a:ext cx="196354" cy="164847"/>
          </a:xfrm>
          <a:prstGeom prst="trapezoid">
            <a:avLst/>
          </a:prstGeom>
          <a:solidFill>
            <a:srgbClr val="56CA9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E1B98DCC-7B2F-473C-88F9-727167D9768A}"/>
              </a:ext>
            </a:extLst>
          </p:cNvPr>
          <p:cNvSpPr/>
          <p:nvPr/>
        </p:nvSpPr>
        <p:spPr>
          <a:xfrm rot="157482">
            <a:off x="3571537" y="4933197"/>
            <a:ext cx="191967" cy="200516"/>
          </a:xfrm>
          <a:prstGeom prst="ellipse">
            <a:avLst/>
          </a:prstGeom>
          <a:solidFill>
            <a:srgbClr val="6096E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梯形 226">
            <a:extLst>
              <a:ext uri="{FF2B5EF4-FFF2-40B4-BE49-F238E27FC236}">
                <a16:creationId xmlns:a16="http://schemas.microsoft.com/office/drawing/2014/main" id="{2E019090-ED3A-415D-945E-AC150F7C23A9}"/>
              </a:ext>
            </a:extLst>
          </p:cNvPr>
          <p:cNvSpPr/>
          <p:nvPr/>
        </p:nvSpPr>
        <p:spPr>
          <a:xfrm>
            <a:off x="6673412" y="4632053"/>
            <a:ext cx="207693" cy="171111"/>
          </a:xfrm>
          <a:prstGeom prst="trapezoid">
            <a:avLst/>
          </a:prstGeom>
          <a:solidFill>
            <a:srgbClr val="FF97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95D76C9-EEA2-4993-903C-47E10FA13B8F}"/>
              </a:ext>
            </a:extLst>
          </p:cNvPr>
          <p:cNvGrpSpPr/>
          <p:nvPr/>
        </p:nvGrpSpPr>
        <p:grpSpPr>
          <a:xfrm>
            <a:off x="2167365" y="2430998"/>
            <a:ext cx="2651294" cy="1169543"/>
            <a:chOff x="2167365" y="2430998"/>
            <a:chExt cx="2651294" cy="1169543"/>
          </a:xfrm>
        </p:grpSpPr>
        <p:grpSp>
          <p:nvGrpSpPr>
            <p:cNvPr id="161" name="Group 4">
              <a:extLst>
                <a:ext uri="{FF2B5EF4-FFF2-40B4-BE49-F238E27FC236}">
                  <a16:creationId xmlns:a16="http://schemas.microsoft.com/office/drawing/2014/main" id="{54CEBA8C-9F9B-4ECF-8EA5-57A040F7056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28823" y="3055184"/>
              <a:ext cx="626860" cy="545357"/>
              <a:chOff x="3317" y="1705"/>
              <a:chExt cx="1046" cy="910"/>
            </a:xfrm>
          </p:grpSpPr>
          <p:sp>
            <p:nvSpPr>
              <p:cNvPr id="170" name="AutoShape 3">
                <a:extLst>
                  <a:ext uri="{FF2B5EF4-FFF2-40B4-BE49-F238E27FC236}">
                    <a16:creationId xmlns:a16="http://schemas.microsoft.com/office/drawing/2014/main" id="{0874ECA6-BF92-4E96-8AA8-7FBED1D219C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17" y="1705"/>
                <a:ext cx="1046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5">
                <a:extLst>
                  <a:ext uri="{FF2B5EF4-FFF2-40B4-BE49-F238E27FC236}">
                    <a16:creationId xmlns:a16="http://schemas.microsoft.com/office/drawing/2014/main" id="{4B8D779A-F88C-46CF-8653-3722D71CBD5B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6">
                <a:extLst>
                  <a:ext uri="{FF2B5EF4-FFF2-40B4-BE49-F238E27FC236}">
                    <a16:creationId xmlns:a16="http://schemas.microsoft.com/office/drawing/2014/main" id="{53DFAFAA-A0B8-4FF4-9451-D53EF6A4A4F7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Line 7">
                <a:extLst>
                  <a:ext uri="{FF2B5EF4-FFF2-40B4-BE49-F238E27FC236}">
                    <a16:creationId xmlns:a16="http://schemas.microsoft.com/office/drawing/2014/main" id="{68E54690-37B9-48CA-8E30-7B7D78696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Line 8">
                <a:extLst>
                  <a:ext uri="{FF2B5EF4-FFF2-40B4-BE49-F238E27FC236}">
                    <a16:creationId xmlns:a16="http://schemas.microsoft.com/office/drawing/2014/main" id="{18906C86-225F-4A8A-A226-4E2D2D334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Line 9">
                <a:extLst>
                  <a:ext uri="{FF2B5EF4-FFF2-40B4-BE49-F238E27FC236}">
                    <a16:creationId xmlns:a16="http://schemas.microsoft.com/office/drawing/2014/main" id="{E163DB95-0A2A-4AE7-8766-436ECF6E6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Line 10">
                <a:extLst>
                  <a:ext uri="{FF2B5EF4-FFF2-40B4-BE49-F238E27FC236}">
                    <a16:creationId xmlns:a16="http://schemas.microsoft.com/office/drawing/2014/main" id="{0A2644F4-68EC-44DD-A025-0437CC2393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11">
                <a:extLst>
                  <a:ext uri="{FF2B5EF4-FFF2-40B4-BE49-F238E27FC236}">
                    <a16:creationId xmlns:a16="http://schemas.microsoft.com/office/drawing/2014/main" id="{AB34905B-983E-4AD3-A62E-6F9DF7F5EA82}"/>
                  </a:ext>
                </a:extLst>
              </p:cNvPr>
              <p:cNvSpPr/>
              <p:nvPr/>
            </p:nvSpPr>
            <p:spPr bwMode="auto">
              <a:xfrm>
                <a:off x="3765" y="1790"/>
                <a:ext cx="248" cy="142"/>
              </a:xfrm>
              <a:custGeom>
                <a:avLst/>
                <a:gdLst>
                  <a:gd name="T0" fmla="*/ 0 w 248"/>
                  <a:gd name="T1" fmla="*/ 94 h 142"/>
                  <a:gd name="T2" fmla="*/ 15 w 248"/>
                  <a:gd name="T3" fmla="*/ 8 h 142"/>
                  <a:gd name="T4" fmla="*/ 165 w 248"/>
                  <a:gd name="T5" fmla="*/ 0 h 142"/>
                  <a:gd name="T6" fmla="*/ 97 w 248"/>
                  <a:gd name="T7" fmla="*/ 39 h 142"/>
                  <a:gd name="T8" fmla="*/ 248 w 248"/>
                  <a:gd name="T9" fmla="*/ 125 h 142"/>
                  <a:gd name="T10" fmla="*/ 218 w 248"/>
                  <a:gd name="T11" fmla="*/ 142 h 142"/>
                  <a:gd name="T12" fmla="*/ 68 w 248"/>
                  <a:gd name="T13" fmla="*/ 55 h 142"/>
                  <a:gd name="T14" fmla="*/ 0 w 248"/>
                  <a:gd name="T15" fmla="*/ 9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0" y="94"/>
                    </a:moveTo>
                    <a:lnTo>
                      <a:pt x="15" y="8"/>
                    </a:lnTo>
                    <a:lnTo>
                      <a:pt x="165" y="0"/>
                    </a:lnTo>
                    <a:lnTo>
                      <a:pt x="97" y="39"/>
                    </a:lnTo>
                    <a:lnTo>
                      <a:pt x="248" y="125"/>
                    </a:lnTo>
                    <a:lnTo>
                      <a:pt x="218" y="142"/>
                    </a:lnTo>
                    <a:lnTo>
                      <a:pt x="68" y="55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13">
                <a:extLst>
                  <a:ext uri="{FF2B5EF4-FFF2-40B4-BE49-F238E27FC236}">
                    <a16:creationId xmlns:a16="http://schemas.microsoft.com/office/drawing/2014/main" id="{D0082DDC-7E13-4B75-81D0-D202F6C5AB08}"/>
                  </a:ext>
                </a:extLst>
              </p:cNvPr>
              <p:cNvSpPr/>
              <p:nvPr/>
            </p:nvSpPr>
            <p:spPr bwMode="auto">
              <a:xfrm>
                <a:off x="3673" y="2093"/>
                <a:ext cx="248" cy="141"/>
              </a:xfrm>
              <a:custGeom>
                <a:avLst/>
                <a:gdLst>
                  <a:gd name="T0" fmla="*/ 248 w 248"/>
                  <a:gd name="T1" fmla="*/ 47 h 141"/>
                  <a:gd name="T2" fmla="*/ 233 w 248"/>
                  <a:gd name="T3" fmla="*/ 133 h 141"/>
                  <a:gd name="T4" fmla="*/ 83 w 248"/>
                  <a:gd name="T5" fmla="*/ 141 h 141"/>
                  <a:gd name="T6" fmla="*/ 151 w 248"/>
                  <a:gd name="T7" fmla="*/ 103 h 141"/>
                  <a:gd name="T8" fmla="*/ 0 w 248"/>
                  <a:gd name="T9" fmla="*/ 16 h 141"/>
                  <a:gd name="T10" fmla="*/ 30 w 248"/>
                  <a:gd name="T11" fmla="*/ 0 h 141"/>
                  <a:gd name="T12" fmla="*/ 180 w 248"/>
                  <a:gd name="T13" fmla="*/ 86 h 141"/>
                  <a:gd name="T14" fmla="*/ 248 w 248"/>
                  <a:gd name="T15" fmla="*/ 4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1">
                    <a:moveTo>
                      <a:pt x="248" y="47"/>
                    </a:moveTo>
                    <a:lnTo>
                      <a:pt x="233" y="133"/>
                    </a:lnTo>
                    <a:lnTo>
                      <a:pt x="83" y="141"/>
                    </a:lnTo>
                    <a:lnTo>
                      <a:pt x="151" y="103"/>
                    </a:lnTo>
                    <a:lnTo>
                      <a:pt x="0" y="16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7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15">
                <a:extLst>
                  <a:ext uri="{FF2B5EF4-FFF2-40B4-BE49-F238E27FC236}">
                    <a16:creationId xmlns:a16="http://schemas.microsoft.com/office/drawing/2014/main" id="{CF290CAC-3A40-4EB1-BAB3-45A8B8F15F48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16">
                <a:extLst>
                  <a:ext uri="{FF2B5EF4-FFF2-40B4-BE49-F238E27FC236}">
                    <a16:creationId xmlns:a16="http://schemas.microsoft.com/office/drawing/2014/main" id="{1501506D-48C0-4005-9BF0-F26A94E18ED4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Line 17">
                <a:extLst>
                  <a:ext uri="{FF2B5EF4-FFF2-40B4-BE49-F238E27FC236}">
                    <a16:creationId xmlns:a16="http://schemas.microsoft.com/office/drawing/2014/main" id="{1179BA57-C923-4BFE-AE1B-C2D79D71CF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Line 18">
                <a:extLst>
                  <a:ext uri="{FF2B5EF4-FFF2-40B4-BE49-F238E27FC236}">
                    <a16:creationId xmlns:a16="http://schemas.microsoft.com/office/drawing/2014/main" id="{385CBD88-217B-4BE6-B068-717ADABD0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Line 19">
                <a:extLst>
                  <a:ext uri="{FF2B5EF4-FFF2-40B4-BE49-F238E27FC236}">
                    <a16:creationId xmlns:a16="http://schemas.microsoft.com/office/drawing/2014/main" id="{3014DEC4-A0C8-4B98-A72E-1685DCC1F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Line 20">
                <a:extLst>
                  <a:ext uri="{FF2B5EF4-FFF2-40B4-BE49-F238E27FC236}">
                    <a16:creationId xmlns:a16="http://schemas.microsoft.com/office/drawing/2014/main" id="{6E5CB6B3-10F5-49F4-A6CF-444FABCA6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Line 21">
                <a:extLst>
                  <a:ext uri="{FF2B5EF4-FFF2-40B4-BE49-F238E27FC236}">
                    <a16:creationId xmlns:a16="http://schemas.microsoft.com/office/drawing/2014/main" id="{D72F0B8B-7891-41BD-B52A-722B2B3F8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Line 22">
                <a:extLst>
                  <a:ext uri="{FF2B5EF4-FFF2-40B4-BE49-F238E27FC236}">
                    <a16:creationId xmlns:a16="http://schemas.microsoft.com/office/drawing/2014/main" id="{108FDCE7-6F50-4680-83A3-B764C2E49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Line 23">
                <a:extLst>
                  <a:ext uri="{FF2B5EF4-FFF2-40B4-BE49-F238E27FC236}">
                    <a16:creationId xmlns:a16="http://schemas.microsoft.com/office/drawing/2014/main" id="{4F2444B4-29AD-460B-A512-D31B68CB2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Line 24">
                <a:extLst>
                  <a:ext uri="{FF2B5EF4-FFF2-40B4-BE49-F238E27FC236}">
                    <a16:creationId xmlns:a16="http://schemas.microsoft.com/office/drawing/2014/main" id="{623B5C20-A03D-4602-A39E-B9DBF9B547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Line 25">
                <a:extLst>
                  <a:ext uri="{FF2B5EF4-FFF2-40B4-BE49-F238E27FC236}">
                    <a16:creationId xmlns:a16="http://schemas.microsoft.com/office/drawing/2014/main" id="{CF6E1FD7-8AD2-4D38-8961-859A2DE66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Line 26">
                <a:extLst>
                  <a:ext uri="{FF2B5EF4-FFF2-40B4-BE49-F238E27FC236}">
                    <a16:creationId xmlns:a16="http://schemas.microsoft.com/office/drawing/2014/main" id="{FDBCC14B-7012-4B58-B230-488CBB08C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Line 27">
                <a:extLst>
                  <a:ext uri="{FF2B5EF4-FFF2-40B4-BE49-F238E27FC236}">
                    <a16:creationId xmlns:a16="http://schemas.microsoft.com/office/drawing/2014/main" id="{C1F1FF0B-EA14-4995-988D-4BB50E6ED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Line 28">
                <a:extLst>
                  <a:ext uri="{FF2B5EF4-FFF2-40B4-BE49-F238E27FC236}">
                    <a16:creationId xmlns:a16="http://schemas.microsoft.com/office/drawing/2014/main" id="{351AB4EC-7E36-47D6-A133-5EA03DF75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Line 29">
                <a:extLst>
                  <a:ext uri="{FF2B5EF4-FFF2-40B4-BE49-F238E27FC236}">
                    <a16:creationId xmlns:a16="http://schemas.microsoft.com/office/drawing/2014/main" id="{D39B0DE9-64AB-456D-8D79-845A574F8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Line 30">
                <a:extLst>
                  <a:ext uri="{FF2B5EF4-FFF2-40B4-BE49-F238E27FC236}">
                    <a16:creationId xmlns:a16="http://schemas.microsoft.com/office/drawing/2014/main" id="{4C8FECB4-7528-4079-B236-F7677D26C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5" name="矩形: 圆角 164">
              <a:extLst>
                <a:ext uri="{FF2B5EF4-FFF2-40B4-BE49-F238E27FC236}">
                  <a16:creationId xmlns:a16="http://schemas.microsoft.com/office/drawing/2014/main" id="{4E5E5053-AFCF-49F9-B0CD-2084EC509304}"/>
                </a:ext>
              </a:extLst>
            </p:cNvPr>
            <p:cNvSpPr/>
            <p:nvPr/>
          </p:nvSpPr>
          <p:spPr>
            <a:xfrm>
              <a:off x="2167365" y="2430998"/>
              <a:ext cx="1399682" cy="4718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AEDF9163-71E8-4554-981A-4B14CAD6370E}"/>
                </a:ext>
              </a:extLst>
            </p:cNvPr>
            <p:cNvSpPr txBox="1"/>
            <p:nvPr/>
          </p:nvSpPr>
          <p:spPr>
            <a:xfrm>
              <a:off x="3092417" y="3229165"/>
              <a:ext cx="1726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Task Capacity = 4 </a:t>
              </a:r>
              <a:endParaRPr lang="zh-CN" altLang="en-US" sz="1400" b="1"/>
            </a:p>
          </p:txBody>
        </p:sp>
      </p:grpSp>
      <p:sp>
        <p:nvSpPr>
          <p:cNvPr id="200" name="梯形 199">
            <a:extLst>
              <a:ext uri="{FF2B5EF4-FFF2-40B4-BE49-F238E27FC236}">
                <a16:creationId xmlns:a16="http://schemas.microsoft.com/office/drawing/2014/main" id="{6DBCC636-2643-4260-83DB-188DE6E8E82A}"/>
              </a:ext>
            </a:extLst>
          </p:cNvPr>
          <p:cNvSpPr/>
          <p:nvPr/>
        </p:nvSpPr>
        <p:spPr>
          <a:xfrm>
            <a:off x="8424466" y="2570408"/>
            <a:ext cx="265911" cy="204650"/>
          </a:xfrm>
          <a:prstGeom prst="trapezoid">
            <a:avLst/>
          </a:prstGeom>
          <a:solidFill>
            <a:srgbClr val="56CA9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9ACA430D-0A01-4C9A-9EC7-5DD3D4F2F1C1}"/>
              </a:ext>
            </a:extLst>
          </p:cNvPr>
          <p:cNvSpPr/>
          <p:nvPr/>
        </p:nvSpPr>
        <p:spPr>
          <a:xfrm rot="157482">
            <a:off x="9100444" y="2548266"/>
            <a:ext cx="245425" cy="248931"/>
          </a:xfrm>
          <a:prstGeom prst="ellipse">
            <a:avLst/>
          </a:prstGeom>
          <a:solidFill>
            <a:srgbClr val="6096E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梯形 235">
            <a:extLst>
              <a:ext uri="{FF2B5EF4-FFF2-40B4-BE49-F238E27FC236}">
                <a16:creationId xmlns:a16="http://schemas.microsoft.com/office/drawing/2014/main" id="{4E8F351F-C32F-42B7-8169-4F64AC701EF0}"/>
              </a:ext>
            </a:extLst>
          </p:cNvPr>
          <p:cNvSpPr/>
          <p:nvPr/>
        </p:nvSpPr>
        <p:spPr>
          <a:xfrm>
            <a:off x="9431630" y="2567888"/>
            <a:ext cx="276387" cy="208740"/>
          </a:xfrm>
          <a:prstGeom prst="trapezoid">
            <a:avLst/>
          </a:prstGeom>
          <a:solidFill>
            <a:srgbClr val="FF97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CC5605A-B8F0-451A-BD13-52E76FD87877}"/>
              </a:ext>
            </a:extLst>
          </p:cNvPr>
          <p:cNvGrpSpPr/>
          <p:nvPr/>
        </p:nvGrpSpPr>
        <p:grpSpPr>
          <a:xfrm>
            <a:off x="6281523" y="2118563"/>
            <a:ext cx="276387" cy="511420"/>
            <a:chOff x="6281523" y="2389302"/>
            <a:chExt cx="276387" cy="511420"/>
          </a:xfrm>
        </p:grpSpPr>
        <p:sp>
          <p:nvSpPr>
            <p:cNvPr id="229" name="梯形 228">
              <a:extLst>
                <a:ext uri="{FF2B5EF4-FFF2-40B4-BE49-F238E27FC236}">
                  <a16:creationId xmlns:a16="http://schemas.microsoft.com/office/drawing/2014/main" id="{B4B1B53F-30DB-4E34-B588-138DD15CF457}"/>
                </a:ext>
              </a:extLst>
            </p:cNvPr>
            <p:cNvSpPr/>
            <p:nvPr/>
          </p:nvSpPr>
          <p:spPr>
            <a:xfrm>
              <a:off x="6281523" y="2389302"/>
              <a:ext cx="276387" cy="208740"/>
            </a:xfrm>
            <a:prstGeom prst="trapezoid">
              <a:avLst/>
            </a:prstGeom>
            <a:solidFill>
              <a:srgbClr val="FF97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箭头: 右 122">
              <a:extLst>
                <a:ext uri="{FF2B5EF4-FFF2-40B4-BE49-F238E27FC236}">
                  <a16:creationId xmlns:a16="http://schemas.microsoft.com/office/drawing/2014/main" id="{C3804AD9-3C95-4822-8F92-0D46C953CAEA}"/>
                </a:ext>
              </a:extLst>
            </p:cNvPr>
            <p:cNvSpPr/>
            <p:nvPr/>
          </p:nvSpPr>
          <p:spPr>
            <a:xfrm rot="5400000">
              <a:off x="6298542" y="2652819"/>
              <a:ext cx="253224" cy="24258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D1D08B8-60B9-48DD-B146-A1D3EEAA7486}"/>
              </a:ext>
            </a:extLst>
          </p:cNvPr>
          <p:cNvGrpSpPr/>
          <p:nvPr/>
        </p:nvGrpSpPr>
        <p:grpSpPr>
          <a:xfrm>
            <a:off x="5214654" y="2430998"/>
            <a:ext cx="2679583" cy="1169543"/>
            <a:chOff x="5214654" y="2430998"/>
            <a:chExt cx="2679583" cy="1169543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539938DB-AB80-4422-BFF1-1CA726323C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601065" y="3055184"/>
              <a:ext cx="626860" cy="545357"/>
              <a:chOff x="3317" y="1705"/>
              <a:chExt cx="1046" cy="910"/>
            </a:xfrm>
          </p:grpSpPr>
          <p:sp>
            <p:nvSpPr>
              <p:cNvPr id="44" name="AutoShape 3">
                <a:extLst>
                  <a:ext uri="{FF2B5EF4-FFF2-40B4-BE49-F238E27FC236}">
                    <a16:creationId xmlns:a16="http://schemas.microsoft.com/office/drawing/2014/main" id="{FE09D23C-A39A-453F-85BD-827CF2B8214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17" y="1705"/>
                <a:ext cx="1046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5">
                <a:extLst>
                  <a:ext uri="{FF2B5EF4-FFF2-40B4-BE49-F238E27FC236}">
                    <a16:creationId xmlns:a16="http://schemas.microsoft.com/office/drawing/2014/main" id="{F36D7B09-9516-4A3B-B71C-ED3C84272C4B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8FDDD9B5-8729-48A2-A559-10D8312061FA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Line 7">
                <a:extLst>
                  <a:ext uri="{FF2B5EF4-FFF2-40B4-BE49-F238E27FC236}">
                    <a16:creationId xmlns:a16="http://schemas.microsoft.com/office/drawing/2014/main" id="{D62C3275-6259-4A17-BCF6-C7EF456B3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Line 8">
                <a:extLst>
                  <a:ext uri="{FF2B5EF4-FFF2-40B4-BE49-F238E27FC236}">
                    <a16:creationId xmlns:a16="http://schemas.microsoft.com/office/drawing/2014/main" id="{334682E5-8056-4FFD-9348-BE503B53F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Line 9">
                <a:extLst>
                  <a:ext uri="{FF2B5EF4-FFF2-40B4-BE49-F238E27FC236}">
                    <a16:creationId xmlns:a16="http://schemas.microsoft.com/office/drawing/2014/main" id="{6B9468F1-86D3-41A1-8E51-C9F6E9A23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Line 10">
                <a:extLst>
                  <a:ext uri="{FF2B5EF4-FFF2-40B4-BE49-F238E27FC236}">
                    <a16:creationId xmlns:a16="http://schemas.microsoft.com/office/drawing/2014/main" id="{654EE224-65E3-4109-B4D4-699C28F60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031D0D50-1746-4738-8964-7C793CE7FEB6}"/>
                  </a:ext>
                </a:extLst>
              </p:cNvPr>
              <p:cNvSpPr/>
              <p:nvPr/>
            </p:nvSpPr>
            <p:spPr bwMode="auto">
              <a:xfrm>
                <a:off x="3765" y="1790"/>
                <a:ext cx="248" cy="142"/>
              </a:xfrm>
              <a:custGeom>
                <a:avLst/>
                <a:gdLst>
                  <a:gd name="T0" fmla="*/ 0 w 248"/>
                  <a:gd name="T1" fmla="*/ 94 h 142"/>
                  <a:gd name="T2" fmla="*/ 15 w 248"/>
                  <a:gd name="T3" fmla="*/ 8 h 142"/>
                  <a:gd name="T4" fmla="*/ 165 w 248"/>
                  <a:gd name="T5" fmla="*/ 0 h 142"/>
                  <a:gd name="T6" fmla="*/ 97 w 248"/>
                  <a:gd name="T7" fmla="*/ 39 h 142"/>
                  <a:gd name="T8" fmla="*/ 248 w 248"/>
                  <a:gd name="T9" fmla="*/ 125 h 142"/>
                  <a:gd name="T10" fmla="*/ 218 w 248"/>
                  <a:gd name="T11" fmla="*/ 142 h 142"/>
                  <a:gd name="T12" fmla="*/ 68 w 248"/>
                  <a:gd name="T13" fmla="*/ 55 h 142"/>
                  <a:gd name="T14" fmla="*/ 0 w 248"/>
                  <a:gd name="T15" fmla="*/ 9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0" y="94"/>
                    </a:moveTo>
                    <a:lnTo>
                      <a:pt x="15" y="8"/>
                    </a:lnTo>
                    <a:lnTo>
                      <a:pt x="165" y="0"/>
                    </a:lnTo>
                    <a:lnTo>
                      <a:pt x="97" y="39"/>
                    </a:lnTo>
                    <a:lnTo>
                      <a:pt x="248" y="125"/>
                    </a:lnTo>
                    <a:lnTo>
                      <a:pt x="218" y="142"/>
                    </a:lnTo>
                    <a:lnTo>
                      <a:pt x="68" y="55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3">
                <a:extLst>
                  <a:ext uri="{FF2B5EF4-FFF2-40B4-BE49-F238E27FC236}">
                    <a16:creationId xmlns:a16="http://schemas.microsoft.com/office/drawing/2014/main" id="{794D5525-3F03-4C19-9B0B-96AFD5B16A20}"/>
                  </a:ext>
                </a:extLst>
              </p:cNvPr>
              <p:cNvSpPr/>
              <p:nvPr/>
            </p:nvSpPr>
            <p:spPr bwMode="auto">
              <a:xfrm>
                <a:off x="3673" y="2093"/>
                <a:ext cx="248" cy="141"/>
              </a:xfrm>
              <a:custGeom>
                <a:avLst/>
                <a:gdLst>
                  <a:gd name="T0" fmla="*/ 248 w 248"/>
                  <a:gd name="T1" fmla="*/ 47 h 141"/>
                  <a:gd name="T2" fmla="*/ 233 w 248"/>
                  <a:gd name="T3" fmla="*/ 133 h 141"/>
                  <a:gd name="T4" fmla="*/ 83 w 248"/>
                  <a:gd name="T5" fmla="*/ 141 h 141"/>
                  <a:gd name="T6" fmla="*/ 151 w 248"/>
                  <a:gd name="T7" fmla="*/ 103 h 141"/>
                  <a:gd name="T8" fmla="*/ 0 w 248"/>
                  <a:gd name="T9" fmla="*/ 16 h 141"/>
                  <a:gd name="T10" fmla="*/ 30 w 248"/>
                  <a:gd name="T11" fmla="*/ 0 h 141"/>
                  <a:gd name="T12" fmla="*/ 180 w 248"/>
                  <a:gd name="T13" fmla="*/ 86 h 141"/>
                  <a:gd name="T14" fmla="*/ 248 w 248"/>
                  <a:gd name="T15" fmla="*/ 4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1">
                    <a:moveTo>
                      <a:pt x="248" y="47"/>
                    </a:moveTo>
                    <a:lnTo>
                      <a:pt x="233" y="133"/>
                    </a:lnTo>
                    <a:lnTo>
                      <a:pt x="83" y="141"/>
                    </a:lnTo>
                    <a:lnTo>
                      <a:pt x="151" y="103"/>
                    </a:lnTo>
                    <a:lnTo>
                      <a:pt x="0" y="16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7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5">
                <a:extLst>
                  <a:ext uri="{FF2B5EF4-FFF2-40B4-BE49-F238E27FC236}">
                    <a16:creationId xmlns:a16="http://schemas.microsoft.com/office/drawing/2014/main" id="{0AB1C58B-1E17-438D-9F94-7ABFE0F7FC97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6">
                <a:extLst>
                  <a:ext uri="{FF2B5EF4-FFF2-40B4-BE49-F238E27FC236}">
                    <a16:creationId xmlns:a16="http://schemas.microsoft.com/office/drawing/2014/main" id="{55607364-07FB-4992-8F13-1EDC90E02561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Line 17">
                <a:extLst>
                  <a:ext uri="{FF2B5EF4-FFF2-40B4-BE49-F238E27FC236}">
                    <a16:creationId xmlns:a16="http://schemas.microsoft.com/office/drawing/2014/main" id="{C3B58214-0DA3-41A4-A11B-03C41C05D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Line 18">
                <a:extLst>
                  <a:ext uri="{FF2B5EF4-FFF2-40B4-BE49-F238E27FC236}">
                    <a16:creationId xmlns:a16="http://schemas.microsoft.com/office/drawing/2014/main" id="{B6CCE885-C1FC-401A-9995-89900001D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Line 19">
                <a:extLst>
                  <a:ext uri="{FF2B5EF4-FFF2-40B4-BE49-F238E27FC236}">
                    <a16:creationId xmlns:a16="http://schemas.microsoft.com/office/drawing/2014/main" id="{3E0FEE7D-5016-462C-AB48-645CC5E84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Line 20">
                <a:extLst>
                  <a:ext uri="{FF2B5EF4-FFF2-40B4-BE49-F238E27FC236}">
                    <a16:creationId xmlns:a16="http://schemas.microsoft.com/office/drawing/2014/main" id="{FB13EA7A-6EC0-4BBA-AC2F-B565DF5D0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Line 21">
                <a:extLst>
                  <a:ext uri="{FF2B5EF4-FFF2-40B4-BE49-F238E27FC236}">
                    <a16:creationId xmlns:a16="http://schemas.microsoft.com/office/drawing/2014/main" id="{05BBD29D-78CE-4378-B78E-13EAA0B95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Line 22">
                <a:extLst>
                  <a:ext uri="{FF2B5EF4-FFF2-40B4-BE49-F238E27FC236}">
                    <a16:creationId xmlns:a16="http://schemas.microsoft.com/office/drawing/2014/main" id="{5AF85F20-B565-46B4-BCB8-9F1712AA4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Line 23">
                <a:extLst>
                  <a:ext uri="{FF2B5EF4-FFF2-40B4-BE49-F238E27FC236}">
                    <a16:creationId xmlns:a16="http://schemas.microsoft.com/office/drawing/2014/main" id="{130CE186-C9A4-4D33-9247-E397DE5E2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Line 24">
                <a:extLst>
                  <a:ext uri="{FF2B5EF4-FFF2-40B4-BE49-F238E27FC236}">
                    <a16:creationId xmlns:a16="http://schemas.microsoft.com/office/drawing/2014/main" id="{6F67D086-2AB9-44AE-A3C2-A71AB4AB3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Line 25">
                <a:extLst>
                  <a:ext uri="{FF2B5EF4-FFF2-40B4-BE49-F238E27FC236}">
                    <a16:creationId xmlns:a16="http://schemas.microsoft.com/office/drawing/2014/main" id="{7745C656-D369-43F6-BF36-6D6FBBD6E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Line 26">
                <a:extLst>
                  <a:ext uri="{FF2B5EF4-FFF2-40B4-BE49-F238E27FC236}">
                    <a16:creationId xmlns:a16="http://schemas.microsoft.com/office/drawing/2014/main" id="{B727780C-C1F2-4F2A-B20E-32EC5BD795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Line 27">
                <a:extLst>
                  <a:ext uri="{FF2B5EF4-FFF2-40B4-BE49-F238E27FC236}">
                    <a16:creationId xmlns:a16="http://schemas.microsoft.com/office/drawing/2014/main" id="{2A1987A3-59C2-40AA-8519-A41190421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Line 28">
                <a:extLst>
                  <a:ext uri="{FF2B5EF4-FFF2-40B4-BE49-F238E27FC236}">
                    <a16:creationId xmlns:a16="http://schemas.microsoft.com/office/drawing/2014/main" id="{F4E86FB5-09FB-43A3-83FB-8DB2044495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Line 29">
                <a:extLst>
                  <a:ext uri="{FF2B5EF4-FFF2-40B4-BE49-F238E27FC236}">
                    <a16:creationId xmlns:a16="http://schemas.microsoft.com/office/drawing/2014/main" id="{10668D31-C793-4336-8985-C99F5BB354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Line 30">
                <a:extLst>
                  <a:ext uri="{FF2B5EF4-FFF2-40B4-BE49-F238E27FC236}">
                    <a16:creationId xmlns:a16="http://schemas.microsoft.com/office/drawing/2014/main" id="{590710D3-1E7C-4CD1-8E08-A601AEA68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4" name="矩形: 圆角 143">
              <a:extLst>
                <a:ext uri="{FF2B5EF4-FFF2-40B4-BE49-F238E27FC236}">
                  <a16:creationId xmlns:a16="http://schemas.microsoft.com/office/drawing/2014/main" id="{22B2CBDA-DB35-46B8-AD25-9DB89951FCE9}"/>
                </a:ext>
              </a:extLst>
            </p:cNvPr>
            <p:cNvSpPr/>
            <p:nvPr/>
          </p:nvSpPr>
          <p:spPr>
            <a:xfrm>
              <a:off x="5214654" y="2430998"/>
              <a:ext cx="1399682" cy="4718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E1E31990-115A-4A7F-BD43-8E213762C88A}"/>
                </a:ext>
              </a:extLst>
            </p:cNvPr>
            <p:cNvSpPr txBox="1"/>
            <p:nvPr/>
          </p:nvSpPr>
          <p:spPr>
            <a:xfrm>
              <a:off x="6167995" y="3229165"/>
              <a:ext cx="1726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Task Capacity = 4 </a:t>
              </a:r>
              <a:endParaRPr lang="zh-CN" altLang="en-US" sz="1400" b="1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61B4289-888C-4DFE-9936-37CAD769DFC5}"/>
              </a:ext>
            </a:extLst>
          </p:cNvPr>
          <p:cNvGrpSpPr/>
          <p:nvPr/>
        </p:nvGrpSpPr>
        <p:grpSpPr>
          <a:xfrm>
            <a:off x="8370817" y="2430998"/>
            <a:ext cx="2678868" cy="1169543"/>
            <a:chOff x="8370817" y="2430998"/>
            <a:chExt cx="2678868" cy="1169543"/>
          </a:xfrm>
        </p:grpSpPr>
        <p:grpSp>
          <p:nvGrpSpPr>
            <p:cNvPr id="196" name="Group 4">
              <a:extLst>
                <a:ext uri="{FF2B5EF4-FFF2-40B4-BE49-F238E27FC236}">
                  <a16:creationId xmlns:a16="http://schemas.microsoft.com/office/drawing/2014/main" id="{1A79B6E9-8B08-4F8F-82FA-61F68CCC46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56513" y="3055184"/>
              <a:ext cx="626860" cy="545357"/>
              <a:chOff x="3317" y="1705"/>
              <a:chExt cx="1046" cy="910"/>
            </a:xfrm>
          </p:grpSpPr>
          <p:sp>
            <p:nvSpPr>
              <p:cNvPr id="202" name="AutoShape 3">
                <a:extLst>
                  <a:ext uri="{FF2B5EF4-FFF2-40B4-BE49-F238E27FC236}">
                    <a16:creationId xmlns:a16="http://schemas.microsoft.com/office/drawing/2014/main" id="{4B81DC4C-7E24-4351-96CC-2F91808408E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17" y="1705"/>
                <a:ext cx="1046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5">
                <a:extLst>
                  <a:ext uri="{FF2B5EF4-FFF2-40B4-BE49-F238E27FC236}">
                    <a16:creationId xmlns:a16="http://schemas.microsoft.com/office/drawing/2014/main" id="{637E9FF3-2715-489B-BCD4-477BB632C8F0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6">
                <a:extLst>
                  <a:ext uri="{FF2B5EF4-FFF2-40B4-BE49-F238E27FC236}">
                    <a16:creationId xmlns:a16="http://schemas.microsoft.com/office/drawing/2014/main" id="{D26967CC-32B2-458B-B505-261FD8BB1141}"/>
                  </a:ext>
                </a:extLst>
              </p:cNvPr>
              <p:cNvSpPr/>
              <p:nvPr/>
            </p:nvSpPr>
            <p:spPr bwMode="auto">
              <a:xfrm>
                <a:off x="3875" y="1976"/>
                <a:ext cx="248" cy="142"/>
              </a:xfrm>
              <a:custGeom>
                <a:avLst/>
                <a:gdLst>
                  <a:gd name="T0" fmla="*/ 248 w 248"/>
                  <a:gd name="T1" fmla="*/ 48 h 142"/>
                  <a:gd name="T2" fmla="*/ 233 w 248"/>
                  <a:gd name="T3" fmla="*/ 134 h 142"/>
                  <a:gd name="T4" fmla="*/ 83 w 248"/>
                  <a:gd name="T5" fmla="*/ 142 h 142"/>
                  <a:gd name="T6" fmla="*/ 151 w 248"/>
                  <a:gd name="T7" fmla="*/ 103 h 142"/>
                  <a:gd name="T8" fmla="*/ 0 w 248"/>
                  <a:gd name="T9" fmla="*/ 17 h 142"/>
                  <a:gd name="T10" fmla="*/ 30 w 248"/>
                  <a:gd name="T11" fmla="*/ 0 h 142"/>
                  <a:gd name="T12" fmla="*/ 180 w 248"/>
                  <a:gd name="T13" fmla="*/ 86 h 142"/>
                  <a:gd name="T14" fmla="*/ 248 w 248"/>
                  <a:gd name="T15" fmla="*/ 4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248" y="48"/>
                    </a:moveTo>
                    <a:lnTo>
                      <a:pt x="233" y="134"/>
                    </a:lnTo>
                    <a:lnTo>
                      <a:pt x="83" y="142"/>
                    </a:lnTo>
                    <a:lnTo>
                      <a:pt x="151" y="103"/>
                    </a:lnTo>
                    <a:lnTo>
                      <a:pt x="0" y="17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8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Line 7">
                <a:extLst>
                  <a:ext uri="{FF2B5EF4-FFF2-40B4-BE49-F238E27FC236}">
                    <a16:creationId xmlns:a16="http://schemas.microsoft.com/office/drawing/2014/main" id="{212FA148-B8EC-4621-A31F-3CDCF3ACB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Line 8">
                <a:extLst>
                  <a:ext uri="{FF2B5EF4-FFF2-40B4-BE49-F238E27FC236}">
                    <a16:creationId xmlns:a16="http://schemas.microsoft.com/office/drawing/2014/main" id="{DBD18102-51EA-4E10-BFFE-5EC458218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Line 9">
                <a:extLst>
                  <a:ext uri="{FF2B5EF4-FFF2-40B4-BE49-F238E27FC236}">
                    <a16:creationId xmlns:a16="http://schemas.microsoft.com/office/drawing/2014/main" id="{4F625D9E-B387-4C7A-BEE0-92DCA127A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Line 10">
                <a:extLst>
                  <a:ext uri="{FF2B5EF4-FFF2-40B4-BE49-F238E27FC236}">
                    <a16:creationId xmlns:a16="http://schemas.microsoft.com/office/drawing/2014/main" id="{A8D49D3D-16DB-4B98-BA9D-5149A7AF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11">
                <a:extLst>
                  <a:ext uri="{FF2B5EF4-FFF2-40B4-BE49-F238E27FC236}">
                    <a16:creationId xmlns:a16="http://schemas.microsoft.com/office/drawing/2014/main" id="{090AA4BB-0400-4026-BDF4-BDFF1CD1B0C6}"/>
                  </a:ext>
                </a:extLst>
              </p:cNvPr>
              <p:cNvSpPr/>
              <p:nvPr/>
            </p:nvSpPr>
            <p:spPr bwMode="auto">
              <a:xfrm>
                <a:off x="3765" y="1790"/>
                <a:ext cx="248" cy="142"/>
              </a:xfrm>
              <a:custGeom>
                <a:avLst/>
                <a:gdLst>
                  <a:gd name="T0" fmla="*/ 0 w 248"/>
                  <a:gd name="T1" fmla="*/ 94 h 142"/>
                  <a:gd name="T2" fmla="*/ 15 w 248"/>
                  <a:gd name="T3" fmla="*/ 8 h 142"/>
                  <a:gd name="T4" fmla="*/ 165 w 248"/>
                  <a:gd name="T5" fmla="*/ 0 h 142"/>
                  <a:gd name="T6" fmla="*/ 97 w 248"/>
                  <a:gd name="T7" fmla="*/ 39 h 142"/>
                  <a:gd name="T8" fmla="*/ 248 w 248"/>
                  <a:gd name="T9" fmla="*/ 125 h 142"/>
                  <a:gd name="T10" fmla="*/ 218 w 248"/>
                  <a:gd name="T11" fmla="*/ 142 h 142"/>
                  <a:gd name="T12" fmla="*/ 68 w 248"/>
                  <a:gd name="T13" fmla="*/ 55 h 142"/>
                  <a:gd name="T14" fmla="*/ 0 w 248"/>
                  <a:gd name="T15" fmla="*/ 9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2">
                    <a:moveTo>
                      <a:pt x="0" y="94"/>
                    </a:moveTo>
                    <a:lnTo>
                      <a:pt x="15" y="8"/>
                    </a:lnTo>
                    <a:lnTo>
                      <a:pt x="165" y="0"/>
                    </a:lnTo>
                    <a:lnTo>
                      <a:pt x="97" y="39"/>
                    </a:lnTo>
                    <a:lnTo>
                      <a:pt x="248" y="125"/>
                    </a:lnTo>
                    <a:lnTo>
                      <a:pt x="218" y="142"/>
                    </a:lnTo>
                    <a:lnTo>
                      <a:pt x="68" y="55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13">
                <a:extLst>
                  <a:ext uri="{FF2B5EF4-FFF2-40B4-BE49-F238E27FC236}">
                    <a16:creationId xmlns:a16="http://schemas.microsoft.com/office/drawing/2014/main" id="{966C90D5-6EB0-4967-BE4C-A2FC6B1E5643}"/>
                  </a:ext>
                </a:extLst>
              </p:cNvPr>
              <p:cNvSpPr/>
              <p:nvPr/>
            </p:nvSpPr>
            <p:spPr bwMode="auto">
              <a:xfrm>
                <a:off x="3673" y="2093"/>
                <a:ext cx="248" cy="141"/>
              </a:xfrm>
              <a:custGeom>
                <a:avLst/>
                <a:gdLst>
                  <a:gd name="T0" fmla="*/ 248 w 248"/>
                  <a:gd name="T1" fmla="*/ 47 h 141"/>
                  <a:gd name="T2" fmla="*/ 233 w 248"/>
                  <a:gd name="T3" fmla="*/ 133 h 141"/>
                  <a:gd name="T4" fmla="*/ 83 w 248"/>
                  <a:gd name="T5" fmla="*/ 141 h 141"/>
                  <a:gd name="T6" fmla="*/ 151 w 248"/>
                  <a:gd name="T7" fmla="*/ 103 h 141"/>
                  <a:gd name="T8" fmla="*/ 0 w 248"/>
                  <a:gd name="T9" fmla="*/ 16 h 141"/>
                  <a:gd name="T10" fmla="*/ 30 w 248"/>
                  <a:gd name="T11" fmla="*/ 0 h 141"/>
                  <a:gd name="T12" fmla="*/ 180 w 248"/>
                  <a:gd name="T13" fmla="*/ 86 h 141"/>
                  <a:gd name="T14" fmla="*/ 248 w 248"/>
                  <a:gd name="T15" fmla="*/ 4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41">
                    <a:moveTo>
                      <a:pt x="248" y="47"/>
                    </a:moveTo>
                    <a:lnTo>
                      <a:pt x="233" y="133"/>
                    </a:lnTo>
                    <a:lnTo>
                      <a:pt x="83" y="141"/>
                    </a:lnTo>
                    <a:lnTo>
                      <a:pt x="151" y="103"/>
                    </a:lnTo>
                    <a:lnTo>
                      <a:pt x="0" y="16"/>
                    </a:lnTo>
                    <a:lnTo>
                      <a:pt x="30" y="0"/>
                    </a:lnTo>
                    <a:lnTo>
                      <a:pt x="180" y="86"/>
                    </a:lnTo>
                    <a:lnTo>
                      <a:pt x="248" y="47"/>
                    </a:lnTo>
                    <a:close/>
                  </a:path>
                </a:pathLst>
              </a:custGeom>
              <a:solidFill>
                <a:srgbClr val="773E8B"/>
              </a:solidFill>
              <a:ln w="63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15">
                <a:extLst>
                  <a:ext uri="{FF2B5EF4-FFF2-40B4-BE49-F238E27FC236}">
                    <a16:creationId xmlns:a16="http://schemas.microsoft.com/office/drawing/2014/main" id="{6E669FF3-608D-4A6F-A4B5-5CF1534E84BD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16">
                <a:extLst>
                  <a:ext uri="{FF2B5EF4-FFF2-40B4-BE49-F238E27FC236}">
                    <a16:creationId xmlns:a16="http://schemas.microsoft.com/office/drawing/2014/main" id="{2636CBE7-1EF6-4DB6-8358-E7B81599D811}"/>
                  </a:ext>
                </a:extLst>
              </p:cNvPr>
              <p:cNvSpPr/>
              <p:nvPr/>
            </p:nvSpPr>
            <p:spPr bwMode="auto">
              <a:xfrm>
                <a:off x="3531" y="1900"/>
                <a:ext cx="247" cy="142"/>
              </a:xfrm>
              <a:custGeom>
                <a:avLst/>
                <a:gdLst>
                  <a:gd name="T0" fmla="*/ 0 w 247"/>
                  <a:gd name="T1" fmla="*/ 95 h 142"/>
                  <a:gd name="T2" fmla="*/ 14 w 247"/>
                  <a:gd name="T3" fmla="*/ 9 h 142"/>
                  <a:gd name="T4" fmla="*/ 165 w 247"/>
                  <a:gd name="T5" fmla="*/ 0 h 142"/>
                  <a:gd name="T6" fmla="*/ 96 w 247"/>
                  <a:gd name="T7" fmla="*/ 39 h 142"/>
                  <a:gd name="T8" fmla="*/ 247 w 247"/>
                  <a:gd name="T9" fmla="*/ 125 h 142"/>
                  <a:gd name="T10" fmla="*/ 217 w 247"/>
                  <a:gd name="T11" fmla="*/ 142 h 142"/>
                  <a:gd name="T12" fmla="*/ 67 w 247"/>
                  <a:gd name="T13" fmla="*/ 56 h 142"/>
                  <a:gd name="T14" fmla="*/ 0 w 247"/>
                  <a:gd name="T15" fmla="*/ 9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142">
                    <a:moveTo>
                      <a:pt x="0" y="95"/>
                    </a:moveTo>
                    <a:lnTo>
                      <a:pt x="14" y="9"/>
                    </a:lnTo>
                    <a:lnTo>
                      <a:pt x="165" y="0"/>
                    </a:lnTo>
                    <a:lnTo>
                      <a:pt x="96" y="39"/>
                    </a:lnTo>
                    <a:lnTo>
                      <a:pt x="247" y="125"/>
                    </a:lnTo>
                    <a:lnTo>
                      <a:pt x="217" y="142"/>
                    </a:lnTo>
                    <a:lnTo>
                      <a:pt x="67" y="5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773E8B"/>
              </a:solidFill>
              <a:ln w="6350" cap="rnd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Line 17">
                <a:extLst>
                  <a:ext uri="{FF2B5EF4-FFF2-40B4-BE49-F238E27FC236}">
                    <a16:creationId xmlns:a16="http://schemas.microsoft.com/office/drawing/2014/main" id="{9E5E8581-1A6B-4A97-91E4-49D95028F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Line 18">
                <a:extLst>
                  <a:ext uri="{FF2B5EF4-FFF2-40B4-BE49-F238E27FC236}">
                    <a16:creationId xmlns:a16="http://schemas.microsoft.com/office/drawing/2014/main" id="{74A80AB6-758E-4FEF-84FC-A93347076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Line 19">
                <a:extLst>
                  <a:ext uri="{FF2B5EF4-FFF2-40B4-BE49-F238E27FC236}">
                    <a16:creationId xmlns:a16="http://schemas.microsoft.com/office/drawing/2014/main" id="{9564AA41-DAE2-4071-8B74-F056C88517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Line 20">
                <a:extLst>
                  <a:ext uri="{FF2B5EF4-FFF2-40B4-BE49-F238E27FC236}">
                    <a16:creationId xmlns:a16="http://schemas.microsoft.com/office/drawing/2014/main" id="{B02B4647-ECEF-4397-BF4A-F44C92E625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Line 21">
                <a:extLst>
                  <a:ext uri="{FF2B5EF4-FFF2-40B4-BE49-F238E27FC236}">
                    <a16:creationId xmlns:a16="http://schemas.microsoft.com/office/drawing/2014/main" id="{95D076F5-E83E-4FAB-8C4A-5B0ADD29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1" y="2012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Line 22">
                <a:extLst>
                  <a:ext uri="{FF2B5EF4-FFF2-40B4-BE49-F238E27FC236}">
                    <a16:creationId xmlns:a16="http://schemas.microsoft.com/office/drawing/2014/main" id="{4239BC1A-B25F-45DF-816F-3806CB2DE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04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Line 23">
                <a:extLst>
                  <a:ext uri="{FF2B5EF4-FFF2-40B4-BE49-F238E27FC236}">
                    <a16:creationId xmlns:a16="http://schemas.microsoft.com/office/drawing/2014/main" id="{44361C5D-6709-42A4-B60F-D07E44127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Line 24">
                <a:extLst>
                  <a:ext uri="{FF2B5EF4-FFF2-40B4-BE49-F238E27FC236}">
                    <a16:creationId xmlns:a16="http://schemas.microsoft.com/office/drawing/2014/main" id="{48E1C921-3A90-4FE9-906B-962CDF41B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Line 25">
                <a:extLst>
                  <a:ext uri="{FF2B5EF4-FFF2-40B4-BE49-F238E27FC236}">
                    <a16:creationId xmlns:a16="http://schemas.microsoft.com/office/drawing/2014/main" id="{1BBD339B-83EC-45B0-8FFE-AC9FDE67E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3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Line 26">
                <a:extLst>
                  <a:ext uri="{FF2B5EF4-FFF2-40B4-BE49-F238E27FC236}">
                    <a16:creationId xmlns:a16="http://schemas.microsoft.com/office/drawing/2014/main" id="{378A612B-A6C8-44DF-A2E3-34872525E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2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Line 27">
                <a:extLst>
                  <a:ext uri="{FF2B5EF4-FFF2-40B4-BE49-F238E27FC236}">
                    <a16:creationId xmlns:a16="http://schemas.microsoft.com/office/drawing/2014/main" id="{D3EBA5BC-7551-4176-B9C8-218FEE3E2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1719"/>
                <a:ext cx="511" cy="293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Line 28">
                <a:extLst>
                  <a:ext uri="{FF2B5EF4-FFF2-40B4-BE49-F238E27FC236}">
                    <a16:creationId xmlns:a16="http://schemas.microsoft.com/office/drawing/2014/main" id="{49B39D11-6263-4CB2-9CED-5F06CF59C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Line 29">
                <a:extLst>
                  <a:ext uri="{FF2B5EF4-FFF2-40B4-BE49-F238E27FC236}">
                    <a16:creationId xmlns:a16="http://schemas.microsoft.com/office/drawing/2014/main" id="{D941B68B-5F50-424E-901F-55F39DAFB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2" y="2314"/>
                <a:ext cx="511" cy="29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Line 30">
                <a:extLst>
                  <a:ext uri="{FF2B5EF4-FFF2-40B4-BE49-F238E27FC236}">
                    <a16:creationId xmlns:a16="http://schemas.microsoft.com/office/drawing/2014/main" id="{6428425E-E5DF-4CBF-9A69-75B233F71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012"/>
                <a:ext cx="0" cy="302"/>
              </a:xfrm>
              <a:prstGeom prst="lin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50D6A92C-6716-4F1D-A285-A3E5F59894BC}"/>
                </a:ext>
              </a:extLst>
            </p:cNvPr>
            <p:cNvSpPr/>
            <p:nvPr/>
          </p:nvSpPr>
          <p:spPr>
            <a:xfrm>
              <a:off x="8370817" y="2430998"/>
              <a:ext cx="1399682" cy="4718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1CB9D08C-5CA3-4231-A9D1-08EF4A4E204C}"/>
                </a:ext>
              </a:extLst>
            </p:cNvPr>
            <p:cNvSpPr txBox="1"/>
            <p:nvPr/>
          </p:nvSpPr>
          <p:spPr>
            <a:xfrm>
              <a:off x="9323443" y="3229165"/>
              <a:ext cx="1726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Task Capacity = 4 </a:t>
              </a:r>
              <a:endParaRPr lang="zh-CN" altLang="en-US" sz="1400" b="1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CD0775B-9A12-49EE-B807-3E2E46E6C934}"/>
              </a:ext>
            </a:extLst>
          </p:cNvPr>
          <p:cNvGrpSpPr/>
          <p:nvPr/>
        </p:nvGrpSpPr>
        <p:grpSpPr>
          <a:xfrm>
            <a:off x="2281469" y="2090494"/>
            <a:ext cx="919539" cy="539491"/>
            <a:chOff x="2281469" y="2361233"/>
            <a:chExt cx="919539" cy="539491"/>
          </a:xfrm>
        </p:grpSpPr>
        <p:sp>
          <p:nvSpPr>
            <p:cNvPr id="167" name="等腰三角形 166">
              <a:extLst>
                <a:ext uri="{FF2B5EF4-FFF2-40B4-BE49-F238E27FC236}">
                  <a16:creationId xmlns:a16="http://schemas.microsoft.com/office/drawing/2014/main" id="{E0097DF7-A5F1-4110-93F0-198D5506F0C1}"/>
                </a:ext>
              </a:extLst>
            </p:cNvPr>
            <p:cNvSpPr/>
            <p:nvPr/>
          </p:nvSpPr>
          <p:spPr>
            <a:xfrm>
              <a:off x="2624682" y="2374119"/>
              <a:ext cx="255218" cy="223161"/>
            </a:xfrm>
            <a:prstGeom prst="triangle">
              <a:avLst/>
            </a:prstGeom>
            <a:solidFill>
              <a:srgbClr val="EC5F7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梯形 167">
              <a:extLst>
                <a:ext uri="{FF2B5EF4-FFF2-40B4-BE49-F238E27FC236}">
                  <a16:creationId xmlns:a16="http://schemas.microsoft.com/office/drawing/2014/main" id="{7A74F92C-995C-498C-9485-2FA4845B8964}"/>
                </a:ext>
              </a:extLst>
            </p:cNvPr>
            <p:cNvSpPr/>
            <p:nvPr/>
          </p:nvSpPr>
          <p:spPr>
            <a:xfrm>
              <a:off x="2281469" y="2383375"/>
              <a:ext cx="265911" cy="204650"/>
            </a:xfrm>
            <a:prstGeom prst="trapezoid">
              <a:avLst/>
            </a:prstGeom>
            <a:solidFill>
              <a:srgbClr val="56CA9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275DD943-728A-4758-9FF6-F02B7327F990}"/>
                </a:ext>
              </a:extLst>
            </p:cNvPr>
            <p:cNvSpPr/>
            <p:nvPr/>
          </p:nvSpPr>
          <p:spPr>
            <a:xfrm rot="157482">
              <a:off x="2955583" y="2361233"/>
              <a:ext cx="245425" cy="248931"/>
            </a:xfrm>
            <a:prstGeom prst="ellipse">
              <a:avLst/>
            </a:prstGeom>
            <a:solidFill>
              <a:srgbClr val="6096E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箭头: 右 130">
              <a:extLst>
                <a:ext uri="{FF2B5EF4-FFF2-40B4-BE49-F238E27FC236}">
                  <a16:creationId xmlns:a16="http://schemas.microsoft.com/office/drawing/2014/main" id="{9F2BDE63-007D-4A22-AF86-8AB23A6BC0EC}"/>
                </a:ext>
              </a:extLst>
            </p:cNvPr>
            <p:cNvSpPr/>
            <p:nvPr/>
          </p:nvSpPr>
          <p:spPr>
            <a:xfrm rot="5400000">
              <a:off x="2294888" y="2652821"/>
              <a:ext cx="253224" cy="24258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箭头: 右 131">
              <a:extLst>
                <a:ext uri="{FF2B5EF4-FFF2-40B4-BE49-F238E27FC236}">
                  <a16:creationId xmlns:a16="http://schemas.microsoft.com/office/drawing/2014/main" id="{8C559E95-E91A-4BD5-937E-754B792E0432}"/>
                </a:ext>
              </a:extLst>
            </p:cNvPr>
            <p:cNvSpPr/>
            <p:nvPr/>
          </p:nvSpPr>
          <p:spPr>
            <a:xfrm rot="5400000">
              <a:off x="2629936" y="2652820"/>
              <a:ext cx="253224" cy="24258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箭头: 右 132">
              <a:extLst>
                <a:ext uri="{FF2B5EF4-FFF2-40B4-BE49-F238E27FC236}">
                  <a16:creationId xmlns:a16="http://schemas.microsoft.com/office/drawing/2014/main" id="{BADAC5A4-AAA3-4819-9A86-8AD145ED3F15}"/>
                </a:ext>
              </a:extLst>
            </p:cNvPr>
            <p:cNvSpPr/>
            <p:nvPr/>
          </p:nvSpPr>
          <p:spPr>
            <a:xfrm rot="5400000">
              <a:off x="2951683" y="2652821"/>
              <a:ext cx="253224" cy="24258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9" name="文本框 128">
            <a:extLst>
              <a:ext uri="{FF2B5EF4-FFF2-40B4-BE49-F238E27FC236}">
                <a16:creationId xmlns:a16="http://schemas.microsoft.com/office/drawing/2014/main" id="{DF1D9C0F-E48E-4584-9AE6-49A7BDD58C74}"/>
              </a:ext>
            </a:extLst>
          </p:cNvPr>
          <p:cNvSpPr txBox="1"/>
          <p:nvPr/>
        </p:nvSpPr>
        <p:spPr>
          <a:xfrm>
            <a:off x="2681792" y="394049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t1</a:t>
            </a:r>
            <a:endParaRPr lang="zh-CN" altLang="en-US" sz="16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7819C4F-5BC5-4A9B-9BB4-8804FBB19F1D}"/>
              </a:ext>
            </a:extLst>
          </p:cNvPr>
          <p:cNvSpPr txBox="1"/>
          <p:nvPr/>
        </p:nvSpPr>
        <p:spPr>
          <a:xfrm>
            <a:off x="5751825" y="394049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t2</a:t>
            </a:r>
            <a:endParaRPr lang="zh-CN" altLang="en-US" sz="16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5171F7A-6A07-40DC-8829-8EE4B489101F}"/>
              </a:ext>
            </a:extLst>
          </p:cNvPr>
          <p:cNvSpPr txBox="1"/>
          <p:nvPr/>
        </p:nvSpPr>
        <p:spPr>
          <a:xfrm>
            <a:off x="8898626" y="394049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t3</a:t>
            </a:r>
            <a:endParaRPr lang="zh-CN" altLang="en-US" sz="1600" dirty="0"/>
          </a:p>
        </p:txBody>
      </p:sp>
      <p:sp>
        <p:nvSpPr>
          <p:cNvPr id="126" name="五边形 125">
            <a:extLst>
              <a:ext uri="{FF2B5EF4-FFF2-40B4-BE49-F238E27FC236}">
                <a16:creationId xmlns:a16="http://schemas.microsoft.com/office/drawing/2014/main" id="{6E736669-29CF-410B-8A2A-AC752C0FCCC5}"/>
              </a:ext>
            </a:extLst>
          </p:cNvPr>
          <p:cNvSpPr/>
          <p:nvPr/>
        </p:nvSpPr>
        <p:spPr>
          <a:xfrm>
            <a:off x="8747761" y="2121940"/>
            <a:ext cx="284630" cy="251374"/>
          </a:xfrm>
          <a:prstGeom prst="pentagon">
            <a:avLst/>
          </a:prstGeom>
          <a:solidFill>
            <a:srgbClr val="EC5F7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箭头: 右 137">
            <a:extLst>
              <a:ext uri="{FF2B5EF4-FFF2-40B4-BE49-F238E27FC236}">
                <a16:creationId xmlns:a16="http://schemas.microsoft.com/office/drawing/2014/main" id="{429F33F4-4284-4699-BDED-316FEF48B5CF}"/>
              </a:ext>
            </a:extLst>
          </p:cNvPr>
          <p:cNvSpPr/>
          <p:nvPr/>
        </p:nvSpPr>
        <p:spPr>
          <a:xfrm rot="5400000">
            <a:off x="8761509" y="2430672"/>
            <a:ext cx="253224" cy="2425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D87D5D1D-7EBC-41D3-9BA0-61838B1CC8EC}"/>
              </a:ext>
            </a:extLst>
          </p:cNvPr>
          <p:cNvSpPr txBox="1"/>
          <p:nvPr/>
        </p:nvSpPr>
        <p:spPr>
          <a:xfrm>
            <a:off x="1309575" y="5478070"/>
            <a:ext cx="9566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cs typeface="Calibri" panose="020F0502020204030204" pitchFamily="34" charset="0"/>
              </a:rPr>
              <a:t>Measurement Task Reconfiguration </a:t>
            </a:r>
            <a:r>
              <a:rPr lang="en-US" altLang="zh-CN" sz="2000">
                <a:cs typeface="Calibri" panose="020F0502020204030204" pitchFamily="34" charset="0"/>
              </a:rPr>
              <a:t>can timely and accurately meet the changing measurement demands.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5F1F8183-3284-4A86-9278-8FF9618B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Measurement Reconfiguration is Necessary</a:t>
            </a:r>
            <a:endParaRPr lang="zh-CN" altLang="en-US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F31DA2B-B328-4CC6-9C32-1D7CB508A408}"/>
              </a:ext>
            </a:extLst>
          </p:cNvPr>
          <p:cNvSpPr txBox="1"/>
          <p:nvPr/>
        </p:nvSpPr>
        <p:spPr>
          <a:xfrm>
            <a:off x="1230011" y="1398750"/>
            <a:ext cx="9708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Calibri" panose="020F0502020204030204" pitchFamily="34" charset="0"/>
              </a:rPr>
              <a:t>Case#1. </a:t>
            </a:r>
            <a:r>
              <a:rPr lang="en-US" altLang="zh-CN" sz="2000" dirty="0">
                <a:cs typeface="Calibri" panose="020F0502020204030204" pitchFamily="34" charset="0"/>
              </a:rPr>
              <a:t>To cope with </a:t>
            </a:r>
            <a:r>
              <a:rPr lang="en-US" altLang="zh-CN" sz="2000" b="1" dirty="0">
                <a:cs typeface="Calibri" panose="020F0502020204030204" pitchFamily="34" charset="0"/>
              </a:rPr>
              <a:t>changing</a:t>
            </a:r>
            <a:r>
              <a:rPr lang="en-US" altLang="zh-CN" sz="2000" dirty="0">
                <a:cs typeface="Calibri" panose="020F0502020204030204" pitchFamily="34" charset="0"/>
              </a:rPr>
              <a:t> measurement demands of tenants or applications. </a:t>
            </a:r>
          </a:p>
        </p:txBody>
      </p:sp>
      <p:sp>
        <p:nvSpPr>
          <p:cNvPr id="122" name="等腰三角形 121">
            <a:extLst>
              <a:ext uri="{FF2B5EF4-FFF2-40B4-BE49-F238E27FC236}">
                <a16:creationId xmlns:a16="http://schemas.microsoft.com/office/drawing/2014/main" id="{B75833F2-F3F6-4786-B9C6-A543914FA8B8}"/>
              </a:ext>
            </a:extLst>
          </p:cNvPr>
          <p:cNvSpPr/>
          <p:nvPr/>
        </p:nvSpPr>
        <p:spPr>
          <a:xfrm>
            <a:off x="8760513" y="2720467"/>
            <a:ext cx="255218" cy="223161"/>
          </a:xfrm>
          <a:prstGeom prst="triangle">
            <a:avLst/>
          </a:prstGeom>
          <a:solidFill>
            <a:srgbClr val="EC5F7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等腰三角形 135">
            <a:extLst>
              <a:ext uri="{FF2B5EF4-FFF2-40B4-BE49-F238E27FC236}">
                <a16:creationId xmlns:a16="http://schemas.microsoft.com/office/drawing/2014/main" id="{1D9100FA-7C4E-4959-B4E4-08F0D724A790}"/>
              </a:ext>
            </a:extLst>
          </p:cNvPr>
          <p:cNvSpPr/>
          <p:nvPr/>
        </p:nvSpPr>
        <p:spPr>
          <a:xfrm>
            <a:off x="9784985" y="4628556"/>
            <a:ext cx="188458" cy="179758"/>
          </a:xfrm>
          <a:prstGeom prst="triangle">
            <a:avLst/>
          </a:prstGeom>
          <a:solidFill>
            <a:srgbClr val="EC5F7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五边形 136">
            <a:extLst>
              <a:ext uri="{FF2B5EF4-FFF2-40B4-BE49-F238E27FC236}">
                <a16:creationId xmlns:a16="http://schemas.microsoft.com/office/drawing/2014/main" id="{49C1F399-6F78-4B7C-AA13-AA1323DD0C07}"/>
              </a:ext>
            </a:extLst>
          </p:cNvPr>
          <p:cNvSpPr/>
          <p:nvPr/>
        </p:nvSpPr>
        <p:spPr>
          <a:xfrm>
            <a:off x="9770499" y="4912559"/>
            <a:ext cx="208852" cy="201208"/>
          </a:xfrm>
          <a:prstGeom prst="pentagon">
            <a:avLst/>
          </a:prstGeom>
          <a:solidFill>
            <a:srgbClr val="EC5F7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9241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31A0F43E-296C-4026-8130-F4DD528FA195}"/>
              </a:ext>
            </a:extLst>
          </p:cNvPr>
          <p:cNvGrpSpPr/>
          <p:nvPr/>
        </p:nvGrpSpPr>
        <p:grpSpPr>
          <a:xfrm>
            <a:off x="6968666" y="2840371"/>
            <a:ext cx="5196989" cy="227757"/>
            <a:chOff x="3589625" y="5198198"/>
            <a:chExt cx="5196989" cy="227757"/>
          </a:xfrm>
        </p:grpSpPr>
        <p:sp>
          <p:nvSpPr>
            <p:cNvPr id="218" name="等腰三角形 217">
              <a:extLst>
                <a:ext uri="{FF2B5EF4-FFF2-40B4-BE49-F238E27FC236}">
                  <a16:creationId xmlns:a16="http://schemas.microsoft.com/office/drawing/2014/main" id="{55F20B24-A9FA-4F82-8D6D-52AE3C7457E0}"/>
                </a:ext>
              </a:extLst>
            </p:cNvPr>
            <p:cNvSpPr/>
            <p:nvPr/>
          </p:nvSpPr>
          <p:spPr>
            <a:xfrm>
              <a:off x="4405240" y="5220075"/>
              <a:ext cx="221367" cy="194229"/>
            </a:xfrm>
            <a:prstGeom prst="triangle">
              <a:avLst/>
            </a:prstGeom>
            <a:solidFill>
              <a:srgbClr val="EC5F7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19" name="梯形 218">
              <a:extLst>
                <a:ext uri="{FF2B5EF4-FFF2-40B4-BE49-F238E27FC236}">
                  <a16:creationId xmlns:a16="http://schemas.microsoft.com/office/drawing/2014/main" id="{AA993472-81AC-419A-A33C-702135F98228}"/>
                </a:ext>
              </a:extLst>
            </p:cNvPr>
            <p:cNvSpPr/>
            <p:nvPr/>
          </p:nvSpPr>
          <p:spPr>
            <a:xfrm>
              <a:off x="4008926" y="5228131"/>
              <a:ext cx="230640" cy="178118"/>
            </a:xfrm>
            <a:prstGeom prst="trapezoid">
              <a:avLst/>
            </a:prstGeom>
            <a:solidFill>
              <a:srgbClr val="56CA9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B7927EE0-E64D-4CBA-8C62-0A8F3DB92EE6}"/>
                </a:ext>
              </a:extLst>
            </p:cNvPr>
            <p:cNvSpPr/>
            <p:nvPr/>
          </p:nvSpPr>
          <p:spPr>
            <a:xfrm rot="157482">
              <a:off x="6434677" y="5200668"/>
              <a:ext cx="212872" cy="216659"/>
            </a:xfrm>
            <a:prstGeom prst="ellipse">
              <a:avLst/>
            </a:prstGeom>
            <a:solidFill>
              <a:srgbClr val="6096E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21" name="五边形 220">
              <a:extLst>
                <a:ext uri="{FF2B5EF4-FFF2-40B4-BE49-F238E27FC236}">
                  <a16:creationId xmlns:a16="http://schemas.microsoft.com/office/drawing/2014/main" id="{FDE2F297-C3F2-435D-9612-ECED9730D1A0}"/>
                </a:ext>
              </a:extLst>
            </p:cNvPr>
            <p:cNvSpPr/>
            <p:nvPr/>
          </p:nvSpPr>
          <p:spPr>
            <a:xfrm>
              <a:off x="3589625" y="5198198"/>
              <a:ext cx="242423" cy="216105"/>
            </a:xfrm>
            <a:prstGeom prst="pentagon">
              <a:avLst/>
            </a:prstGeom>
            <a:solidFill>
              <a:srgbClr val="FF97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梯形 221">
              <a:extLst>
                <a:ext uri="{FF2B5EF4-FFF2-40B4-BE49-F238E27FC236}">
                  <a16:creationId xmlns:a16="http://schemas.microsoft.com/office/drawing/2014/main" id="{D3DDB92E-8B2D-4DB8-8658-61C9E3A0932F}"/>
                </a:ext>
              </a:extLst>
            </p:cNvPr>
            <p:cNvSpPr/>
            <p:nvPr/>
          </p:nvSpPr>
          <p:spPr>
            <a:xfrm>
              <a:off x="4804490" y="5226529"/>
              <a:ext cx="240077" cy="181317"/>
            </a:xfrm>
            <a:prstGeom prst="trapezoid">
              <a:avLst/>
            </a:prstGeom>
            <a:solidFill>
              <a:srgbClr val="6096E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899BC4A3-F986-4903-B0E5-3B25E81A77D6}"/>
                </a:ext>
              </a:extLst>
            </p:cNvPr>
            <p:cNvSpPr/>
            <p:nvPr/>
          </p:nvSpPr>
          <p:spPr>
            <a:xfrm>
              <a:off x="5228860" y="5213032"/>
              <a:ext cx="213918" cy="212923"/>
            </a:xfrm>
            <a:prstGeom prst="ellipse">
              <a:avLst/>
            </a:prstGeom>
            <a:solidFill>
              <a:srgbClr val="FF97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梯形 223">
              <a:extLst>
                <a:ext uri="{FF2B5EF4-FFF2-40B4-BE49-F238E27FC236}">
                  <a16:creationId xmlns:a16="http://schemas.microsoft.com/office/drawing/2014/main" id="{A14E2C83-0815-455D-A854-7CFA85F0A36F}"/>
                </a:ext>
              </a:extLst>
            </p:cNvPr>
            <p:cNvSpPr/>
            <p:nvPr/>
          </p:nvSpPr>
          <p:spPr>
            <a:xfrm>
              <a:off x="8528817" y="5207435"/>
              <a:ext cx="257797" cy="194701"/>
            </a:xfrm>
            <a:prstGeom prst="trapezoid">
              <a:avLst/>
            </a:prstGeom>
            <a:solidFill>
              <a:srgbClr val="FF97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等腰三角形 224">
              <a:extLst>
                <a:ext uri="{FF2B5EF4-FFF2-40B4-BE49-F238E27FC236}">
                  <a16:creationId xmlns:a16="http://schemas.microsoft.com/office/drawing/2014/main" id="{941FDE0F-AE9C-44B6-8AB6-FDD0A8BFBA88}"/>
                </a:ext>
              </a:extLst>
            </p:cNvPr>
            <p:cNvSpPr/>
            <p:nvPr/>
          </p:nvSpPr>
          <p:spPr>
            <a:xfrm>
              <a:off x="6833065" y="5226826"/>
              <a:ext cx="210617" cy="180722"/>
            </a:xfrm>
            <a:prstGeom prst="triangle">
              <a:avLst/>
            </a:prstGeom>
            <a:solidFill>
              <a:srgbClr val="FF97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30D07515-DF5E-43A4-BFE7-93922DAECD9D}"/>
                </a:ext>
              </a:extLst>
            </p:cNvPr>
            <p:cNvSpPr/>
            <p:nvPr/>
          </p:nvSpPr>
          <p:spPr>
            <a:xfrm>
              <a:off x="7256200" y="5210924"/>
              <a:ext cx="214291" cy="191212"/>
            </a:xfrm>
            <a:prstGeom prst="rect">
              <a:avLst/>
            </a:prstGeom>
            <a:solidFill>
              <a:srgbClr val="56CA9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等腰三角形 226">
              <a:extLst>
                <a:ext uri="{FF2B5EF4-FFF2-40B4-BE49-F238E27FC236}">
                  <a16:creationId xmlns:a16="http://schemas.microsoft.com/office/drawing/2014/main" id="{D44AF30A-9DC8-47D1-A624-3C2E7A061172}"/>
                </a:ext>
              </a:extLst>
            </p:cNvPr>
            <p:cNvSpPr/>
            <p:nvPr/>
          </p:nvSpPr>
          <p:spPr>
            <a:xfrm>
              <a:off x="5632002" y="5217930"/>
              <a:ext cx="222842" cy="191212"/>
            </a:xfrm>
            <a:prstGeom prst="triangle">
              <a:avLst/>
            </a:prstGeom>
            <a:solidFill>
              <a:srgbClr val="56CA9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B8C3BE6A-5E6C-4CD3-B402-5AC6DB723BEE}"/>
                </a:ext>
              </a:extLst>
            </p:cNvPr>
            <p:cNvSpPr/>
            <p:nvPr/>
          </p:nvSpPr>
          <p:spPr>
            <a:xfrm>
              <a:off x="8110450" y="5208893"/>
              <a:ext cx="224374" cy="200209"/>
            </a:xfrm>
            <a:prstGeom prst="rect">
              <a:avLst/>
            </a:prstGeom>
            <a:solidFill>
              <a:srgbClr val="6096E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101F6784-B563-4479-8B11-68E6A54A3D13}"/>
                </a:ext>
              </a:extLst>
            </p:cNvPr>
            <p:cNvSpPr/>
            <p:nvPr/>
          </p:nvSpPr>
          <p:spPr>
            <a:xfrm rot="1527093">
              <a:off x="7667547" y="5198465"/>
              <a:ext cx="222099" cy="221065"/>
            </a:xfrm>
            <a:prstGeom prst="ellipse">
              <a:avLst/>
            </a:prstGeom>
            <a:solidFill>
              <a:srgbClr val="EC5F7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E50EDC39-FD1E-4252-A28F-E46DDBA14E95}"/>
                </a:ext>
              </a:extLst>
            </p:cNvPr>
            <p:cNvSpPr/>
            <p:nvPr/>
          </p:nvSpPr>
          <p:spPr>
            <a:xfrm>
              <a:off x="6038307" y="5221591"/>
              <a:ext cx="222099" cy="198179"/>
            </a:xfrm>
            <a:prstGeom prst="rect">
              <a:avLst/>
            </a:prstGeom>
            <a:solidFill>
              <a:srgbClr val="EC5F7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4" name="矩形 233">
            <a:extLst>
              <a:ext uri="{FF2B5EF4-FFF2-40B4-BE49-F238E27FC236}">
                <a16:creationId xmlns:a16="http://schemas.microsoft.com/office/drawing/2014/main" id="{CC35E72F-D8FA-48E4-AED1-7F53EA751AFA}"/>
              </a:ext>
            </a:extLst>
          </p:cNvPr>
          <p:cNvSpPr/>
          <p:nvPr/>
        </p:nvSpPr>
        <p:spPr>
          <a:xfrm>
            <a:off x="7734300" y="2744157"/>
            <a:ext cx="4457700" cy="413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1459C993-DB36-434A-BBC0-542324B9A2CF}"/>
              </a:ext>
            </a:extLst>
          </p:cNvPr>
          <p:cNvGrpSpPr/>
          <p:nvPr/>
        </p:nvGrpSpPr>
        <p:grpSpPr>
          <a:xfrm>
            <a:off x="3625411" y="3377531"/>
            <a:ext cx="6515919" cy="253123"/>
            <a:chOff x="3589625" y="5172832"/>
            <a:chExt cx="6515919" cy="253123"/>
          </a:xfrm>
        </p:grpSpPr>
        <p:sp>
          <p:nvSpPr>
            <p:cNvPr id="121" name="等腰三角形 120">
              <a:extLst>
                <a:ext uri="{FF2B5EF4-FFF2-40B4-BE49-F238E27FC236}">
                  <a16:creationId xmlns:a16="http://schemas.microsoft.com/office/drawing/2014/main" id="{FD24768E-472C-4751-B2A3-D9B3A9A919F5}"/>
                </a:ext>
              </a:extLst>
            </p:cNvPr>
            <p:cNvSpPr/>
            <p:nvPr/>
          </p:nvSpPr>
          <p:spPr>
            <a:xfrm>
              <a:off x="4405240" y="5220075"/>
              <a:ext cx="221367" cy="194229"/>
            </a:xfrm>
            <a:prstGeom prst="triangle">
              <a:avLst/>
            </a:prstGeom>
            <a:solidFill>
              <a:srgbClr val="EC5F7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2" name="梯形 121">
              <a:extLst>
                <a:ext uri="{FF2B5EF4-FFF2-40B4-BE49-F238E27FC236}">
                  <a16:creationId xmlns:a16="http://schemas.microsoft.com/office/drawing/2014/main" id="{B08874C3-1F79-41F7-9E4E-5F684356C1C1}"/>
                </a:ext>
              </a:extLst>
            </p:cNvPr>
            <p:cNvSpPr/>
            <p:nvPr/>
          </p:nvSpPr>
          <p:spPr>
            <a:xfrm>
              <a:off x="4008926" y="5228131"/>
              <a:ext cx="230640" cy="178118"/>
            </a:xfrm>
            <a:prstGeom prst="trapezoid">
              <a:avLst/>
            </a:prstGeom>
            <a:solidFill>
              <a:srgbClr val="56CA9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66FDB6AC-DC3D-4115-965E-BEEA38158F87}"/>
                </a:ext>
              </a:extLst>
            </p:cNvPr>
            <p:cNvSpPr/>
            <p:nvPr/>
          </p:nvSpPr>
          <p:spPr>
            <a:xfrm rot="157482">
              <a:off x="6434677" y="5200668"/>
              <a:ext cx="212872" cy="216659"/>
            </a:xfrm>
            <a:prstGeom prst="ellipse">
              <a:avLst/>
            </a:prstGeom>
            <a:solidFill>
              <a:srgbClr val="6096E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0" name="五边形 179">
              <a:extLst>
                <a:ext uri="{FF2B5EF4-FFF2-40B4-BE49-F238E27FC236}">
                  <a16:creationId xmlns:a16="http://schemas.microsoft.com/office/drawing/2014/main" id="{467981A0-713F-4692-9B2D-DF2D769A284F}"/>
                </a:ext>
              </a:extLst>
            </p:cNvPr>
            <p:cNvSpPr/>
            <p:nvPr/>
          </p:nvSpPr>
          <p:spPr>
            <a:xfrm>
              <a:off x="3589625" y="5198198"/>
              <a:ext cx="242423" cy="216105"/>
            </a:xfrm>
            <a:prstGeom prst="pentagon">
              <a:avLst/>
            </a:prstGeom>
            <a:solidFill>
              <a:srgbClr val="FF97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梯形 180">
              <a:extLst>
                <a:ext uri="{FF2B5EF4-FFF2-40B4-BE49-F238E27FC236}">
                  <a16:creationId xmlns:a16="http://schemas.microsoft.com/office/drawing/2014/main" id="{2EB5F62E-8B85-4AD8-8021-AEBF3D35E62F}"/>
                </a:ext>
              </a:extLst>
            </p:cNvPr>
            <p:cNvSpPr/>
            <p:nvPr/>
          </p:nvSpPr>
          <p:spPr>
            <a:xfrm>
              <a:off x="4804490" y="5226529"/>
              <a:ext cx="240077" cy="181317"/>
            </a:xfrm>
            <a:prstGeom prst="trapezoid">
              <a:avLst/>
            </a:prstGeom>
            <a:solidFill>
              <a:srgbClr val="6096E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60478252-C29C-47ED-832F-D8FB5FC3DBBB}"/>
                </a:ext>
              </a:extLst>
            </p:cNvPr>
            <p:cNvSpPr/>
            <p:nvPr/>
          </p:nvSpPr>
          <p:spPr>
            <a:xfrm>
              <a:off x="5228860" y="5213032"/>
              <a:ext cx="213918" cy="212923"/>
            </a:xfrm>
            <a:prstGeom prst="ellipse">
              <a:avLst/>
            </a:prstGeom>
            <a:solidFill>
              <a:srgbClr val="FF97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梯形 195">
              <a:extLst>
                <a:ext uri="{FF2B5EF4-FFF2-40B4-BE49-F238E27FC236}">
                  <a16:creationId xmlns:a16="http://schemas.microsoft.com/office/drawing/2014/main" id="{8BD38899-D8CC-4B79-9367-B0F6E229F7F5}"/>
                </a:ext>
              </a:extLst>
            </p:cNvPr>
            <p:cNvSpPr/>
            <p:nvPr/>
          </p:nvSpPr>
          <p:spPr>
            <a:xfrm>
              <a:off x="8528817" y="5207435"/>
              <a:ext cx="257797" cy="194701"/>
            </a:xfrm>
            <a:prstGeom prst="trapezoid">
              <a:avLst/>
            </a:prstGeom>
            <a:solidFill>
              <a:srgbClr val="FF97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等腰三角形 196">
              <a:extLst>
                <a:ext uri="{FF2B5EF4-FFF2-40B4-BE49-F238E27FC236}">
                  <a16:creationId xmlns:a16="http://schemas.microsoft.com/office/drawing/2014/main" id="{DB4872B4-C1A6-4AF5-BC5E-830544254FF8}"/>
                </a:ext>
              </a:extLst>
            </p:cNvPr>
            <p:cNvSpPr/>
            <p:nvPr/>
          </p:nvSpPr>
          <p:spPr>
            <a:xfrm>
              <a:off x="6833065" y="5226826"/>
              <a:ext cx="210617" cy="180722"/>
            </a:xfrm>
            <a:prstGeom prst="triangle">
              <a:avLst/>
            </a:prstGeom>
            <a:solidFill>
              <a:srgbClr val="FF97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F99994D9-10CB-4E11-B050-25DDAA4A224E}"/>
                </a:ext>
              </a:extLst>
            </p:cNvPr>
            <p:cNvSpPr/>
            <p:nvPr/>
          </p:nvSpPr>
          <p:spPr>
            <a:xfrm>
              <a:off x="7256200" y="5210924"/>
              <a:ext cx="214291" cy="191212"/>
            </a:xfrm>
            <a:prstGeom prst="rect">
              <a:avLst/>
            </a:prstGeom>
            <a:solidFill>
              <a:srgbClr val="56CA9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等腰三角形 199">
              <a:extLst>
                <a:ext uri="{FF2B5EF4-FFF2-40B4-BE49-F238E27FC236}">
                  <a16:creationId xmlns:a16="http://schemas.microsoft.com/office/drawing/2014/main" id="{8F169EEA-4ABF-4A8D-BA4F-23550C6B9410}"/>
                </a:ext>
              </a:extLst>
            </p:cNvPr>
            <p:cNvSpPr/>
            <p:nvPr/>
          </p:nvSpPr>
          <p:spPr>
            <a:xfrm>
              <a:off x="5632002" y="5217930"/>
              <a:ext cx="222842" cy="191212"/>
            </a:xfrm>
            <a:prstGeom prst="triangle">
              <a:avLst/>
            </a:prstGeom>
            <a:solidFill>
              <a:srgbClr val="56CA9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五边形 200">
              <a:extLst>
                <a:ext uri="{FF2B5EF4-FFF2-40B4-BE49-F238E27FC236}">
                  <a16:creationId xmlns:a16="http://schemas.microsoft.com/office/drawing/2014/main" id="{0E15C9F2-FBB1-427E-81ED-701E6F4F9620}"/>
                </a:ext>
              </a:extLst>
            </p:cNvPr>
            <p:cNvSpPr/>
            <p:nvPr/>
          </p:nvSpPr>
          <p:spPr>
            <a:xfrm>
              <a:off x="8988944" y="5188843"/>
              <a:ext cx="241512" cy="213293"/>
            </a:xfrm>
            <a:prstGeom prst="pentagon">
              <a:avLst/>
            </a:prstGeom>
            <a:solidFill>
              <a:srgbClr val="56CA9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五边形 201">
              <a:extLst>
                <a:ext uri="{FF2B5EF4-FFF2-40B4-BE49-F238E27FC236}">
                  <a16:creationId xmlns:a16="http://schemas.microsoft.com/office/drawing/2014/main" id="{3332DDA4-A820-4A6C-8B3A-2342CABADF96}"/>
                </a:ext>
              </a:extLst>
            </p:cNvPr>
            <p:cNvSpPr/>
            <p:nvPr/>
          </p:nvSpPr>
          <p:spPr>
            <a:xfrm>
              <a:off x="9849188" y="5172832"/>
              <a:ext cx="256356" cy="226402"/>
            </a:xfrm>
            <a:prstGeom prst="pentagon">
              <a:avLst/>
            </a:prstGeom>
            <a:solidFill>
              <a:srgbClr val="6096E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ABF224E9-50C4-4286-A558-2316EF27B649}"/>
                </a:ext>
              </a:extLst>
            </p:cNvPr>
            <p:cNvSpPr/>
            <p:nvPr/>
          </p:nvSpPr>
          <p:spPr>
            <a:xfrm>
              <a:off x="8110450" y="5208893"/>
              <a:ext cx="224374" cy="200209"/>
            </a:xfrm>
            <a:prstGeom prst="rect">
              <a:avLst/>
            </a:prstGeom>
            <a:solidFill>
              <a:srgbClr val="6096E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五边形 209">
              <a:extLst>
                <a:ext uri="{FF2B5EF4-FFF2-40B4-BE49-F238E27FC236}">
                  <a16:creationId xmlns:a16="http://schemas.microsoft.com/office/drawing/2014/main" id="{D75D6B18-DCFB-42BF-80A3-3D20E9935E38}"/>
                </a:ext>
              </a:extLst>
            </p:cNvPr>
            <p:cNvSpPr/>
            <p:nvPr/>
          </p:nvSpPr>
          <p:spPr>
            <a:xfrm>
              <a:off x="9415543" y="5172832"/>
              <a:ext cx="250313" cy="221065"/>
            </a:xfrm>
            <a:prstGeom prst="pentagon">
              <a:avLst/>
            </a:prstGeom>
            <a:solidFill>
              <a:srgbClr val="EC5F7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C7A291F7-2F7F-42D4-8D64-4F4EF79A92DE}"/>
                </a:ext>
              </a:extLst>
            </p:cNvPr>
            <p:cNvSpPr/>
            <p:nvPr/>
          </p:nvSpPr>
          <p:spPr>
            <a:xfrm rot="1527093">
              <a:off x="7667547" y="5198465"/>
              <a:ext cx="222099" cy="221065"/>
            </a:xfrm>
            <a:prstGeom prst="ellipse">
              <a:avLst/>
            </a:prstGeom>
            <a:solidFill>
              <a:srgbClr val="EC5F7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F35C9CE9-7FC0-4674-855D-BCA3A8009A2B}"/>
                </a:ext>
              </a:extLst>
            </p:cNvPr>
            <p:cNvSpPr/>
            <p:nvPr/>
          </p:nvSpPr>
          <p:spPr>
            <a:xfrm>
              <a:off x="6038307" y="5221591"/>
              <a:ext cx="222099" cy="198179"/>
            </a:xfrm>
            <a:prstGeom prst="rect">
              <a:avLst/>
            </a:prstGeom>
            <a:solidFill>
              <a:srgbClr val="EC5F7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65091-C21A-4FDF-B210-1589027914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3</a:t>
            </a:r>
            <a:endParaRPr lang="zh-CN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6B75FF5-B4A7-4132-ACC4-E2C791343356}"/>
              </a:ext>
            </a:extLst>
          </p:cNvPr>
          <p:cNvSpPr/>
          <p:nvPr/>
        </p:nvSpPr>
        <p:spPr>
          <a:xfrm>
            <a:off x="4394204" y="3306683"/>
            <a:ext cx="7183396" cy="413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0938D38-90F3-4F13-8039-9CA7B7A3F591}"/>
              </a:ext>
            </a:extLst>
          </p:cNvPr>
          <p:cNvGrpSpPr/>
          <p:nvPr/>
        </p:nvGrpSpPr>
        <p:grpSpPr>
          <a:xfrm>
            <a:off x="8455702" y="2124881"/>
            <a:ext cx="2430072" cy="2068209"/>
            <a:chOff x="8568611" y="2376257"/>
            <a:chExt cx="2430072" cy="2068209"/>
          </a:xfrm>
        </p:grpSpPr>
        <p:pic>
          <p:nvPicPr>
            <p:cNvPr id="162" name="图形 161">
              <a:extLst>
                <a:ext uri="{FF2B5EF4-FFF2-40B4-BE49-F238E27FC236}">
                  <a16:creationId xmlns:a16="http://schemas.microsoft.com/office/drawing/2014/main" id="{054C6DEF-355B-4875-8127-479C31EC4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87143" y="3117151"/>
              <a:ext cx="1080246" cy="1117780"/>
            </a:xfrm>
            <a:prstGeom prst="rect">
              <a:avLst/>
            </a:prstGeom>
          </p:spPr>
        </p:pic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5D7C591-5F54-42CB-A47E-8C530D67D381}"/>
                </a:ext>
              </a:extLst>
            </p:cNvPr>
            <p:cNvSpPr/>
            <p:nvPr/>
          </p:nvSpPr>
          <p:spPr>
            <a:xfrm>
              <a:off x="9946792" y="4105912"/>
              <a:ext cx="10518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cs typeface="Calibri" panose="020F0502020204030204" pitchFamily="34" charset="0"/>
                </a:rPr>
                <a:t>Operator</a:t>
              </a:r>
              <a:endParaRPr lang="zh-CN" altLang="en-US" sz="1600" b="1" dirty="0">
                <a:cs typeface="Calibri" panose="020F0502020204030204" pitchFamily="34" charset="0"/>
              </a:endParaRPr>
            </a:p>
          </p:txBody>
        </p:sp>
        <p:sp>
          <p:nvSpPr>
            <p:cNvPr id="164" name="思想气泡: 云 163">
              <a:extLst>
                <a:ext uri="{FF2B5EF4-FFF2-40B4-BE49-F238E27FC236}">
                  <a16:creationId xmlns:a16="http://schemas.microsoft.com/office/drawing/2014/main" id="{B09C6E53-DD36-4D39-AD4D-0EF916E74E5E}"/>
                </a:ext>
              </a:extLst>
            </p:cNvPr>
            <p:cNvSpPr/>
            <p:nvPr/>
          </p:nvSpPr>
          <p:spPr>
            <a:xfrm rot="21184268" flipH="1">
              <a:off x="8568611" y="2376257"/>
              <a:ext cx="1818071" cy="1018788"/>
            </a:xfrm>
            <a:prstGeom prst="cloudCallout">
              <a:avLst>
                <a:gd name="adj1" fmla="val -24240"/>
                <a:gd name="adj2" fmla="val 64998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B34294E-AAD4-4DCB-9820-01DD79E9DC8F}"/>
                </a:ext>
              </a:extLst>
            </p:cNvPr>
            <p:cNvSpPr/>
            <p:nvPr/>
          </p:nvSpPr>
          <p:spPr>
            <a:xfrm>
              <a:off x="8816822" y="2579385"/>
              <a:ext cx="13756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 dirty="0">
                  <a:cs typeface="Calibri" panose="020F0502020204030204" pitchFamily="34" charset="0"/>
                </a:rPr>
                <a:t>Please wait...</a:t>
              </a:r>
            </a:p>
            <a:p>
              <a:r>
                <a:rPr lang="en-US" altLang="zh-CN" sz="1400" b="1" dirty="0">
                  <a:cs typeface="Calibri" panose="020F0502020204030204" pitchFamily="34" charset="0"/>
                </a:rPr>
                <a:t>We are trying!</a:t>
              </a:r>
              <a:endParaRPr lang="zh-CN" altLang="en-US" sz="1400" b="1" dirty="0">
                <a:cs typeface="Calibri" panose="020F0502020204030204" pitchFamily="34" charset="0"/>
              </a:endParaRPr>
            </a:p>
          </p:txBody>
        </p:sp>
      </p:grpSp>
      <p:grpSp>
        <p:nvGrpSpPr>
          <p:cNvPr id="6" name="Group 4">
            <a:extLst>
              <a:ext uri="{FF2B5EF4-FFF2-40B4-BE49-F238E27FC236}">
                <a16:creationId xmlns:a16="http://schemas.microsoft.com/office/drawing/2014/main" id="{DC8658B6-A789-4CC1-AB95-A56E02F34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20221" y="3217369"/>
            <a:ext cx="629880" cy="557729"/>
            <a:chOff x="3317" y="1705"/>
            <a:chExt cx="1046" cy="910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A1812E86-00C8-485B-AA77-8C32B425DE0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17" y="1705"/>
              <a:ext cx="1046" cy="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DFD055F8-84E1-4653-9AD6-6FF0DB36F2A4}"/>
                </a:ext>
              </a:extLst>
            </p:cNvPr>
            <p:cNvSpPr/>
            <p:nvPr/>
          </p:nvSpPr>
          <p:spPr bwMode="auto">
            <a:xfrm>
              <a:off x="3875" y="1976"/>
              <a:ext cx="248" cy="142"/>
            </a:xfrm>
            <a:custGeom>
              <a:avLst/>
              <a:gdLst>
                <a:gd name="T0" fmla="*/ 248 w 248"/>
                <a:gd name="T1" fmla="*/ 48 h 142"/>
                <a:gd name="T2" fmla="*/ 233 w 248"/>
                <a:gd name="T3" fmla="*/ 134 h 142"/>
                <a:gd name="T4" fmla="*/ 83 w 248"/>
                <a:gd name="T5" fmla="*/ 142 h 142"/>
                <a:gd name="T6" fmla="*/ 151 w 248"/>
                <a:gd name="T7" fmla="*/ 103 h 142"/>
                <a:gd name="T8" fmla="*/ 0 w 248"/>
                <a:gd name="T9" fmla="*/ 17 h 142"/>
                <a:gd name="T10" fmla="*/ 30 w 248"/>
                <a:gd name="T11" fmla="*/ 0 h 142"/>
                <a:gd name="T12" fmla="*/ 180 w 248"/>
                <a:gd name="T13" fmla="*/ 86 h 142"/>
                <a:gd name="T14" fmla="*/ 248 w 248"/>
                <a:gd name="T15" fmla="*/ 4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248" y="48"/>
                  </a:moveTo>
                  <a:lnTo>
                    <a:pt x="233" y="134"/>
                  </a:lnTo>
                  <a:lnTo>
                    <a:pt x="83" y="142"/>
                  </a:lnTo>
                  <a:lnTo>
                    <a:pt x="151" y="103"/>
                  </a:lnTo>
                  <a:lnTo>
                    <a:pt x="0" y="17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61107CA-84AD-49A8-AC3F-168DC572CAEC}"/>
                </a:ext>
              </a:extLst>
            </p:cNvPr>
            <p:cNvSpPr/>
            <p:nvPr/>
          </p:nvSpPr>
          <p:spPr bwMode="auto">
            <a:xfrm>
              <a:off x="3875" y="1976"/>
              <a:ext cx="248" cy="142"/>
            </a:xfrm>
            <a:custGeom>
              <a:avLst/>
              <a:gdLst>
                <a:gd name="T0" fmla="*/ 248 w 248"/>
                <a:gd name="T1" fmla="*/ 48 h 142"/>
                <a:gd name="T2" fmla="*/ 233 w 248"/>
                <a:gd name="T3" fmla="*/ 134 h 142"/>
                <a:gd name="T4" fmla="*/ 83 w 248"/>
                <a:gd name="T5" fmla="*/ 142 h 142"/>
                <a:gd name="T6" fmla="*/ 151 w 248"/>
                <a:gd name="T7" fmla="*/ 103 h 142"/>
                <a:gd name="T8" fmla="*/ 0 w 248"/>
                <a:gd name="T9" fmla="*/ 17 h 142"/>
                <a:gd name="T10" fmla="*/ 30 w 248"/>
                <a:gd name="T11" fmla="*/ 0 h 142"/>
                <a:gd name="T12" fmla="*/ 180 w 248"/>
                <a:gd name="T13" fmla="*/ 86 h 142"/>
                <a:gd name="T14" fmla="*/ 248 w 248"/>
                <a:gd name="T15" fmla="*/ 4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248" y="48"/>
                  </a:moveTo>
                  <a:lnTo>
                    <a:pt x="233" y="134"/>
                  </a:lnTo>
                  <a:lnTo>
                    <a:pt x="83" y="142"/>
                  </a:lnTo>
                  <a:lnTo>
                    <a:pt x="151" y="103"/>
                  </a:lnTo>
                  <a:lnTo>
                    <a:pt x="0" y="17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8"/>
                  </a:lnTo>
                  <a:close/>
                </a:path>
              </a:pathLst>
            </a:custGeom>
            <a:solidFill>
              <a:srgbClr val="773E8B"/>
            </a:solidFill>
            <a:ln w="6350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2D8B6DCE-AA8D-4626-BDCA-9A3F49356C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3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91CB81B4-A5B8-4402-8DE3-7C72D990F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2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46C15150-22D1-43A5-AC32-0EA5D750B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" y="2304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A62E0349-8930-492E-972C-791DF0A05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CA165F00-54B4-4041-ACA2-9EA84B39290A}"/>
                </a:ext>
              </a:extLst>
            </p:cNvPr>
            <p:cNvSpPr/>
            <p:nvPr/>
          </p:nvSpPr>
          <p:spPr bwMode="auto">
            <a:xfrm>
              <a:off x="3765" y="1790"/>
              <a:ext cx="248" cy="142"/>
            </a:xfrm>
            <a:custGeom>
              <a:avLst/>
              <a:gdLst>
                <a:gd name="T0" fmla="*/ 0 w 248"/>
                <a:gd name="T1" fmla="*/ 94 h 142"/>
                <a:gd name="T2" fmla="*/ 15 w 248"/>
                <a:gd name="T3" fmla="*/ 8 h 142"/>
                <a:gd name="T4" fmla="*/ 165 w 248"/>
                <a:gd name="T5" fmla="*/ 0 h 142"/>
                <a:gd name="T6" fmla="*/ 97 w 248"/>
                <a:gd name="T7" fmla="*/ 39 h 142"/>
                <a:gd name="T8" fmla="*/ 248 w 248"/>
                <a:gd name="T9" fmla="*/ 125 h 142"/>
                <a:gd name="T10" fmla="*/ 218 w 248"/>
                <a:gd name="T11" fmla="*/ 142 h 142"/>
                <a:gd name="T12" fmla="*/ 68 w 248"/>
                <a:gd name="T13" fmla="*/ 55 h 142"/>
                <a:gd name="T14" fmla="*/ 0 w 248"/>
                <a:gd name="T15" fmla="*/ 9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0" y="94"/>
                  </a:moveTo>
                  <a:lnTo>
                    <a:pt x="15" y="8"/>
                  </a:lnTo>
                  <a:lnTo>
                    <a:pt x="165" y="0"/>
                  </a:lnTo>
                  <a:lnTo>
                    <a:pt x="97" y="39"/>
                  </a:lnTo>
                  <a:lnTo>
                    <a:pt x="248" y="125"/>
                  </a:lnTo>
                  <a:lnTo>
                    <a:pt x="218" y="142"/>
                  </a:lnTo>
                  <a:lnTo>
                    <a:pt x="68" y="55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773E8B"/>
            </a:solidFill>
            <a:ln w="63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D75BBBEB-A67B-4307-A147-313F622A04C7}"/>
                </a:ext>
              </a:extLst>
            </p:cNvPr>
            <p:cNvSpPr/>
            <p:nvPr/>
          </p:nvSpPr>
          <p:spPr bwMode="auto">
            <a:xfrm>
              <a:off x="3673" y="2093"/>
              <a:ext cx="248" cy="141"/>
            </a:xfrm>
            <a:custGeom>
              <a:avLst/>
              <a:gdLst>
                <a:gd name="T0" fmla="*/ 248 w 248"/>
                <a:gd name="T1" fmla="*/ 47 h 141"/>
                <a:gd name="T2" fmla="*/ 233 w 248"/>
                <a:gd name="T3" fmla="*/ 133 h 141"/>
                <a:gd name="T4" fmla="*/ 83 w 248"/>
                <a:gd name="T5" fmla="*/ 141 h 141"/>
                <a:gd name="T6" fmla="*/ 151 w 248"/>
                <a:gd name="T7" fmla="*/ 103 h 141"/>
                <a:gd name="T8" fmla="*/ 0 w 248"/>
                <a:gd name="T9" fmla="*/ 16 h 141"/>
                <a:gd name="T10" fmla="*/ 30 w 248"/>
                <a:gd name="T11" fmla="*/ 0 h 141"/>
                <a:gd name="T12" fmla="*/ 180 w 248"/>
                <a:gd name="T13" fmla="*/ 86 h 141"/>
                <a:gd name="T14" fmla="*/ 248 w 248"/>
                <a:gd name="T15" fmla="*/ 4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1">
                  <a:moveTo>
                    <a:pt x="248" y="47"/>
                  </a:moveTo>
                  <a:lnTo>
                    <a:pt x="233" y="133"/>
                  </a:lnTo>
                  <a:lnTo>
                    <a:pt x="83" y="141"/>
                  </a:lnTo>
                  <a:lnTo>
                    <a:pt x="151" y="103"/>
                  </a:lnTo>
                  <a:lnTo>
                    <a:pt x="0" y="16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7"/>
                  </a:lnTo>
                  <a:close/>
                </a:path>
              </a:pathLst>
            </a:custGeom>
            <a:solidFill>
              <a:srgbClr val="773E8B"/>
            </a:solidFill>
            <a:ln w="63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A328B52D-92E6-4B0D-88F8-FAC4389D9DD1}"/>
                </a:ext>
              </a:extLst>
            </p:cNvPr>
            <p:cNvSpPr/>
            <p:nvPr/>
          </p:nvSpPr>
          <p:spPr bwMode="auto">
            <a:xfrm>
              <a:off x="3531" y="1900"/>
              <a:ext cx="247" cy="142"/>
            </a:xfrm>
            <a:custGeom>
              <a:avLst/>
              <a:gdLst>
                <a:gd name="T0" fmla="*/ 0 w 247"/>
                <a:gd name="T1" fmla="*/ 95 h 142"/>
                <a:gd name="T2" fmla="*/ 14 w 247"/>
                <a:gd name="T3" fmla="*/ 9 h 142"/>
                <a:gd name="T4" fmla="*/ 165 w 247"/>
                <a:gd name="T5" fmla="*/ 0 h 142"/>
                <a:gd name="T6" fmla="*/ 96 w 247"/>
                <a:gd name="T7" fmla="*/ 39 h 142"/>
                <a:gd name="T8" fmla="*/ 247 w 247"/>
                <a:gd name="T9" fmla="*/ 125 h 142"/>
                <a:gd name="T10" fmla="*/ 217 w 247"/>
                <a:gd name="T11" fmla="*/ 142 h 142"/>
                <a:gd name="T12" fmla="*/ 67 w 247"/>
                <a:gd name="T13" fmla="*/ 56 h 142"/>
                <a:gd name="T14" fmla="*/ 0 w 247"/>
                <a:gd name="T15" fmla="*/ 9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42">
                  <a:moveTo>
                    <a:pt x="0" y="95"/>
                  </a:moveTo>
                  <a:lnTo>
                    <a:pt x="14" y="9"/>
                  </a:lnTo>
                  <a:lnTo>
                    <a:pt x="165" y="0"/>
                  </a:lnTo>
                  <a:lnTo>
                    <a:pt x="96" y="39"/>
                  </a:lnTo>
                  <a:lnTo>
                    <a:pt x="247" y="125"/>
                  </a:lnTo>
                  <a:lnTo>
                    <a:pt x="217" y="142"/>
                  </a:lnTo>
                  <a:lnTo>
                    <a:pt x="67" y="56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D8CA6D2-3EB0-4F13-A117-1F73B2B5EC39}"/>
                </a:ext>
              </a:extLst>
            </p:cNvPr>
            <p:cNvSpPr/>
            <p:nvPr/>
          </p:nvSpPr>
          <p:spPr bwMode="auto">
            <a:xfrm>
              <a:off x="3531" y="1900"/>
              <a:ext cx="247" cy="142"/>
            </a:xfrm>
            <a:custGeom>
              <a:avLst/>
              <a:gdLst>
                <a:gd name="T0" fmla="*/ 0 w 247"/>
                <a:gd name="T1" fmla="*/ 95 h 142"/>
                <a:gd name="T2" fmla="*/ 14 w 247"/>
                <a:gd name="T3" fmla="*/ 9 h 142"/>
                <a:gd name="T4" fmla="*/ 165 w 247"/>
                <a:gd name="T5" fmla="*/ 0 h 142"/>
                <a:gd name="T6" fmla="*/ 96 w 247"/>
                <a:gd name="T7" fmla="*/ 39 h 142"/>
                <a:gd name="T8" fmla="*/ 247 w 247"/>
                <a:gd name="T9" fmla="*/ 125 h 142"/>
                <a:gd name="T10" fmla="*/ 217 w 247"/>
                <a:gd name="T11" fmla="*/ 142 h 142"/>
                <a:gd name="T12" fmla="*/ 67 w 247"/>
                <a:gd name="T13" fmla="*/ 56 h 142"/>
                <a:gd name="T14" fmla="*/ 0 w 247"/>
                <a:gd name="T15" fmla="*/ 9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42">
                  <a:moveTo>
                    <a:pt x="0" y="95"/>
                  </a:moveTo>
                  <a:lnTo>
                    <a:pt x="14" y="9"/>
                  </a:lnTo>
                  <a:lnTo>
                    <a:pt x="165" y="0"/>
                  </a:lnTo>
                  <a:lnTo>
                    <a:pt x="96" y="39"/>
                  </a:lnTo>
                  <a:lnTo>
                    <a:pt x="247" y="125"/>
                  </a:lnTo>
                  <a:lnTo>
                    <a:pt x="217" y="142"/>
                  </a:lnTo>
                  <a:lnTo>
                    <a:pt x="67" y="56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773E8B"/>
            </a:solidFill>
            <a:ln w="6350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17D2F3CD-3483-429F-9E83-98F98F0F9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2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65D84FE3-41B8-4CA6-AF53-79EAE22F7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1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3870E6AD-E6BD-487B-B706-D7DA8865E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14CF78C2-5A47-4131-BF38-AF10949CF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2D6587CC-4EEA-41A8-B46C-29556BCD5C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1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28AFBEC3-7BA1-4F1B-9034-54164C235F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04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19ABCBEF-1F27-4BE0-902A-31EEBCE4E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06EA3CD1-253D-410E-B8C3-E2F918908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EC729F65-887B-4B56-BF2F-1E00CBD61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3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35968DF3-4402-4A1D-93E1-CB1C836414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2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92373478-109B-4C81-8A2F-FDFB615B9D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1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0112AEF1-C9F6-4B80-AD81-FD6B23D06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C3F11EC9-095C-49FB-BD22-83EB82DC3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6D160BC3-B61A-44ED-8166-C4A4B621D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</p:grpSp>
      <p:grpSp>
        <p:nvGrpSpPr>
          <p:cNvPr id="34" name="Group 4">
            <a:extLst>
              <a:ext uri="{FF2B5EF4-FFF2-40B4-BE49-F238E27FC236}">
                <a16:creationId xmlns:a16="http://schemas.microsoft.com/office/drawing/2014/main" id="{8D23DA1B-C009-4D59-9F5C-6598586F5E4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78203" y="4467545"/>
            <a:ext cx="921358" cy="815820"/>
            <a:chOff x="3317" y="1705"/>
            <a:chExt cx="1046" cy="910"/>
          </a:xfrm>
        </p:grpSpPr>
        <p:sp>
          <p:nvSpPr>
            <p:cNvPr id="35" name="AutoShape 3">
              <a:extLst>
                <a:ext uri="{FF2B5EF4-FFF2-40B4-BE49-F238E27FC236}">
                  <a16:creationId xmlns:a16="http://schemas.microsoft.com/office/drawing/2014/main" id="{153ACD47-24CC-4029-A84C-E8110269A66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17" y="1705"/>
              <a:ext cx="1046" cy="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72521148-00B6-44C0-A30A-D9CE9A4EA884}"/>
                </a:ext>
              </a:extLst>
            </p:cNvPr>
            <p:cNvSpPr/>
            <p:nvPr/>
          </p:nvSpPr>
          <p:spPr bwMode="auto">
            <a:xfrm>
              <a:off x="3875" y="1976"/>
              <a:ext cx="248" cy="142"/>
            </a:xfrm>
            <a:custGeom>
              <a:avLst/>
              <a:gdLst>
                <a:gd name="T0" fmla="*/ 248 w 248"/>
                <a:gd name="T1" fmla="*/ 48 h 142"/>
                <a:gd name="T2" fmla="*/ 233 w 248"/>
                <a:gd name="T3" fmla="*/ 134 h 142"/>
                <a:gd name="T4" fmla="*/ 83 w 248"/>
                <a:gd name="T5" fmla="*/ 142 h 142"/>
                <a:gd name="T6" fmla="*/ 151 w 248"/>
                <a:gd name="T7" fmla="*/ 103 h 142"/>
                <a:gd name="T8" fmla="*/ 0 w 248"/>
                <a:gd name="T9" fmla="*/ 17 h 142"/>
                <a:gd name="T10" fmla="*/ 30 w 248"/>
                <a:gd name="T11" fmla="*/ 0 h 142"/>
                <a:gd name="T12" fmla="*/ 180 w 248"/>
                <a:gd name="T13" fmla="*/ 86 h 142"/>
                <a:gd name="T14" fmla="*/ 248 w 248"/>
                <a:gd name="T15" fmla="*/ 4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248" y="48"/>
                  </a:moveTo>
                  <a:lnTo>
                    <a:pt x="233" y="134"/>
                  </a:lnTo>
                  <a:lnTo>
                    <a:pt x="83" y="142"/>
                  </a:lnTo>
                  <a:lnTo>
                    <a:pt x="151" y="103"/>
                  </a:lnTo>
                  <a:lnTo>
                    <a:pt x="0" y="17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9BA715B-03AC-4119-9DC0-670A02272AEF}"/>
                </a:ext>
              </a:extLst>
            </p:cNvPr>
            <p:cNvSpPr/>
            <p:nvPr/>
          </p:nvSpPr>
          <p:spPr bwMode="auto">
            <a:xfrm>
              <a:off x="3875" y="1976"/>
              <a:ext cx="248" cy="142"/>
            </a:xfrm>
            <a:custGeom>
              <a:avLst/>
              <a:gdLst>
                <a:gd name="T0" fmla="*/ 248 w 248"/>
                <a:gd name="T1" fmla="*/ 48 h 142"/>
                <a:gd name="T2" fmla="*/ 233 w 248"/>
                <a:gd name="T3" fmla="*/ 134 h 142"/>
                <a:gd name="T4" fmla="*/ 83 w 248"/>
                <a:gd name="T5" fmla="*/ 142 h 142"/>
                <a:gd name="T6" fmla="*/ 151 w 248"/>
                <a:gd name="T7" fmla="*/ 103 h 142"/>
                <a:gd name="T8" fmla="*/ 0 w 248"/>
                <a:gd name="T9" fmla="*/ 17 h 142"/>
                <a:gd name="T10" fmla="*/ 30 w 248"/>
                <a:gd name="T11" fmla="*/ 0 h 142"/>
                <a:gd name="T12" fmla="*/ 180 w 248"/>
                <a:gd name="T13" fmla="*/ 86 h 142"/>
                <a:gd name="T14" fmla="*/ 248 w 248"/>
                <a:gd name="T15" fmla="*/ 4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248" y="48"/>
                  </a:moveTo>
                  <a:lnTo>
                    <a:pt x="233" y="134"/>
                  </a:lnTo>
                  <a:lnTo>
                    <a:pt x="83" y="142"/>
                  </a:lnTo>
                  <a:lnTo>
                    <a:pt x="151" y="103"/>
                  </a:lnTo>
                  <a:lnTo>
                    <a:pt x="0" y="17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8"/>
                  </a:lnTo>
                  <a:close/>
                </a:path>
              </a:pathLst>
            </a:custGeom>
            <a:solidFill>
              <a:srgbClr val="773E8B"/>
            </a:solidFill>
            <a:ln w="6350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38" name="Line 7">
              <a:extLst>
                <a:ext uri="{FF2B5EF4-FFF2-40B4-BE49-F238E27FC236}">
                  <a16:creationId xmlns:a16="http://schemas.microsoft.com/office/drawing/2014/main" id="{81C8E75F-873C-4559-A8F6-9492275574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3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39" name="Line 8">
              <a:extLst>
                <a:ext uri="{FF2B5EF4-FFF2-40B4-BE49-F238E27FC236}">
                  <a16:creationId xmlns:a16="http://schemas.microsoft.com/office/drawing/2014/main" id="{59CF42B7-7339-4C68-8183-D2F128C83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2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40" name="Line 9">
              <a:extLst>
                <a:ext uri="{FF2B5EF4-FFF2-40B4-BE49-F238E27FC236}">
                  <a16:creationId xmlns:a16="http://schemas.microsoft.com/office/drawing/2014/main" id="{9B3880DD-DE1B-41CB-A2F4-6E155F84E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" y="2304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41" name="Line 10">
              <a:extLst>
                <a:ext uri="{FF2B5EF4-FFF2-40B4-BE49-F238E27FC236}">
                  <a16:creationId xmlns:a16="http://schemas.microsoft.com/office/drawing/2014/main" id="{83E997B7-3BF9-4E18-AD65-E02CFD090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80F6C7E-70B3-4B93-BC5F-E9E3F86C0D2A}"/>
                </a:ext>
              </a:extLst>
            </p:cNvPr>
            <p:cNvSpPr/>
            <p:nvPr/>
          </p:nvSpPr>
          <p:spPr bwMode="auto">
            <a:xfrm>
              <a:off x="3765" y="1790"/>
              <a:ext cx="248" cy="142"/>
            </a:xfrm>
            <a:custGeom>
              <a:avLst/>
              <a:gdLst>
                <a:gd name="T0" fmla="*/ 0 w 248"/>
                <a:gd name="T1" fmla="*/ 94 h 142"/>
                <a:gd name="T2" fmla="*/ 15 w 248"/>
                <a:gd name="T3" fmla="*/ 8 h 142"/>
                <a:gd name="T4" fmla="*/ 165 w 248"/>
                <a:gd name="T5" fmla="*/ 0 h 142"/>
                <a:gd name="T6" fmla="*/ 97 w 248"/>
                <a:gd name="T7" fmla="*/ 39 h 142"/>
                <a:gd name="T8" fmla="*/ 248 w 248"/>
                <a:gd name="T9" fmla="*/ 125 h 142"/>
                <a:gd name="T10" fmla="*/ 218 w 248"/>
                <a:gd name="T11" fmla="*/ 142 h 142"/>
                <a:gd name="T12" fmla="*/ 68 w 248"/>
                <a:gd name="T13" fmla="*/ 55 h 142"/>
                <a:gd name="T14" fmla="*/ 0 w 248"/>
                <a:gd name="T15" fmla="*/ 9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0" y="94"/>
                  </a:moveTo>
                  <a:lnTo>
                    <a:pt x="15" y="8"/>
                  </a:lnTo>
                  <a:lnTo>
                    <a:pt x="165" y="0"/>
                  </a:lnTo>
                  <a:lnTo>
                    <a:pt x="97" y="39"/>
                  </a:lnTo>
                  <a:lnTo>
                    <a:pt x="248" y="125"/>
                  </a:lnTo>
                  <a:lnTo>
                    <a:pt x="218" y="142"/>
                  </a:lnTo>
                  <a:lnTo>
                    <a:pt x="68" y="55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773E8B"/>
            </a:solidFill>
            <a:ln w="63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69C7E56A-1787-4E34-92C7-8015B173171A}"/>
                </a:ext>
              </a:extLst>
            </p:cNvPr>
            <p:cNvSpPr/>
            <p:nvPr/>
          </p:nvSpPr>
          <p:spPr bwMode="auto">
            <a:xfrm>
              <a:off x="3673" y="2093"/>
              <a:ext cx="248" cy="141"/>
            </a:xfrm>
            <a:custGeom>
              <a:avLst/>
              <a:gdLst>
                <a:gd name="T0" fmla="*/ 248 w 248"/>
                <a:gd name="T1" fmla="*/ 47 h 141"/>
                <a:gd name="T2" fmla="*/ 233 w 248"/>
                <a:gd name="T3" fmla="*/ 133 h 141"/>
                <a:gd name="T4" fmla="*/ 83 w 248"/>
                <a:gd name="T5" fmla="*/ 141 h 141"/>
                <a:gd name="T6" fmla="*/ 151 w 248"/>
                <a:gd name="T7" fmla="*/ 103 h 141"/>
                <a:gd name="T8" fmla="*/ 0 w 248"/>
                <a:gd name="T9" fmla="*/ 16 h 141"/>
                <a:gd name="T10" fmla="*/ 30 w 248"/>
                <a:gd name="T11" fmla="*/ 0 h 141"/>
                <a:gd name="T12" fmla="*/ 180 w 248"/>
                <a:gd name="T13" fmla="*/ 86 h 141"/>
                <a:gd name="T14" fmla="*/ 248 w 248"/>
                <a:gd name="T15" fmla="*/ 4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1">
                  <a:moveTo>
                    <a:pt x="248" y="47"/>
                  </a:moveTo>
                  <a:lnTo>
                    <a:pt x="233" y="133"/>
                  </a:lnTo>
                  <a:lnTo>
                    <a:pt x="83" y="141"/>
                  </a:lnTo>
                  <a:lnTo>
                    <a:pt x="151" y="103"/>
                  </a:lnTo>
                  <a:lnTo>
                    <a:pt x="0" y="16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7"/>
                  </a:lnTo>
                  <a:close/>
                </a:path>
              </a:pathLst>
            </a:custGeom>
            <a:solidFill>
              <a:srgbClr val="773E8B"/>
            </a:solidFill>
            <a:ln w="63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1FC5622C-BDDE-4291-8607-43B57347461E}"/>
                </a:ext>
              </a:extLst>
            </p:cNvPr>
            <p:cNvSpPr/>
            <p:nvPr/>
          </p:nvSpPr>
          <p:spPr bwMode="auto">
            <a:xfrm>
              <a:off x="3531" y="1900"/>
              <a:ext cx="247" cy="142"/>
            </a:xfrm>
            <a:custGeom>
              <a:avLst/>
              <a:gdLst>
                <a:gd name="T0" fmla="*/ 0 w 247"/>
                <a:gd name="T1" fmla="*/ 95 h 142"/>
                <a:gd name="T2" fmla="*/ 14 w 247"/>
                <a:gd name="T3" fmla="*/ 9 h 142"/>
                <a:gd name="T4" fmla="*/ 165 w 247"/>
                <a:gd name="T5" fmla="*/ 0 h 142"/>
                <a:gd name="T6" fmla="*/ 96 w 247"/>
                <a:gd name="T7" fmla="*/ 39 h 142"/>
                <a:gd name="T8" fmla="*/ 247 w 247"/>
                <a:gd name="T9" fmla="*/ 125 h 142"/>
                <a:gd name="T10" fmla="*/ 217 w 247"/>
                <a:gd name="T11" fmla="*/ 142 h 142"/>
                <a:gd name="T12" fmla="*/ 67 w 247"/>
                <a:gd name="T13" fmla="*/ 56 h 142"/>
                <a:gd name="T14" fmla="*/ 0 w 247"/>
                <a:gd name="T15" fmla="*/ 9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42">
                  <a:moveTo>
                    <a:pt x="0" y="95"/>
                  </a:moveTo>
                  <a:lnTo>
                    <a:pt x="14" y="9"/>
                  </a:lnTo>
                  <a:lnTo>
                    <a:pt x="165" y="0"/>
                  </a:lnTo>
                  <a:lnTo>
                    <a:pt x="96" y="39"/>
                  </a:lnTo>
                  <a:lnTo>
                    <a:pt x="247" y="125"/>
                  </a:lnTo>
                  <a:lnTo>
                    <a:pt x="217" y="142"/>
                  </a:lnTo>
                  <a:lnTo>
                    <a:pt x="67" y="56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EA8875CE-2635-491F-BFCA-5ACF49689E60}"/>
                </a:ext>
              </a:extLst>
            </p:cNvPr>
            <p:cNvSpPr/>
            <p:nvPr/>
          </p:nvSpPr>
          <p:spPr bwMode="auto">
            <a:xfrm>
              <a:off x="3531" y="1900"/>
              <a:ext cx="247" cy="142"/>
            </a:xfrm>
            <a:custGeom>
              <a:avLst/>
              <a:gdLst>
                <a:gd name="T0" fmla="*/ 0 w 247"/>
                <a:gd name="T1" fmla="*/ 95 h 142"/>
                <a:gd name="T2" fmla="*/ 14 w 247"/>
                <a:gd name="T3" fmla="*/ 9 h 142"/>
                <a:gd name="T4" fmla="*/ 165 w 247"/>
                <a:gd name="T5" fmla="*/ 0 h 142"/>
                <a:gd name="T6" fmla="*/ 96 w 247"/>
                <a:gd name="T7" fmla="*/ 39 h 142"/>
                <a:gd name="T8" fmla="*/ 247 w 247"/>
                <a:gd name="T9" fmla="*/ 125 h 142"/>
                <a:gd name="T10" fmla="*/ 217 w 247"/>
                <a:gd name="T11" fmla="*/ 142 h 142"/>
                <a:gd name="T12" fmla="*/ 67 w 247"/>
                <a:gd name="T13" fmla="*/ 56 h 142"/>
                <a:gd name="T14" fmla="*/ 0 w 247"/>
                <a:gd name="T15" fmla="*/ 9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42">
                  <a:moveTo>
                    <a:pt x="0" y="95"/>
                  </a:moveTo>
                  <a:lnTo>
                    <a:pt x="14" y="9"/>
                  </a:lnTo>
                  <a:lnTo>
                    <a:pt x="165" y="0"/>
                  </a:lnTo>
                  <a:lnTo>
                    <a:pt x="96" y="39"/>
                  </a:lnTo>
                  <a:lnTo>
                    <a:pt x="247" y="125"/>
                  </a:lnTo>
                  <a:lnTo>
                    <a:pt x="217" y="142"/>
                  </a:lnTo>
                  <a:lnTo>
                    <a:pt x="67" y="56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773E8B"/>
            </a:solidFill>
            <a:ln w="6350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46" name="Line 17">
              <a:extLst>
                <a:ext uri="{FF2B5EF4-FFF2-40B4-BE49-F238E27FC236}">
                  <a16:creationId xmlns:a16="http://schemas.microsoft.com/office/drawing/2014/main" id="{43359269-C95C-4CEE-BCFF-691E3C88E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2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47" name="Line 18">
              <a:extLst>
                <a:ext uri="{FF2B5EF4-FFF2-40B4-BE49-F238E27FC236}">
                  <a16:creationId xmlns:a16="http://schemas.microsoft.com/office/drawing/2014/main" id="{5B96D5EA-B472-409F-A535-1036C246D8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1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48" name="Line 19">
              <a:extLst>
                <a:ext uri="{FF2B5EF4-FFF2-40B4-BE49-F238E27FC236}">
                  <a16:creationId xmlns:a16="http://schemas.microsoft.com/office/drawing/2014/main" id="{54301002-BF3E-41D7-BDDB-A91479345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49" name="Line 20">
              <a:extLst>
                <a:ext uri="{FF2B5EF4-FFF2-40B4-BE49-F238E27FC236}">
                  <a16:creationId xmlns:a16="http://schemas.microsoft.com/office/drawing/2014/main" id="{9DC23E6D-AADA-4350-BCF4-81190C96C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50" name="Line 21">
              <a:extLst>
                <a:ext uri="{FF2B5EF4-FFF2-40B4-BE49-F238E27FC236}">
                  <a16:creationId xmlns:a16="http://schemas.microsoft.com/office/drawing/2014/main" id="{BEC20DFA-9B59-4AA7-B882-2517BFB7A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1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51" name="Line 22">
              <a:extLst>
                <a:ext uri="{FF2B5EF4-FFF2-40B4-BE49-F238E27FC236}">
                  <a16:creationId xmlns:a16="http://schemas.microsoft.com/office/drawing/2014/main" id="{8B0789DE-1F31-4D8C-9A38-328DD0E426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04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52" name="Line 23">
              <a:extLst>
                <a:ext uri="{FF2B5EF4-FFF2-40B4-BE49-F238E27FC236}">
                  <a16:creationId xmlns:a16="http://schemas.microsoft.com/office/drawing/2014/main" id="{6122800E-5655-4E07-B6F8-5FDE07DC0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53" name="Line 24">
              <a:extLst>
                <a:ext uri="{FF2B5EF4-FFF2-40B4-BE49-F238E27FC236}">
                  <a16:creationId xmlns:a16="http://schemas.microsoft.com/office/drawing/2014/main" id="{BC733974-6AF3-476A-BB97-A462EE08B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54" name="Line 25">
              <a:extLst>
                <a:ext uri="{FF2B5EF4-FFF2-40B4-BE49-F238E27FC236}">
                  <a16:creationId xmlns:a16="http://schemas.microsoft.com/office/drawing/2014/main" id="{B8CC79E6-F952-47CA-A3B7-2BAE342781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3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55" name="Line 26">
              <a:extLst>
                <a:ext uri="{FF2B5EF4-FFF2-40B4-BE49-F238E27FC236}">
                  <a16:creationId xmlns:a16="http://schemas.microsoft.com/office/drawing/2014/main" id="{AC5EF338-6CBE-4286-AF36-9D3C55D0A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2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56" name="Line 27">
              <a:extLst>
                <a:ext uri="{FF2B5EF4-FFF2-40B4-BE49-F238E27FC236}">
                  <a16:creationId xmlns:a16="http://schemas.microsoft.com/office/drawing/2014/main" id="{38A0DED4-18D1-4992-83BD-F7E0D6143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1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57" name="Line 28">
              <a:extLst>
                <a:ext uri="{FF2B5EF4-FFF2-40B4-BE49-F238E27FC236}">
                  <a16:creationId xmlns:a16="http://schemas.microsoft.com/office/drawing/2014/main" id="{F1658E50-4EBB-47C0-A498-037E7D995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58" name="Line 29">
              <a:extLst>
                <a:ext uri="{FF2B5EF4-FFF2-40B4-BE49-F238E27FC236}">
                  <a16:creationId xmlns:a16="http://schemas.microsoft.com/office/drawing/2014/main" id="{BFD5FD87-DA1B-4EA1-AEC1-9628D7D3A4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59" name="Line 30">
              <a:extLst>
                <a:ext uri="{FF2B5EF4-FFF2-40B4-BE49-F238E27FC236}">
                  <a16:creationId xmlns:a16="http://schemas.microsoft.com/office/drawing/2014/main" id="{1275C163-FDD6-4AEC-A8DB-CDBDEC578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</p:grpSp>
      <p:grpSp>
        <p:nvGrpSpPr>
          <p:cNvPr id="60" name="Group 4">
            <a:extLst>
              <a:ext uri="{FF2B5EF4-FFF2-40B4-BE49-F238E27FC236}">
                <a16:creationId xmlns:a16="http://schemas.microsoft.com/office/drawing/2014/main" id="{30191571-D42B-475A-9D40-6524A3E1EA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36654" y="3764527"/>
            <a:ext cx="776048" cy="687155"/>
            <a:chOff x="3317" y="1705"/>
            <a:chExt cx="1046" cy="910"/>
          </a:xfrm>
        </p:grpSpPr>
        <p:sp>
          <p:nvSpPr>
            <p:cNvPr id="61" name="AutoShape 3">
              <a:extLst>
                <a:ext uri="{FF2B5EF4-FFF2-40B4-BE49-F238E27FC236}">
                  <a16:creationId xmlns:a16="http://schemas.microsoft.com/office/drawing/2014/main" id="{A05FE265-755D-45CC-BFDA-FB66CC4ECF1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17" y="1705"/>
              <a:ext cx="1046" cy="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C03E1A1D-AAAE-4D18-AC6F-D54B8D81EB88}"/>
                </a:ext>
              </a:extLst>
            </p:cNvPr>
            <p:cNvSpPr/>
            <p:nvPr/>
          </p:nvSpPr>
          <p:spPr bwMode="auto">
            <a:xfrm>
              <a:off x="3875" y="1976"/>
              <a:ext cx="248" cy="142"/>
            </a:xfrm>
            <a:custGeom>
              <a:avLst/>
              <a:gdLst>
                <a:gd name="T0" fmla="*/ 248 w 248"/>
                <a:gd name="T1" fmla="*/ 48 h 142"/>
                <a:gd name="T2" fmla="*/ 233 w 248"/>
                <a:gd name="T3" fmla="*/ 134 h 142"/>
                <a:gd name="T4" fmla="*/ 83 w 248"/>
                <a:gd name="T5" fmla="*/ 142 h 142"/>
                <a:gd name="T6" fmla="*/ 151 w 248"/>
                <a:gd name="T7" fmla="*/ 103 h 142"/>
                <a:gd name="T8" fmla="*/ 0 w 248"/>
                <a:gd name="T9" fmla="*/ 17 h 142"/>
                <a:gd name="T10" fmla="*/ 30 w 248"/>
                <a:gd name="T11" fmla="*/ 0 h 142"/>
                <a:gd name="T12" fmla="*/ 180 w 248"/>
                <a:gd name="T13" fmla="*/ 86 h 142"/>
                <a:gd name="T14" fmla="*/ 248 w 248"/>
                <a:gd name="T15" fmla="*/ 4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248" y="48"/>
                  </a:moveTo>
                  <a:lnTo>
                    <a:pt x="233" y="134"/>
                  </a:lnTo>
                  <a:lnTo>
                    <a:pt x="83" y="142"/>
                  </a:lnTo>
                  <a:lnTo>
                    <a:pt x="151" y="103"/>
                  </a:lnTo>
                  <a:lnTo>
                    <a:pt x="0" y="17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9EE42CC1-C50F-4461-B919-6D1641EF8836}"/>
                </a:ext>
              </a:extLst>
            </p:cNvPr>
            <p:cNvSpPr/>
            <p:nvPr/>
          </p:nvSpPr>
          <p:spPr bwMode="auto">
            <a:xfrm>
              <a:off x="3875" y="1976"/>
              <a:ext cx="248" cy="142"/>
            </a:xfrm>
            <a:custGeom>
              <a:avLst/>
              <a:gdLst>
                <a:gd name="T0" fmla="*/ 248 w 248"/>
                <a:gd name="T1" fmla="*/ 48 h 142"/>
                <a:gd name="T2" fmla="*/ 233 w 248"/>
                <a:gd name="T3" fmla="*/ 134 h 142"/>
                <a:gd name="T4" fmla="*/ 83 w 248"/>
                <a:gd name="T5" fmla="*/ 142 h 142"/>
                <a:gd name="T6" fmla="*/ 151 w 248"/>
                <a:gd name="T7" fmla="*/ 103 h 142"/>
                <a:gd name="T8" fmla="*/ 0 w 248"/>
                <a:gd name="T9" fmla="*/ 17 h 142"/>
                <a:gd name="T10" fmla="*/ 30 w 248"/>
                <a:gd name="T11" fmla="*/ 0 h 142"/>
                <a:gd name="T12" fmla="*/ 180 w 248"/>
                <a:gd name="T13" fmla="*/ 86 h 142"/>
                <a:gd name="T14" fmla="*/ 248 w 248"/>
                <a:gd name="T15" fmla="*/ 4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248" y="48"/>
                  </a:moveTo>
                  <a:lnTo>
                    <a:pt x="233" y="134"/>
                  </a:lnTo>
                  <a:lnTo>
                    <a:pt x="83" y="142"/>
                  </a:lnTo>
                  <a:lnTo>
                    <a:pt x="151" y="103"/>
                  </a:lnTo>
                  <a:lnTo>
                    <a:pt x="0" y="17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8"/>
                  </a:lnTo>
                  <a:close/>
                </a:path>
              </a:pathLst>
            </a:custGeom>
            <a:solidFill>
              <a:srgbClr val="773E8B"/>
            </a:solidFill>
            <a:ln w="6350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64" name="Line 7">
              <a:extLst>
                <a:ext uri="{FF2B5EF4-FFF2-40B4-BE49-F238E27FC236}">
                  <a16:creationId xmlns:a16="http://schemas.microsoft.com/office/drawing/2014/main" id="{E5D72221-07DC-43DE-968A-E467198615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3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65" name="Line 8">
              <a:extLst>
                <a:ext uri="{FF2B5EF4-FFF2-40B4-BE49-F238E27FC236}">
                  <a16:creationId xmlns:a16="http://schemas.microsoft.com/office/drawing/2014/main" id="{59E8C935-700C-40DA-944B-C3CEE8875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2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66" name="Line 9">
              <a:extLst>
                <a:ext uri="{FF2B5EF4-FFF2-40B4-BE49-F238E27FC236}">
                  <a16:creationId xmlns:a16="http://schemas.microsoft.com/office/drawing/2014/main" id="{87F98E1C-13D5-46E3-8BF5-D47BB9288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" y="2304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67" name="Line 10">
              <a:extLst>
                <a:ext uri="{FF2B5EF4-FFF2-40B4-BE49-F238E27FC236}">
                  <a16:creationId xmlns:a16="http://schemas.microsoft.com/office/drawing/2014/main" id="{D5293743-FE3D-4E8C-A7DA-53E9C98EB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8832F55-A801-4545-AC7C-671DDF6078FB}"/>
                </a:ext>
              </a:extLst>
            </p:cNvPr>
            <p:cNvSpPr/>
            <p:nvPr/>
          </p:nvSpPr>
          <p:spPr bwMode="auto">
            <a:xfrm>
              <a:off x="3765" y="1790"/>
              <a:ext cx="248" cy="142"/>
            </a:xfrm>
            <a:custGeom>
              <a:avLst/>
              <a:gdLst>
                <a:gd name="T0" fmla="*/ 0 w 248"/>
                <a:gd name="T1" fmla="*/ 94 h 142"/>
                <a:gd name="T2" fmla="*/ 15 w 248"/>
                <a:gd name="T3" fmla="*/ 8 h 142"/>
                <a:gd name="T4" fmla="*/ 165 w 248"/>
                <a:gd name="T5" fmla="*/ 0 h 142"/>
                <a:gd name="T6" fmla="*/ 97 w 248"/>
                <a:gd name="T7" fmla="*/ 39 h 142"/>
                <a:gd name="T8" fmla="*/ 248 w 248"/>
                <a:gd name="T9" fmla="*/ 125 h 142"/>
                <a:gd name="T10" fmla="*/ 218 w 248"/>
                <a:gd name="T11" fmla="*/ 142 h 142"/>
                <a:gd name="T12" fmla="*/ 68 w 248"/>
                <a:gd name="T13" fmla="*/ 55 h 142"/>
                <a:gd name="T14" fmla="*/ 0 w 248"/>
                <a:gd name="T15" fmla="*/ 9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0" y="94"/>
                  </a:moveTo>
                  <a:lnTo>
                    <a:pt x="15" y="8"/>
                  </a:lnTo>
                  <a:lnTo>
                    <a:pt x="165" y="0"/>
                  </a:lnTo>
                  <a:lnTo>
                    <a:pt x="97" y="39"/>
                  </a:lnTo>
                  <a:lnTo>
                    <a:pt x="248" y="125"/>
                  </a:lnTo>
                  <a:lnTo>
                    <a:pt x="218" y="142"/>
                  </a:lnTo>
                  <a:lnTo>
                    <a:pt x="68" y="55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773E8B"/>
            </a:solidFill>
            <a:ln w="63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E5BC7961-608F-4841-8E07-39E1BB0C07F0}"/>
                </a:ext>
              </a:extLst>
            </p:cNvPr>
            <p:cNvSpPr/>
            <p:nvPr/>
          </p:nvSpPr>
          <p:spPr bwMode="auto">
            <a:xfrm>
              <a:off x="3673" y="2093"/>
              <a:ext cx="248" cy="141"/>
            </a:xfrm>
            <a:custGeom>
              <a:avLst/>
              <a:gdLst>
                <a:gd name="T0" fmla="*/ 248 w 248"/>
                <a:gd name="T1" fmla="*/ 47 h 141"/>
                <a:gd name="T2" fmla="*/ 233 w 248"/>
                <a:gd name="T3" fmla="*/ 133 h 141"/>
                <a:gd name="T4" fmla="*/ 83 w 248"/>
                <a:gd name="T5" fmla="*/ 141 h 141"/>
                <a:gd name="T6" fmla="*/ 151 w 248"/>
                <a:gd name="T7" fmla="*/ 103 h 141"/>
                <a:gd name="T8" fmla="*/ 0 w 248"/>
                <a:gd name="T9" fmla="*/ 16 h 141"/>
                <a:gd name="T10" fmla="*/ 30 w 248"/>
                <a:gd name="T11" fmla="*/ 0 h 141"/>
                <a:gd name="T12" fmla="*/ 180 w 248"/>
                <a:gd name="T13" fmla="*/ 86 h 141"/>
                <a:gd name="T14" fmla="*/ 248 w 248"/>
                <a:gd name="T15" fmla="*/ 4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1">
                  <a:moveTo>
                    <a:pt x="248" y="47"/>
                  </a:moveTo>
                  <a:lnTo>
                    <a:pt x="233" y="133"/>
                  </a:lnTo>
                  <a:lnTo>
                    <a:pt x="83" y="141"/>
                  </a:lnTo>
                  <a:lnTo>
                    <a:pt x="151" y="103"/>
                  </a:lnTo>
                  <a:lnTo>
                    <a:pt x="0" y="16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7"/>
                  </a:lnTo>
                  <a:close/>
                </a:path>
              </a:pathLst>
            </a:custGeom>
            <a:solidFill>
              <a:srgbClr val="773E8B"/>
            </a:solidFill>
            <a:ln w="63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95BB11FA-6914-446A-9054-59442E1C594B}"/>
                </a:ext>
              </a:extLst>
            </p:cNvPr>
            <p:cNvSpPr/>
            <p:nvPr/>
          </p:nvSpPr>
          <p:spPr bwMode="auto">
            <a:xfrm>
              <a:off x="3531" y="1900"/>
              <a:ext cx="247" cy="142"/>
            </a:xfrm>
            <a:custGeom>
              <a:avLst/>
              <a:gdLst>
                <a:gd name="T0" fmla="*/ 0 w 247"/>
                <a:gd name="T1" fmla="*/ 95 h 142"/>
                <a:gd name="T2" fmla="*/ 14 w 247"/>
                <a:gd name="T3" fmla="*/ 9 h 142"/>
                <a:gd name="T4" fmla="*/ 165 w 247"/>
                <a:gd name="T5" fmla="*/ 0 h 142"/>
                <a:gd name="T6" fmla="*/ 96 w 247"/>
                <a:gd name="T7" fmla="*/ 39 h 142"/>
                <a:gd name="T8" fmla="*/ 247 w 247"/>
                <a:gd name="T9" fmla="*/ 125 h 142"/>
                <a:gd name="T10" fmla="*/ 217 w 247"/>
                <a:gd name="T11" fmla="*/ 142 h 142"/>
                <a:gd name="T12" fmla="*/ 67 w 247"/>
                <a:gd name="T13" fmla="*/ 56 h 142"/>
                <a:gd name="T14" fmla="*/ 0 w 247"/>
                <a:gd name="T15" fmla="*/ 9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42">
                  <a:moveTo>
                    <a:pt x="0" y="95"/>
                  </a:moveTo>
                  <a:lnTo>
                    <a:pt x="14" y="9"/>
                  </a:lnTo>
                  <a:lnTo>
                    <a:pt x="165" y="0"/>
                  </a:lnTo>
                  <a:lnTo>
                    <a:pt x="96" y="39"/>
                  </a:lnTo>
                  <a:lnTo>
                    <a:pt x="247" y="125"/>
                  </a:lnTo>
                  <a:lnTo>
                    <a:pt x="217" y="142"/>
                  </a:lnTo>
                  <a:lnTo>
                    <a:pt x="67" y="56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A9F0257F-8969-435D-9972-5932A12D3A74}"/>
                </a:ext>
              </a:extLst>
            </p:cNvPr>
            <p:cNvSpPr/>
            <p:nvPr/>
          </p:nvSpPr>
          <p:spPr bwMode="auto">
            <a:xfrm>
              <a:off x="3531" y="1900"/>
              <a:ext cx="247" cy="142"/>
            </a:xfrm>
            <a:custGeom>
              <a:avLst/>
              <a:gdLst>
                <a:gd name="T0" fmla="*/ 0 w 247"/>
                <a:gd name="T1" fmla="*/ 95 h 142"/>
                <a:gd name="T2" fmla="*/ 14 w 247"/>
                <a:gd name="T3" fmla="*/ 9 h 142"/>
                <a:gd name="T4" fmla="*/ 165 w 247"/>
                <a:gd name="T5" fmla="*/ 0 h 142"/>
                <a:gd name="T6" fmla="*/ 96 w 247"/>
                <a:gd name="T7" fmla="*/ 39 h 142"/>
                <a:gd name="T8" fmla="*/ 247 w 247"/>
                <a:gd name="T9" fmla="*/ 125 h 142"/>
                <a:gd name="T10" fmla="*/ 217 w 247"/>
                <a:gd name="T11" fmla="*/ 142 h 142"/>
                <a:gd name="T12" fmla="*/ 67 w 247"/>
                <a:gd name="T13" fmla="*/ 56 h 142"/>
                <a:gd name="T14" fmla="*/ 0 w 247"/>
                <a:gd name="T15" fmla="*/ 9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42">
                  <a:moveTo>
                    <a:pt x="0" y="95"/>
                  </a:moveTo>
                  <a:lnTo>
                    <a:pt x="14" y="9"/>
                  </a:lnTo>
                  <a:lnTo>
                    <a:pt x="165" y="0"/>
                  </a:lnTo>
                  <a:lnTo>
                    <a:pt x="96" y="39"/>
                  </a:lnTo>
                  <a:lnTo>
                    <a:pt x="247" y="125"/>
                  </a:lnTo>
                  <a:lnTo>
                    <a:pt x="217" y="142"/>
                  </a:lnTo>
                  <a:lnTo>
                    <a:pt x="67" y="56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773E8B"/>
            </a:solidFill>
            <a:ln w="6350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72" name="Line 17">
              <a:extLst>
                <a:ext uri="{FF2B5EF4-FFF2-40B4-BE49-F238E27FC236}">
                  <a16:creationId xmlns:a16="http://schemas.microsoft.com/office/drawing/2014/main" id="{9755097A-3190-4224-83B3-3A747A6E0B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2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73" name="Line 18">
              <a:extLst>
                <a:ext uri="{FF2B5EF4-FFF2-40B4-BE49-F238E27FC236}">
                  <a16:creationId xmlns:a16="http://schemas.microsoft.com/office/drawing/2014/main" id="{84CEE9FD-B966-4B81-B28B-D2EE62BEEA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1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74" name="Line 19">
              <a:extLst>
                <a:ext uri="{FF2B5EF4-FFF2-40B4-BE49-F238E27FC236}">
                  <a16:creationId xmlns:a16="http://schemas.microsoft.com/office/drawing/2014/main" id="{AB0BF09B-E342-4012-93AE-740EE0E4F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75" name="Line 20">
              <a:extLst>
                <a:ext uri="{FF2B5EF4-FFF2-40B4-BE49-F238E27FC236}">
                  <a16:creationId xmlns:a16="http://schemas.microsoft.com/office/drawing/2014/main" id="{C226D4AE-FF75-4F94-9CB5-13E6174CCA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76" name="Line 21">
              <a:extLst>
                <a:ext uri="{FF2B5EF4-FFF2-40B4-BE49-F238E27FC236}">
                  <a16:creationId xmlns:a16="http://schemas.microsoft.com/office/drawing/2014/main" id="{2CD8FD26-7CB3-4DEC-B1DF-FC14D254D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1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77" name="Line 22">
              <a:extLst>
                <a:ext uri="{FF2B5EF4-FFF2-40B4-BE49-F238E27FC236}">
                  <a16:creationId xmlns:a16="http://schemas.microsoft.com/office/drawing/2014/main" id="{5F857ABF-108C-43F4-AFC4-86FFB9CA6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04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78" name="Line 23">
              <a:extLst>
                <a:ext uri="{FF2B5EF4-FFF2-40B4-BE49-F238E27FC236}">
                  <a16:creationId xmlns:a16="http://schemas.microsoft.com/office/drawing/2014/main" id="{223A2FA1-FADA-4C7A-B371-0489D07EB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79" name="Line 24">
              <a:extLst>
                <a:ext uri="{FF2B5EF4-FFF2-40B4-BE49-F238E27FC236}">
                  <a16:creationId xmlns:a16="http://schemas.microsoft.com/office/drawing/2014/main" id="{D3CAB850-CAC0-4D91-B659-07FA1C24E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80" name="Line 25">
              <a:extLst>
                <a:ext uri="{FF2B5EF4-FFF2-40B4-BE49-F238E27FC236}">
                  <a16:creationId xmlns:a16="http://schemas.microsoft.com/office/drawing/2014/main" id="{7C63FDFF-C0F1-4767-9031-74693DF3B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3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81" name="Line 26">
              <a:extLst>
                <a:ext uri="{FF2B5EF4-FFF2-40B4-BE49-F238E27FC236}">
                  <a16:creationId xmlns:a16="http://schemas.microsoft.com/office/drawing/2014/main" id="{E67622EF-A789-4800-8C72-7ED5ED109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2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82" name="Line 27">
              <a:extLst>
                <a:ext uri="{FF2B5EF4-FFF2-40B4-BE49-F238E27FC236}">
                  <a16:creationId xmlns:a16="http://schemas.microsoft.com/office/drawing/2014/main" id="{1B0DD108-0671-46AA-9AE7-44DDEE54A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1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CAB379F0-A7D9-4E50-9075-C561E8AFA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84" name="Line 29">
              <a:extLst>
                <a:ext uri="{FF2B5EF4-FFF2-40B4-BE49-F238E27FC236}">
                  <a16:creationId xmlns:a16="http://schemas.microsoft.com/office/drawing/2014/main" id="{4AE889F8-414F-4A18-9EE6-23E5933CB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003F8A57-F8F4-4EA0-AE44-540893E15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</p:grpSp>
      <p:grpSp>
        <p:nvGrpSpPr>
          <p:cNvPr id="86" name="Group 4">
            <a:extLst>
              <a:ext uri="{FF2B5EF4-FFF2-40B4-BE49-F238E27FC236}">
                <a16:creationId xmlns:a16="http://schemas.microsoft.com/office/drawing/2014/main" id="{27B2483A-D571-4233-B720-26F38D7C5D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7216" y="3764527"/>
            <a:ext cx="776048" cy="687155"/>
            <a:chOff x="3317" y="1705"/>
            <a:chExt cx="1046" cy="910"/>
          </a:xfrm>
        </p:grpSpPr>
        <p:sp>
          <p:nvSpPr>
            <p:cNvPr id="87" name="AutoShape 3">
              <a:extLst>
                <a:ext uri="{FF2B5EF4-FFF2-40B4-BE49-F238E27FC236}">
                  <a16:creationId xmlns:a16="http://schemas.microsoft.com/office/drawing/2014/main" id="{5B295D4D-D20E-41AC-B52E-3D2A7D27661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17" y="1705"/>
              <a:ext cx="1046" cy="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2689012D-5089-40AE-9E62-5715056CA09B}"/>
                </a:ext>
              </a:extLst>
            </p:cNvPr>
            <p:cNvSpPr/>
            <p:nvPr/>
          </p:nvSpPr>
          <p:spPr bwMode="auto">
            <a:xfrm>
              <a:off x="3875" y="1976"/>
              <a:ext cx="248" cy="142"/>
            </a:xfrm>
            <a:custGeom>
              <a:avLst/>
              <a:gdLst>
                <a:gd name="T0" fmla="*/ 248 w 248"/>
                <a:gd name="T1" fmla="*/ 48 h 142"/>
                <a:gd name="T2" fmla="*/ 233 w 248"/>
                <a:gd name="T3" fmla="*/ 134 h 142"/>
                <a:gd name="T4" fmla="*/ 83 w 248"/>
                <a:gd name="T5" fmla="*/ 142 h 142"/>
                <a:gd name="T6" fmla="*/ 151 w 248"/>
                <a:gd name="T7" fmla="*/ 103 h 142"/>
                <a:gd name="T8" fmla="*/ 0 w 248"/>
                <a:gd name="T9" fmla="*/ 17 h 142"/>
                <a:gd name="T10" fmla="*/ 30 w 248"/>
                <a:gd name="T11" fmla="*/ 0 h 142"/>
                <a:gd name="T12" fmla="*/ 180 w 248"/>
                <a:gd name="T13" fmla="*/ 86 h 142"/>
                <a:gd name="T14" fmla="*/ 248 w 248"/>
                <a:gd name="T15" fmla="*/ 4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248" y="48"/>
                  </a:moveTo>
                  <a:lnTo>
                    <a:pt x="233" y="134"/>
                  </a:lnTo>
                  <a:lnTo>
                    <a:pt x="83" y="142"/>
                  </a:lnTo>
                  <a:lnTo>
                    <a:pt x="151" y="103"/>
                  </a:lnTo>
                  <a:lnTo>
                    <a:pt x="0" y="17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57521FA5-4C55-4CCF-BE24-8217CCB06540}"/>
                </a:ext>
              </a:extLst>
            </p:cNvPr>
            <p:cNvSpPr/>
            <p:nvPr/>
          </p:nvSpPr>
          <p:spPr bwMode="auto">
            <a:xfrm>
              <a:off x="3875" y="1976"/>
              <a:ext cx="248" cy="142"/>
            </a:xfrm>
            <a:custGeom>
              <a:avLst/>
              <a:gdLst>
                <a:gd name="T0" fmla="*/ 248 w 248"/>
                <a:gd name="T1" fmla="*/ 48 h 142"/>
                <a:gd name="T2" fmla="*/ 233 w 248"/>
                <a:gd name="T3" fmla="*/ 134 h 142"/>
                <a:gd name="T4" fmla="*/ 83 w 248"/>
                <a:gd name="T5" fmla="*/ 142 h 142"/>
                <a:gd name="T6" fmla="*/ 151 w 248"/>
                <a:gd name="T7" fmla="*/ 103 h 142"/>
                <a:gd name="T8" fmla="*/ 0 w 248"/>
                <a:gd name="T9" fmla="*/ 17 h 142"/>
                <a:gd name="T10" fmla="*/ 30 w 248"/>
                <a:gd name="T11" fmla="*/ 0 h 142"/>
                <a:gd name="T12" fmla="*/ 180 w 248"/>
                <a:gd name="T13" fmla="*/ 86 h 142"/>
                <a:gd name="T14" fmla="*/ 248 w 248"/>
                <a:gd name="T15" fmla="*/ 4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248" y="48"/>
                  </a:moveTo>
                  <a:lnTo>
                    <a:pt x="233" y="134"/>
                  </a:lnTo>
                  <a:lnTo>
                    <a:pt x="83" y="142"/>
                  </a:lnTo>
                  <a:lnTo>
                    <a:pt x="151" y="103"/>
                  </a:lnTo>
                  <a:lnTo>
                    <a:pt x="0" y="17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8"/>
                  </a:lnTo>
                  <a:close/>
                </a:path>
              </a:pathLst>
            </a:custGeom>
            <a:solidFill>
              <a:srgbClr val="773E8B"/>
            </a:solidFill>
            <a:ln w="6350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90" name="Line 7">
              <a:extLst>
                <a:ext uri="{FF2B5EF4-FFF2-40B4-BE49-F238E27FC236}">
                  <a16:creationId xmlns:a16="http://schemas.microsoft.com/office/drawing/2014/main" id="{1A1D4A41-5CF0-4D9B-957C-477BC2F19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3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91" name="Line 8">
              <a:extLst>
                <a:ext uri="{FF2B5EF4-FFF2-40B4-BE49-F238E27FC236}">
                  <a16:creationId xmlns:a16="http://schemas.microsoft.com/office/drawing/2014/main" id="{96BBF27A-F423-44ED-9656-B0A3ABFF1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2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92" name="Line 9">
              <a:extLst>
                <a:ext uri="{FF2B5EF4-FFF2-40B4-BE49-F238E27FC236}">
                  <a16:creationId xmlns:a16="http://schemas.microsoft.com/office/drawing/2014/main" id="{1D15BE80-DEB1-402E-8A85-24403C3EC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" y="2304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93" name="Line 10">
              <a:extLst>
                <a:ext uri="{FF2B5EF4-FFF2-40B4-BE49-F238E27FC236}">
                  <a16:creationId xmlns:a16="http://schemas.microsoft.com/office/drawing/2014/main" id="{E528CF64-362E-4970-A188-7A138EFB75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73740AF0-916C-447E-8D4F-03F168155319}"/>
                </a:ext>
              </a:extLst>
            </p:cNvPr>
            <p:cNvSpPr/>
            <p:nvPr/>
          </p:nvSpPr>
          <p:spPr bwMode="auto">
            <a:xfrm>
              <a:off x="3765" y="1790"/>
              <a:ext cx="248" cy="142"/>
            </a:xfrm>
            <a:custGeom>
              <a:avLst/>
              <a:gdLst>
                <a:gd name="T0" fmla="*/ 0 w 248"/>
                <a:gd name="T1" fmla="*/ 94 h 142"/>
                <a:gd name="T2" fmla="*/ 15 w 248"/>
                <a:gd name="T3" fmla="*/ 8 h 142"/>
                <a:gd name="T4" fmla="*/ 165 w 248"/>
                <a:gd name="T5" fmla="*/ 0 h 142"/>
                <a:gd name="T6" fmla="*/ 97 w 248"/>
                <a:gd name="T7" fmla="*/ 39 h 142"/>
                <a:gd name="T8" fmla="*/ 248 w 248"/>
                <a:gd name="T9" fmla="*/ 125 h 142"/>
                <a:gd name="T10" fmla="*/ 218 w 248"/>
                <a:gd name="T11" fmla="*/ 142 h 142"/>
                <a:gd name="T12" fmla="*/ 68 w 248"/>
                <a:gd name="T13" fmla="*/ 55 h 142"/>
                <a:gd name="T14" fmla="*/ 0 w 248"/>
                <a:gd name="T15" fmla="*/ 9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0" y="94"/>
                  </a:moveTo>
                  <a:lnTo>
                    <a:pt x="15" y="8"/>
                  </a:lnTo>
                  <a:lnTo>
                    <a:pt x="165" y="0"/>
                  </a:lnTo>
                  <a:lnTo>
                    <a:pt x="97" y="39"/>
                  </a:lnTo>
                  <a:lnTo>
                    <a:pt x="248" y="125"/>
                  </a:lnTo>
                  <a:lnTo>
                    <a:pt x="218" y="142"/>
                  </a:lnTo>
                  <a:lnTo>
                    <a:pt x="68" y="55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773E8B"/>
            </a:solidFill>
            <a:ln w="63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A1BC0E41-52F0-4D97-A4D7-1F3D98617754}"/>
                </a:ext>
              </a:extLst>
            </p:cNvPr>
            <p:cNvSpPr/>
            <p:nvPr/>
          </p:nvSpPr>
          <p:spPr bwMode="auto">
            <a:xfrm>
              <a:off x="3673" y="2093"/>
              <a:ext cx="248" cy="141"/>
            </a:xfrm>
            <a:custGeom>
              <a:avLst/>
              <a:gdLst>
                <a:gd name="T0" fmla="*/ 248 w 248"/>
                <a:gd name="T1" fmla="*/ 47 h 141"/>
                <a:gd name="T2" fmla="*/ 233 w 248"/>
                <a:gd name="T3" fmla="*/ 133 h 141"/>
                <a:gd name="T4" fmla="*/ 83 w 248"/>
                <a:gd name="T5" fmla="*/ 141 h 141"/>
                <a:gd name="T6" fmla="*/ 151 w 248"/>
                <a:gd name="T7" fmla="*/ 103 h 141"/>
                <a:gd name="T8" fmla="*/ 0 w 248"/>
                <a:gd name="T9" fmla="*/ 16 h 141"/>
                <a:gd name="T10" fmla="*/ 30 w 248"/>
                <a:gd name="T11" fmla="*/ 0 h 141"/>
                <a:gd name="T12" fmla="*/ 180 w 248"/>
                <a:gd name="T13" fmla="*/ 86 h 141"/>
                <a:gd name="T14" fmla="*/ 248 w 248"/>
                <a:gd name="T15" fmla="*/ 4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1">
                  <a:moveTo>
                    <a:pt x="248" y="47"/>
                  </a:moveTo>
                  <a:lnTo>
                    <a:pt x="233" y="133"/>
                  </a:lnTo>
                  <a:lnTo>
                    <a:pt x="83" y="141"/>
                  </a:lnTo>
                  <a:lnTo>
                    <a:pt x="151" y="103"/>
                  </a:lnTo>
                  <a:lnTo>
                    <a:pt x="0" y="16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7"/>
                  </a:lnTo>
                  <a:close/>
                </a:path>
              </a:pathLst>
            </a:custGeom>
            <a:solidFill>
              <a:srgbClr val="773E8B"/>
            </a:solidFill>
            <a:ln w="63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6DA84A71-3093-429B-8822-213FA6AB7BAE}"/>
                </a:ext>
              </a:extLst>
            </p:cNvPr>
            <p:cNvSpPr/>
            <p:nvPr/>
          </p:nvSpPr>
          <p:spPr bwMode="auto">
            <a:xfrm>
              <a:off x="3531" y="1900"/>
              <a:ext cx="247" cy="142"/>
            </a:xfrm>
            <a:custGeom>
              <a:avLst/>
              <a:gdLst>
                <a:gd name="T0" fmla="*/ 0 w 247"/>
                <a:gd name="T1" fmla="*/ 95 h 142"/>
                <a:gd name="T2" fmla="*/ 14 w 247"/>
                <a:gd name="T3" fmla="*/ 9 h 142"/>
                <a:gd name="T4" fmla="*/ 165 w 247"/>
                <a:gd name="T5" fmla="*/ 0 h 142"/>
                <a:gd name="T6" fmla="*/ 96 w 247"/>
                <a:gd name="T7" fmla="*/ 39 h 142"/>
                <a:gd name="T8" fmla="*/ 247 w 247"/>
                <a:gd name="T9" fmla="*/ 125 h 142"/>
                <a:gd name="T10" fmla="*/ 217 w 247"/>
                <a:gd name="T11" fmla="*/ 142 h 142"/>
                <a:gd name="T12" fmla="*/ 67 w 247"/>
                <a:gd name="T13" fmla="*/ 56 h 142"/>
                <a:gd name="T14" fmla="*/ 0 w 247"/>
                <a:gd name="T15" fmla="*/ 9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42">
                  <a:moveTo>
                    <a:pt x="0" y="95"/>
                  </a:moveTo>
                  <a:lnTo>
                    <a:pt x="14" y="9"/>
                  </a:lnTo>
                  <a:lnTo>
                    <a:pt x="165" y="0"/>
                  </a:lnTo>
                  <a:lnTo>
                    <a:pt x="96" y="39"/>
                  </a:lnTo>
                  <a:lnTo>
                    <a:pt x="247" y="125"/>
                  </a:lnTo>
                  <a:lnTo>
                    <a:pt x="217" y="142"/>
                  </a:lnTo>
                  <a:lnTo>
                    <a:pt x="67" y="56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id="{E1458676-FAD3-4723-A476-90246D3244CB}"/>
                </a:ext>
              </a:extLst>
            </p:cNvPr>
            <p:cNvSpPr/>
            <p:nvPr/>
          </p:nvSpPr>
          <p:spPr bwMode="auto">
            <a:xfrm>
              <a:off x="3531" y="1900"/>
              <a:ext cx="247" cy="142"/>
            </a:xfrm>
            <a:custGeom>
              <a:avLst/>
              <a:gdLst>
                <a:gd name="T0" fmla="*/ 0 w 247"/>
                <a:gd name="T1" fmla="*/ 95 h 142"/>
                <a:gd name="T2" fmla="*/ 14 w 247"/>
                <a:gd name="T3" fmla="*/ 9 h 142"/>
                <a:gd name="T4" fmla="*/ 165 w 247"/>
                <a:gd name="T5" fmla="*/ 0 h 142"/>
                <a:gd name="T6" fmla="*/ 96 w 247"/>
                <a:gd name="T7" fmla="*/ 39 h 142"/>
                <a:gd name="T8" fmla="*/ 247 w 247"/>
                <a:gd name="T9" fmla="*/ 125 h 142"/>
                <a:gd name="T10" fmla="*/ 217 w 247"/>
                <a:gd name="T11" fmla="*/ 142 h 142"/>
                <a:gd name="T12" fmla="*/ 67 w 247"/>
                <a:gd name="T13" fmla="*/ 56 h 142"/>
                <a:gd name="T14" fmla="*/ 0 w 247"/>
                <a:gd name="T15" fmla="*/ 9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42">
                  <a:moveTo>
                    <a:pt x="0" y="95"/>
                  </a:moveTo>
                  <a:lnTo>
                    <a:pt x="14" y="9"/>
                  </a:lnTo>
                  <a:lnTo>
                    <a:pt x="165" y="0"/>
                  </a:lnTo>
                  <a:lnTo>
                    <a:pt x="96" y="39"/>
                  </a:lnTo>
                  <a:lnTo>
                    <a:pt x="247" y="125"/>
                  </a:lnTo>
                  <a:lnTo>
                    <a:pt x="217" y="142"/>
                  </a:lnTo>
                  <a:lnTo>
                    <a:pt x="67" y="56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773E8B"/>
            </a:solidFill>
            <a:ln w="6350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98" name="Line 17">
              <a:extLst>
                <a:ext uri="{FF2B5EF4-FFF2-40B4-BE49-F238E27FC236}">
                  <a16:creationId xmlns:a16="http://schemas.microsoft.com/office/drawing/2014/main" id="{2A0CD62A-E078-4ACD-A1E4-DDEF5AC44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2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99" name="Line 18">
              <a:extLst>
                <a:ext uri="{FF2B5EF4-FFF2-40B4-BE49-F238E27FC236}">
                  <a16:creationId xmlns:a16="http://schemas.microsoft.com/office/drawing/2014/main" id="{9E979DC3-B9ED-4493-B9E4-F63BF93FF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1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00" name="Line 19">
              <a:extLst>
                <a:ext uri="{FF2B5EF4-FFF2-40B4-BE49-F238E27FC236}">
                  <a16:creationId xmlns:a16="http://schemas.microsoft.com/office/drawing/2014/main" id="{9296651D-7D60-4258-A7DB-E6DC324E7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01" name="Line 20">
              <a:extLst>
                <a:ext uri="{FF2B5EF4-FFF2-40B4-BE49-F238E27FC236}">
                  <a16:creationId xmlns:a16="http://schemas.microsoft.com/office/drawing/2014/main" id="{C8947FC2-BB6F-42B5-A972-79A9FBA88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02" name="Line 21">
              <a:extLst>
                <a:ext uri="{FF2B5EF4-FFF2-40B4-BE49-F238E27FC236}">
                  <a16:creationId xmlns:a16="http://schemas.microsoft.com/office/drawing/2014/main" id="{75EAC1FA-A993-48AB-BB30-47151B367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1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03" name="Line 22">
              <a:extLst>
                <a:ext uri="{FF2B5EF4-FFF2-40B4-BE49-F238E27FC236}">
                  <a16:creationId xmlns:a16="http://schemas.microsoft.com/office/drawing/2014/main" id="{A8564B73-CAA8-4514-90CC-66D105E39E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04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04" name="Line 23">
              <a:extLst>
                <a:ext uri="{FF2B5EF4-FFF2-40B4-BE49-F238E27FC236}">
                  <a16:creationId xmlns:a16="http://schemas.microsoft.com/office/drawing/2014/main" id="{5D0D7EE8-4F2A-41B4-9BBE-7991924EE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05" name="Line 24">
              <a:extLst>
                <a:ext uri="{FF2B5EF4-FFF2-40B4-BE49-F238E27FC236}">
                  <a16:creationId xmlns:a16="http://schemas.microsoft.com/office/drawing/2014/main" id="{6E809588-A592-41D4-97AC-47C3A8800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06" name="Line 25">
              <a:extLst>
                <a:ext uri="{FF2B5EF4-FFF2-40B4-BE49-F238E27FC236}">
                  <a16:creationId xmlns:a16="http://schemas.microsoft.com/office/drawing/2014/main" id="{295CA045-4CB0-49D6-BBB0-FC5656636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3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07" name="Line 26">
              <a:extLst>
                <a:ext uri="{FF2B5EF4-FFF2-40B4-BE49-F238E27FC236}">
                  <a16:creationId xmlns:a16="http://schemas.microsoft.com/office/drawing/2014/main" id="{E00316EE-42CD-49AD-876C-A43D176D76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2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08" name="Line 27">
              <a:extLst>
                <a:ext uri="{FF2B5EF4-FFF2-40B4-BE49-F238E27FC236}">
                  <a16:creationId xmlns:a16="http://schemas.microsoft.com/office/drawing/2014/main" id="{62FDE30F-BF84-4CD3-B928-999B04E34E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1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09" name="Line 28">
              <a:extLst>
                <a:ext uri="{FF2B5EF4-FFF2-40B4-BE49-F238E27FC236}">
                  <a16:creationId xmlns:a16="http://schemas.microsoft.com/office/drawing/2014/main" id="{B33D88D0-4E19-44CF-B621-336F89CF2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10" name="Line 29">
              <a:extLst>
                <a:ext uri="{FF2B5EF4-FFF2-40B4-BE49-F238E27FC236}">
                  <a16:creationId xmlns:a16="http://schemas.microsoft.com/office/drawing/2014/main" id="{A43EF15B-A70D-4D38-B81B-BE5D8B1B92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11" name="Line 30">
              <a:extLst>
                <a:ext uri="{FF2B5EF4-FFF2-40B4-BE49-F238E27FC236}">
                  <a16:creationId xmlns:a16="http://schemas.microsoft.com/office/drawing/2014/main" id="{4F395A96-F93C-4523-8630-959130B89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</p:grp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F91D401-A733-469A-B152-BB61E1CE7B07}"/>
              </a:ext>
            </a:extLst>
          </p:cNvPr>
          <p:cNvCxnSpPr/>
          <p:nvPr/>
        </p:nvCxnSpPr>
        <p:spPr>
          <a:xfrm flipV="1">
            <a:off x="5786436" y="3534351"/>
            <a:ext cx="940753" cy="443848"/>
          </a:xfrm>
          <a:prstGeom prst="line">
            <a:avLst/>
          </a:prstGeom>
          <a:ln w="28575">
            <a:solidFill>
              <a:srgbClr val="632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5911D13E-33EB-4E75-A56C-E52E71306C14}"/>
              </a:ext>
            </a:extLst>
          </p:cNvPr>
          <p:cNvCxnSpPr/>
          <p:nvPr/>
        </p:nvCxnSpPr>
        <p:spPr>
          <a:xfrm>
            <a:off x="5697544" y="4317467"/>
            <a:ext cx="896310" cy="542827"/>
          </a:xfrm>
          <a:prstGeom prst="line">
            <a:avLst/>
          </a:prstGeom>
          <a:ln w="28575">
            <a:solidFill>
              <a:srgbClr val="632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D806D5D-01A2-4F74-A85E-6C55BA8E2D61}"/>
              </a:ext>
            </a:extLst>
          </p:cNvPr>
          <p:cNvCxnSpPr/>
          <p:nvPr/>
        </p:nvCxnSpPr>
        <p:spPr>
          <a:xfrm>
            <a:off x="7349417" y="3489116"/>
            <a:ext cx="911125" cy="422200"/>
          </a:xfrm>
          <a:prstGeom prst="line">
            <a:avLst/>
          </a:prstGeom>
          <a:ln w="28575">
            <a:solidFill>
              <a:srgbClr val="632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32DE89FA-8604-4722-B1A1-13391531AC8A}"/>
              </a:ext>
            </a:extLst>
          </p:cNvPr>
          <p:cNvCxnSpPr/>
          <p:nvPr/>
        </p:nvCxnSpPr>
        <p:spPr>
          <a:xfrm flipV="1">
            <a:off x="7493789" y="4324786"/>
            <a:ext cx="848237" cy="588636"/>
          </a:xfrm>
          <a:prstGeom prst="line">
            <a:avLst/>
          </a:prstGeom>
          <a:ln w="28575">
            <a:solidFill>
              <a:srgbClr val="632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9F5E4A98-7DB7-4E06-9E99-EC269634920C}"/>
              </a:ext>
            </a:extLst>
          </p:cNvPr>
          <p:cNvCxnSpPr/>
          <p:nvPr/>
        </p:nvCxnSpPr>
        <p:spPr>
          <a:xfrm flipH="1">
            <a:off x="4082707" y="4113907"/>
            <a:ext cx="985200" cy="7540"/>
          </a:xfrm>
          <a:prstGeom prst="line">
            <a:avLst/>
          </a:prstGeom>
          <a:ln w="28575">
            <a:solidFill>
              <a:srgbClr val="632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4">
            <a:extLst>
              <a:ext uri="{FF2B5EF4-FFF2-40B4-BE49-F238E27FC236}">
                <a16:creationId xmlns:a16="http://schemas.microsoft.com/office/drawing/2014/main" id="{D8F20EEB-932C-4570-96C6-0A4E51BB39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66690" y="3764527"/>
            <a:ext cx="776048" cy="687155"/>
            <a:chOff x="3317" y="1705"/>
            <a:chExt cx="1046" cy="910"/>
          </a:xfrm>
        </p:grpSpPr>
        <p:sp>
          <p:nvSpPr>
            <p:cNvPr id="129" name="AutoShape 3">
              <a:extLst>
                <a:ext uri="{FF2B5EF4-FFF2-40B4-BE49-F238E27FC236}">
                  <a16:creationId xmlns:a16="http://schemas.microsoft.com/office/drawing/2014/main" id="{E5721114-DB22-405F-A538-0838646CD46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17" y="1705"/>
              <a:ext cx="1046" cy="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30" name="Freeform 5">
              <a:extLst>
                <a:ext uri="{FF2B5EF4-FFF2-40B4-BE49-F238E27FC236}">
                  <a16:creationId xmlns:a16="http://schemas.microsoft.com/office/drawing/2014/main" id="{9375CD39-5F58-463C-9B10-3B38E2A93457}"/>
                </a:ext>
              </a:extLst>
            </p:cNvPr>
            <p:cNvSpPr/>
            <p:nvPr/>
          </p:nvSpPr>
          <p:spPr bwMode="auto">
            <a:xfrm>
              <a:off x="3875" y="1976"/>
              <a:ext cx="248" cy="142"/>
            </a:xfrm>
            <a:custGeom>
              <a:avLst/>
              <a:gdLst>
                <a:gd name="T0" fmla="*/ 248 w 248"/>
                <a:gd name="T1" fmla="*/ 48 h 142"/>
                <a:gd name="T2" fmla="*/ 233 w 248"/>
                <a:gd name="T3" fmla="*/ 134 h 142"/>
                <a:gd name="T4" fmla="*/ 83 w 248"/>
                <a:gd name="T5" fmla="*/ 142 h 142"/>
                <a:gd name="T6" fmla="*/ 151 w 248"/>
                <a:gd name="T7" fmla="*/ 103 h 142"/>
                <a:gd name="T8" fmla="*/ 0 w 248"/>
                <a:gd name="T9" fmla="*/ 17 h 142"/>
                <a:gd name="T10" fmla="*/ 30 w 248"/>
                <a:gd name="T11" fmla="*/ 0 h 142"/>
                <a:gd name="T12" fmla="*/ 180 w 248"/>
                <a:gd name="T13" fmla="*/ 86 h 142"/>
                <a:gd name="T14" fmla="*/ 248 w 248"/>
                <a:gd name="T15" fmla="*/ 4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248" y="48"/>
                  </a:moveTo>
                  <a:lnTo>
                    <a:pt x="233" y="134"/>
                  </a:lnTo>
                  <a:lnTo>
                    <a:pt x="83" y="142"/>
                  </a:lnTo>
                  <a:lnTo>
                    <a:pt x="151" y="103"/>
                  </a:lnTo>
                  <a:lnTo>
                    <a:pt x="0" y="17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31" name="Freeform 6">
              <a:extLst>
                <a:ext uri="{FF2B5EF4-FFF2-40B4-BE49-F238E27FC236}">
                  <a16:creationId xmlns:a16="http://schemas.microsoft.com/office/drawing/2014/main" id="{6B6F73AE-F5A8-4F23-AB5E-15FD1FD99048}"/>
                </a:ext>
              </a:extLst>
            </p:cNvPr>
            <p:cNvSpPr/>
            <p:nvPr/>
          </p:nvSpPr>
          <p:spPr bwMode="auto">
            <a:xfrm>
              <a:off x="3875" y="1976"/>
              <a:ext cx="248" cy="142"/>
            </a:xfrm>
            <a:custGeom>
              <a:avLst/>
              <a:gdLst>
                <a:gd name="T0" fmla="*/ 248 w 248"/>
                <a:gd name="T1" fmla="*/ 48 h 142"/>
                <a:gd name="T2" fmla="*/ 233 w 248"/>
                <a:gd name="T3" fmla="*/ 134 h 142"/>
                <a:gd name="T4" fmla="*/ 83 w 248"/>
                <a:gd name="T5" fmla="*/ 142 h 142"/>
                <a:gd name="T6" fmla="*/ 151 w 248"/>
                <a:gd name="T7" fmla="*/ 103 h 142"/>
                <a:gd name="T8" fmla="*/ 0 w 248"/>
                <a:gd name="T9" fmla="*/ 17 h 142"/>
                <a:gd name="T10" fmla="*/ 30 w 248"/>
                <a:gd name="T11" fmla="*/ 0 h 142"/>
                <a:gd name="T12" fmla="*/ 180 w 248"/>
                <a:gd name="T13" fmla="*/ 86 h 142"/>
                <a:gd name="T14" fmla="*/ 248 w 248"/>
                <a:gd name="T15" fmla="*/ 4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248" y="48"/>
                  </a:moveTo>
                  <a:lnTo>
                    <a:pt x="233" y="134"/>
                  </a:lnTo>
                  <a:lnTo>
                    <a:pt x="83" y="142"/>
                  </a:lnTo>
                  <a:lnTo>
                    <a:pt x="151" y="103"/>
                  </a:lnTo>
                  <a:lnTo>
                    <a:pt x="0" y="17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8"/>
                  </a:lnTo>
                  <a:close/>
                </a:path>
              </a:pathLst>
            </a:custGeom>
            <a:solidFill>
              <a:srgbClr val="773E8B"/>
            </a:solidFill>
            <a:ln w="6350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32" name="Line 7">
              <a:extLst>
                <a:ext uri="{FF2B5EF4-FFF2-40B4-BE49-F238E27FC236}">
                  <a16:creationId xmlns:a16="http://schemas.microsoft.com/office/drawing/2014/main" id="{2F7A11E5-DCCD-450A-BAB3-D1DCE39FE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3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33" name="Line 8">
              <a:extLst>
                <a:ext uri="{FF2B5EF4-FFF2-40B4-BE49-F238E27FC236}">
                  <a16:creationId xmlns:a16="http://schemas.microsoft.com/office/drawing/2014/main" id="{42727545-7370-48D9-89EA-07C018DB6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2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34" name="Line 9">
              <a:extLst>
                <a:ext uri="{FF2B5EF4-FFF2-40B4-BE49-F238E27FC236}">
                  <a16:creationId xmlns:a16="http://schemas.microsoft.com/office/drawing/2014/main" id="{D75DAC42-A31E-4552-BF36-18E4BEC17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" y="2304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35" name="Line 10">
              <a:extLst>
                <a:ext uri="{FF2B5EF4-FFF2-40B4-BE49-F238E27FC236}">
                  <a16:creationId xmlns:a16="http://schemas.microsoft.com/office/drawing/2014/main" id="{7A2C9484-5FF5-4510-96FF-87C1BC7638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87D51983-3D43-4B54-965E-D054BED8B54E}"/>
                </a:ext>
              </a:extLst>
            </p:cNvPr>
            <p:cNvSpPr/>
            <p:nvPr/>
          </p:nvSpPr>
          <p:spPr bwMode="auto">
            <a:xfrm>
              <a:off x="3765" y="1790"/>
              <a:ext cx="248" cy="142"/>
            </a:xfrm>
            <a:custGeom>
              <a:avLst/>
              <a:gdLst>
                <a:gd name="T0" fmla="*/ 0 w 248"/>
                <a:gd name="T1" fmla="*/ 94 h 142"/>
                <a:gd name="T2" fmla="*/ 15 w 248"/>
                <a:gd name="T3" fmla="*/ 8 h 142"/>
                <a:gd name="T4" fmla="*/ 165 w 248"/>
                <a:gd name="T5" fmla="*/ 0 h 142"/>
                <a:gd name="T6" fmla="*/ 97 w 248"/>
                <a:gd name="T7" fmla="*/ 39 h 142"/>
                <a:gd name="T8" fmla="*/ 248 w 248"/>
                <a:gd name="T9" fmla="*/ 125 h 142"/>
                <a:gd name="T10" fmla="*/ 218 w 248"/>
                <a:gd name="T11" fmla="*/ 142 h 142"/>
                <a:gd name="T12" fmla="*/ 68 w 248"/>
                <a:gd name="T13" fmla="*/ 55 h 142"/>
                <a:gd name="T14" fmla="*/ 0 w 248"/>
                <a:gd name="T15" fmla="*/ 9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2">
                  <a:moveTo>
                    <a:pt x="0" y="94"/>
                  </a:moveTo>
                  <a:lnTo>
                    <a:pt x="15" y="8"/>
                  </a:lnTo>
                  <a:lnTo>
                    <a:pt x="165" y="0"/>
                  </a:lnTo>
                  <a:lnTo>
                    <a:pt x="97" y="39"/>
                  </a:lnTo>
                  <a:lnTo>
                    <a:pt x="248" y="125"/>
                  </a:lnTo>
                  <a:lnTo>
                    <a:pt x="218" y="142"/>
                  </a:lnTo>
                  <a:lnTo>
                    <a:pt x="68" y="55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773E8B"/>
            </a:solidFill>
            <a:ln w="63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326F5BBD-8F37-4C61-859A-2128699C0032}"/>
                </a:ext>
              </a:extLst>
            </p:cNvPr>
            <p:cNvSpPr/>
            <p:nvPr/>
          </p:nvSpPr>
          <p:spPr bwMode="auto">
            <a:xfrm>
              <a:off x="3673" y="2093"/>
              <a:ext cx="248" cy="141"/>
            </a:xfrm>
            <a:custGeom>
              <a:avLst/>
              <a:gdLst>
                <a:gd name="T0" fmla="*/ 248 w 248"/>
                <a:gd name="T1" fmla="*/ 47 h 141"/>
                <a:gd name="T2" fmla="*/ 233 w 248"/>
                <a:gd name="T3" fmla="*/ 133 h 141"/>
                <a:gd name="T4" fmla="*/ 83 w 248"/>
                <a:gd name="T5" fmla="*/ 141 h 141"/>
                <a:gd name="T6" fmla="*/ 151 w 248"/>
                <a:gd name="T7" fmla="*/ 103 h 141"/>
                <a:gd name="T8" fmla="*/ 0 w 248"/>
                <a:gd name="T9" fmla="*/ 16 h 141"/>
                <a:gd name="T10" fmla="*/ 30 w 248"/>
                <a:gd name="T11" fmla="*/ 0 h 141"/>
                <a:gd name="T12" fmla="*/ 180 w 248"/>
                <a:gd name="T13" fmla="*/ 86 h 141"/>
                <a:gd name="T14" fmla="*/ 248 w 248"/>
                <a:gd name="T15" fmla="*/ 4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141">
                  <a:moveTo>
                    <a:pt x="248" y="47"/>
                  </a:moveTo>
                  <a:lnTo>
                    <a:pt x="233" y="133"/>
                  </a:lnTo>
                  <a:lnTo>
                    <a:pt x="83" y="141"/>
                  </a:lnTo>
                  <a:lnTo>
                    <a:pt x="151" y="103"/>
                  </a:lnTo>
                  <a:lnTo>
                    <a:pt x="0" y="16"/>
                  </a:lnTo>
                  <a:lnTo>
                    <a:pt x="30" y="0"/>
                  </a:lnTo>
                  <a:lnTo>
                    <a:pt x="180" y="86"/>
                  </a:lnTo>
                  <a:lnTo>
                    <a:pt x="248" y="47"/>
                  </a:lnTo>
                  <a:close/>
                </a:path>
              </a:pathLst>
            </a:custGeom>
            <a:solidFill>
              <a:srgbClr val="773E8B"/>
            </a:solidFill>
            <a:ln w="63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9FB93799-B96A-4A8D-AA92-E21425859F3E}"/>
                </a:ext>
              </a:extLst>
            </p:cNvPr>
            <p:cNvSpPr/>
            <p:nvPr/>
          </p:nvSpPr>
          <p:spPr bwMode="auto">
            <a:xfrm>
              <a:off x="3531" y="1900"/>
              <a:ext cx="247" cy="142"/>
            </a:xfrm>
            <a:custGeom>
              <a:avLst/>
              <a:gdLst>
                <a:gd name="T0" fmla="*/ 0 w 247"/>
                <a:gd name="T1" fmla="*/ 95 h 142"/>
                <a:gd name="T2" fmla="*/ 14 w 247"/>
                <a:gd name="T3" fmla="*/ 9 h 142"/>
                <a:gd name="T4" fmla="*/ 165 w 247"/>
                <a:gd name="T5" fmla="*/ 0 h 142"/>
                <a:gd name="T6" fmla="*/ 96 w 247"/>
                <a:gd name="T7" fmla="*/ 39 h 142"/>
                <a:gd name="T8" fmla="*/ 247 w 247"/>
                <a:gd name="T9" fmla="*/ 125 h 142"/>
                <a:gd name="T10" fmla="*/ 217 w 247"/>
                <a:gd name="T11" fmla="*/ 142 h 142"/>
                <a:gd name="T12" fmla="*/ 67 w 247"/>
                <a:gd name="T13" fmla="*/ 56 h 142"/>
                <a:gd name="T14" fmla="*/ 0 w 247"/>
                <a:gd name="T15" fmla="*/ 9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42">
                  <a:moveTo>
                    <a:pt x="0" y="95"/>
                  </a:moveTo>
                  <a:lnTo>
                    <a:pt x="14" y="9"/>
                  </a:lnTo>
                  <a:lnTo>
                    <a:pt x="165" y="0"/>
                  </a:lnTo>
                  <a:lnTo>
                    <a:pt x="96" y="39"/>
                  </a:lnTo>
                  <a:lnTo>
                    <a:pt x="247" y="125"/>
                  </a:lnTo>
                  <a:lnTo>
                    <a:pt x="217" y="142"/>
                  </a:lnTo>
                  <a:lnTo>
                    <a:pt x="67" y="56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C09DDB7F-6DEA-4B10-A73B-D7196285B688}"/>
                </a:ext>
              </a:extLst>
            </p:cNvPr>
            <p:cNvSpPr/>
            <p:nvPr/>
          </p:nvSpPr>
          <p:spPr bwMode="auto">
            <a:xfrm>
              <a:off x="3531" y="1900"/>
              <a:ext cx="247" cy="142"/>
            </a:xfrm>
            <a:custGeom>
              <a:avLst/>
              <a:gdLst>
                <a:gd name="T0" fmla="*/ 0 w 247"/>
                <a:gd name="T1" fmla="*/ 95 h 142"/>
                <a:gd name="T2" fmla="*/ 14 w 247"/>
                <a:gd name="T3" fmla="*/ 9 h 142"/>
                <a:gd name="T4" fmla="*/ 165 w 247"/>
                <a:gd name="T5" fmla="*/ 0 h 142"/>
                <a:gd name="T6" fmla="*/ 96 w 247"/>
                <a:gd name="T7" fmla="*/ 39 h 142"/>
                <a:gd name="T8" fmla="*/ 247 w 247"/>
                <a:gd name="T9" fmla="*/ 125 h 142"/>
                <a:gd name="T10" fmla="*/ 217 w 247"/>
                <a:gd name="T11" fmla="*/ 142 h 142"/>
                <a:gd name="T12" fmla="*/ 67 w 247"/>
                <a:gd name="T13" fmla="*/ 56 h 142"/>
                <a:gd name="T14" fmla="*/ 0 w 247"/>
                <a:gd name="T15" fmla="*/ 9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42">
                  <a:moveTo>
                    <a:pt x="0" y="95"/>
                  </a:moveTo>
                  <a:lnTo>
                    <a:pt x="14" y="9"/>
                  </a:lnTo>
                  <a:lnTo>
                    <a:pt x="165" y="0"/>
                  </a:lnTo>
                  <a:lnTo>
                    <a:pt x="96" y="39"/>
                  </a:lnTo>
                  <a:lnTo>
                    <a:pt x="247" y="125"/>
                  </a:lnTo>
                  <a:lnTo>
                    <a:pt x="217" y="142"/>
                  </a:lnTo>
                  <a:lnTo>
                    <a:pt x="67" y="56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773E8B"/>
            </a:solidFill>
            <a:ln w="6350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40" name="Line 17">
              <a:extLst>
                <a:ext uri="{FF2B5EF4-FFF2-40B4-BE49-F238E27FC236}">
                  <a16:creationId xmlns:a16="http://schemas.microsoft.com/office/drawing/2014/main" id="{5783A617-698A-4266-B99C-255ECBE4A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2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41" name="Line 18">
              <a:extLst>
                <a:ext uri="{FF2B5EF4-FFF2-40B4-BE49-F238E27FC236}">
                  <a16:creationId xmlns:a16="http://schemas.microsoft.com/office/drawing/2014/main" id="{A7683353-0683-443E-948D-630C082BF2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1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42" name="Line 19">
              <a:extLst>
                <a:ext uri="{FF2B5EF4-FFF2-40B4-BE49-F238E27FC236}">
                  <a16:creationId xmlns:a16="http://schemas.microsoft.com/office/drawing/2014/main" id="{126E9038-B29C-4C57-BA42-5990705A6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43" name="Line 20">
              <a:extLst>
                <a:ext uri="{FF2B5EF4-FFF2-40B4-BE49-F238E27FC236}">
                  <a16:creationId xmlns:a16="http://schemas.microsoft.com/office/drawing/2014/main" id="{6E3578CF-7598-4DE5-BC47-1761AF0DC3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44" name="Line 21">
              <a:extLst>
                <a:ext uri="{FF2B5EF4-FFF2-40B4-BE49-F238E27FC236}">
                  <a16:creationId xmlns:a16="http://schemas.microsoft.com/office/drawing/2014/main" id="{3F25902D-118A-446A-BA06-ADF8004C1F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1" y="2012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45" name="Line 22">
              <a:extLst>
                <a:ext uri="{FF2B5EF4-FFF2-40B4-BE49-F238E27FC236}">
                  <a16:creationId xmlns:a16="http://schemas.microsoft.com/office/drawing/2014/main" id="{18FA01BA-B559-4780-AC4D-0297E41D70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04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46" name="Line 23">
              <a:extLst>
                <a:ext uri="{FF2B5EF4-FFF2-40B4-BE49-F238E27FC236}">
                  <a16:creationId xmlns:a16="http://schemas.microsoft.com/office/drawing/2014/main" id="{4D2595BA-A0E3-426E-8F9F-1F7F30FD1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47" name="Line 24">
              <a:extLst>
                <a:ext uri="{FF2B5EF4-FFF2-40B4-BE49-F238E27FC236}">
                  <a16:creationId xmlns:a16="http://schemas.microsoft.com/office/drawing/2014/main" id="{C305A0B7-8766-49F6-82DE-2FD8D8756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48" name="Line 25">
              <a:extLst>
                <a:ext uri="{FF2B5EF4-FFF2-40B4-BE49-F238E27FC236}">
                  <a16:creationId xmlns:a16="http://schemas.microsoft.com/office/drawing/2014/main" id="{14EAAA34-0EE2-45D1-8041-11145B19C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3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49" name="Line 26">
              <a:extLst>
                <a:ext uri="{FF2B5EF4-FFF2-40B4-BE49-F238E27FC236}">
                  <a16:creationId xmlns:a16="http://schemas.microsoft.com/office/drawing/2014/main" id="{85F177DA-9D76-4A6C-820F-1976B6D57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2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50" name="Line 27">
              <a:extLst>
                <a:ext uri="{FF2B5EF4-FFF2-40B4-BE49-F238E27FC236}">
                  <a16:creationId xmlns:a16="http://schemas.microsoft.com/office/drawing/2014/main" id="{F7B50525-5E49-4A2F-AE73-37FB917AE1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1" y="1719"/>
              <a:ext cx="511" cy="293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51" name="Line 28">
              <a:extLst>
                <a:ext uri="{FF2B5EF4-FFF2-40B4-BE49-F238E27FC236}">
                  <a16:creationId xmlns:a16="http://schemas.microsoft.com/office/drawing/2014/main" id="{9D77A0A4-031C-4153-8FB3-569DEA5B3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52" name="Line 29">
              <a:extLst>
                <a:ext uri="{FF2B5EF4-FFF2-40B4-BE49-F238E27FC236}">
                  <a16:creationId xmlns:a16="http://schemas.microsoft.com/office/drawing/2014/main" id="{36EB0097-B4A4-41B8-96C6-AC42FDD6E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314"/>
              <a:ext cx="511" cy="29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53" name="Line 30">
              <a:extLst>
                <a:ext uri="{FF2B5EF4-FFF2-40B4-BE49-F238E27FC236}">
                  <a16:creationId xmlns:a16="http://schemas.microsoft.com/office/drawing/2014/main" id="{2C59E03A-AB86-4553-B400-6F21494DA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012"/>
              <a:ext cx="0" cy="302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</p:grpSp>
      <p:sp>
        <p:nvSpPr>
          <p:cNvPr id="176" name="页脚占位符 3">
            <a:extLst>
              <a:ext uri="{FF2B5EF4-FFF2-40B4-BE49-F238E27FC236}">
                <a16:creationId xmlns:a16="http://schemas.microsoft.com/office/drawing/2014/main" id="{ACC09695-13FA-400F-A77B-30AEFACB28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003806" y="6489256"/>
            <a:ext cx="5934580" cy="316800"/>
          </a:xfrm>
        </p:spPr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AB672C0F-E86F-4C85-98F6-B8AA51D228DD}"/>
              </a:ext>
            </a:extLst>
          </p:cNvPr>
          <p:cNvSpPr txBox="1"/>
          <p:nvPr/>
        </p:nvSpPr>
        <p:spPr>
          <a:xfrm>
            <a:off x="1309575" y="5478070"/>
            <a:ext cx="9566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>
                <a:cs typeface="Calibri" panose="020F0502020204030204" pitchFamily="34" charset="0"/>
              </a:rPr>
              <a:t>Measurement Task Reconfiguration </a:t>
            </a:r>
            <a:r>
              <a:rPr lang="en-US" altLang="zh-CN" sz="2000" dirty="0">
                <a:cs typeface="Calibri" panose="020F0502020204030204" pitchFamily="34" charset="0"/>
              </a:rPr>
              <a:t>brings more visibility of the network by giving more statistics.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B3786B76-145C-4243-9FE7-F3239B79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Measurement Reconfiguration is Necessary</a:t>
            </a:r>
            <a:endParaRPr lang="zh-CN" altLang="en-US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D9D6EC13-BF8E-40C5-8E7A-4C9A338A612D}"/>
              </a:ext>
            </a:extLst>
          </p:cNvPr>
          <p:cNvSpPr txBox="1"/>
          <p:nvPr/>
        </p:nvSpPr>
        <p:spPr>
          <a:xfrm>
            <a:off x="1230011" y="1398750"/>
            <a:ext cx="9708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Calibri" panose="020F0502020204030204" pitchFamily="34" charset="0"/>
              </a:rPr>
              <a:t>Case#2. </a:t>
            </a:r>
            <a:r>
              <a:rPr lang="en-US" altLang="zh-CN" sz="2000" dirty="0">
                <a:cs typeface="Calibri" panose="020F0502020204030204" pitchFamily="34" charset="0"/>
              </a:rPr>
              <a:t>To fast locate the root cause of ongoing network anomalies.</a:t>
            </a:r>
          </a:p>
        </p:txBody>
      </p:sp>
      <p:pic>
        <p:nvPicPr>
          <p:cNvPr id="236" name="图片 235">
            <a:extLst>
              <a:ext uri="{FF2B5EF4-FFF2-40B4-BE49-F238E27FC236}">
                <a16:creationId xmlns:a16="http://schemas.microsoft.com/office/drawing/2014/main" id="{7485FBA0-9B11-4684-9BFB-61B9F50FFE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00415" y="3782727"/>
            <a:ext cx="1019818" cy="1025695"/>
          </a:xfrm>
          <a:prstGeom prst="rect">
            <a:avLst/>
          </a:prstGeom>
        </p:spPr>
      </p:pic>
      <p:sp>
        <p:nvSpPr>
          <p:cNvPr id="168" name="矩形 167">
            <a:extLst>
              <a:ext uri="{FF2B5EF4-FFF2-40B4-BE49-F238E27FC236}">
                <a16:creationId xmlns:a16="http://schemas.microsoft.com/office/drawing/2014/main" id="{DD3B6B42-66B3-4E8A-A782-678D79462B75}"/>
              </a:ext>
            </a:extLst>
          </p:cNvPr>
          <p:cNvSpPr/>
          <p:nvPr/>
        </p:nvSpPr>
        <p:spPr>
          <a:xfrm>
            <a:off x="1" y="3293376"/>
            <a:ext cx="2987178" cy="415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2CF56818-7A73-4D2D-B72F-E4C310BFA858}"/>
              </a:ext>
            </a:extLst>
          </p:cNvPr>
          <p:cNvSpPr/>
          <p:nvPr/>
        </p:nvSpPr>
        <p:spPr>
          <a:xfrm>
            <a:off x="2965830" y="3298135"/>
            <a:ext cx="1473066" cy="41103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0E904DA7-190C-4D4D-B95B-5AEC2876B78A}"/>
              </a:ext>
            </a:extLst>
          </p:cNvPr>
          <p:cNvSpPr/>
          <p:nvPr/>
        </p:nvSpPr>
        <p:spPr>
          <a:xfrm>
            <a:off x="-1" y="2738052"/>
            <a:ext cx="6320117" cy="415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20FFE912-334C-4A76-B619-82579E5C6C42}"/>
              </a:ext>
            </a:extLst>
          </p:cNvPr>
          <p:cNvSpPr/>
          <p:nvPr/>
        </p:nvSpPr>
        <p:spPr>
          <a:xfrm>
            <a:off x="6298121" y="2742811"/>
            <a:ext cx="1473066" cy="41103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7D5E6F9-067C-48E7-88E8-C253A36D781C}"/>
              </a:ext>
            </a:extLst>
          </p:cNvPr>
          <p:cNvGrpSpPr/>
          <p:nvPr/>
        </p:nvGrpSpPr>
        <p:grpSpPr>
          <a:xfrm>
            <a:off x="1031473" y="2102160"/>
            <a:ext cx="2273327" cy="2113650"/>
            <a:chOff x="973592" y="2330816"/>
            <a:chExt cx="2273327" cy="2113650"/>
          </a:xfrm>
        </p:grpSpPr>
        <p:sp>
          <p:nvSpPr>
            <p:cNvPr id="156" name="思想气泡: 云 155">
              <a:extLst>
                <a:ext uri="{FF2B5EF4-FFF2-40B4-BE49-F238E27FC236}">
                  <a16:creationId xmlns:a16="http://schemas.microsoft.com/office/drawing/2014/main" id="{F912306D-AAEA-4AC2-98C3-F5A1C8D60594}"/>
                </a:ext>
              </a:extLst>
            </p:cNvPr>
            <p:cNvSpPr/>
            <p:nvPr/>
          </p:nvSpPr>
          <p:spPr>
            <a:xfrm rot="777672">
              <a:off x="1492082" y="2330816"/>
              <a:ext cx="1754837" cy="990864"/>
            </a:xfrm>
            <a:prstGeom prst="cloudCallou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159" name="图形 158">
              <a:extLst>
                <a:ext uri="{FF2B5EF4-FFF2-40B4-BE49-F238E27FC236}">
                  <a16:creationId xmlns:a16="http://schemas.microsoft.com/office/drawing/2014/main" id="{99CD72CB-DB84-48E6-9933-84E2A0447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3592" y="3117151"/>
              <a:ext cx="1080246" cy="1117780"/>
            </a:xfrm>
            <a:prstGeom prst="rect">
              <a:avLst/>
            </a:prstGeom>
          </p:spPr>
        </p:pic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2C65CA58-9146-4BFD-9AFA-D7AAF2E84A6D}"/>
                </a:ext>
              </a:extLst>
            </p:cNvPr>
            <p:cNvSpPr/>
            <p:nvPr/>
          </p:nvSpPr>
          <p:spPr>
            <a:xfrm>
              <a:off x="1213369" y="4105912"/>
              <a:ext cx="6399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cs typeface="Calibri" panose="020F0502020204030204" pitchFamily="34" charset="0"/>
                </a:rPr>
                <a:t>User</a:t>
              </a:r>
              <a:endParaRPr lang="zh-CN" altLang="en-US" sz="1600" b="1" dirty="0">
                <a:cs typeface="Calibri" panose="020F0502020204030204" pitchFamily="34" charset="0"/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527480F5-D987-4556-A4B2-C50CA99122D3}"/>
                </a:ext>
              </a:extLst>
            </p:cNvPr>
            <p:cNvSpPr/>
            <p:nvPr/>
          </p:nvSpPr>
          <p:spPr>
            <a:xfrm>
              <a:off x="1684088" y="2525139"/>
              <a:ext cx="14670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 dirty="0">
                  <a:solidFill>
                    <a:schemeClr val="accent6">
                      <a:lumMod val="75000"/>
                    </a:schemeClr>
                  </a:solidFill>
                  <a:cs typeface="Calibri" panose="020F0502020204030204" pitchFamily="34" charset="0"/>
                </a:rPr>
                <a:t>High drop rate!</a:t>
              </a:r>
            </a:p>
            <a:p>
              <a:r>
                <a:rPr lang="en-US" altLang="zh-CN" sz="1400" b="1" dirty="0">
                  <a:solidFill>
                    <a:schemeClr val="accent6">
                      <a:lumMod val="75000"/>
                    </a:schemeClr>
                  </a:solidFill>
                  <a:cs typeface="Calibri" panose="020F0502020204030204" pitchFamily="34" charset="0"/>
                </a:rPr>
                <a:t>High latency!</a:t>
              </a:r>
              <a:endParaRPr lang="zh-CN" altLang="en-US" sz="1400" b="1" dirty="0">
                <a:solidFill>
                  <a:schemeClr val="accent6">
                    <a:lumMod val="75000"/>
                  </a:schemeClr>
                </a:solidFill>
                <a:cs typeface="Calibri" panose="020F0502020204030204" pitchFamily="34" charset="0"/>
              </a:endParaRPr>
            </a:p>
          </p:txBody>
        </p:sp>
      </p:grpSp>
      <p:pic>
        <p:nvPicPr>
          <p:cNvPr id="240" name="图片 239">
            <a:extLst>
              <a:ext uri="{FF2B5EF4-FFF2-40B4-BE49-F238E27FC236}">
                <a16:creationId xmlns:a16="http://schemas.microsoft.com/office/drawing/2014/main" id="{A2EB8727-04EA-422C-AA2C-9EAB2A07FC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53259" y="3185507"/>
            <a:ext cx="1019818" cy="10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9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47695 0.00324 " pathEditMode="relative" rAng="0" ptsTypes="AA">
                                      <p:cBhvr>
                                        <p:cTn id="24" dur="1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54" y="16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96296E-6 L -0.47696 0.00324 " pathEditMode="relative" rAng="0" ptsTypes="AA">
                                      <p:cBhvr>
                                        <p:cTn id="26" dur="10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5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CD85E-D063-4BF9-83E5-E6B11705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State of the Art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1FE6E8-D87F-4029-B026-FA24347EA70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FlyMon: Enabling On-the-Fly Task Reconfiguration for Network Measurement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927A9F-BBA9-4D4C-AC1A-0280772FA6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67543" y="6489256"/>
            <a:ext cx="795300" cy="316800"/>
          </a:xfrm>
        </p:spPr>
        <p:txBody>
          <a:bodyPr/>
          <a:lstStyle/>
          <a:p>
            <a:r>
              <a:rPr lang="en-US" altLang="zh-CN"/>
              <a:t>6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DBE46E-D3B1-4139-895B-85E7BFDCF4C1}"/>
              </a:ext>
            </a:extLst>
          </p:cNvPr>
          <p:cNvSpPr txBox="1"/>
          <p:nvPr/>
        </p:nvSpPr>
        <p:spPr>
          <a:xfrm>
            <a:off x="1230009" y="1398750"/>
            <a:ext cx="9590391" cy="148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>
                <a:cs typeface="Calibri" panose="020F0502020204030204" pitchFamily="34" charset="0"/>
              </a:rPr>
              <a:t>Solution#1. </a:t>
            </a:r>
            <a:r>
              <a:rPr lang="en-US" altLang="zh-CN" sz="2000" dirty="0">
                <a:cs typeface="Calibri" panose="020F0502020204030204" pitchFamily="34" charset="0"/>
              </a:rPr>
              <a:t>Design</a:t>
            </a:r>
            <a:r>
              <a:rPr lang="en-US" altLang="zh-CN" sz="2000" b="1" dirty="0">
                <a:cs typeface="Calibri" panose="020F0502020204030204" pitchFamily="34" charset="0"/>
              </a:rPr>
              <a:t> </a:t>
            </a:r>
            <a:r>
              <a:rPr lang="en-US" altLang="zh-CN" sz="2000" i="1" u="sng" dirty="0">
                <a:cs typeface="Calibri" panose="020F0502020204030204" pitchFamily="34" charset="0"/>
              </a:rPr>
              <a:t>general or versatile sketches </a:t>
            </a:r>
            <a:r>
              <a:rPr lang="en-US" altLang="zh-CN" sz="2000" dirty="0">
                <a:cs typeface="Calibri" panose="020F0502020204030204" pitchFamily="34" charset="0"/>
              </a:rPr>
              <a:t>to support multiple measurement tasks simultaneously.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cs typeface="Calibri" panose="020F0502020204030204" pitchFamily="34" charset="0"/>
              </a:rPr>
              <a:t>Multi-Attribute </a:t>
            </a:r>
            <a:r>
              <a:rPr lang="en-US" altLang="zh-CN" sz="1600" b="1" dirty="0">
                <a:cs typeface="Calibri" panose="020F0502020204030204" pitchFamily="34" charset="0"/>
              </a:rPr>
              <a:t>Algorithm: </a:t>
            </a:r>
            <a:r>
              <a:rPr lang="en-US" altLang="zh-CN" sz="1600" dirty="0" err="1">
                <a:cs typeface="Calibri" panose="020F0502020204030204" pitchFamily="34" charset="0"/>
              </a:rPr>
              <a:t>UnivMon</a:t>
            </a:r>
            <a:r>
              <a:rPr lang="en-US" altLang="zh-CN" sz="1600" dirty="0">
                <a:cs typeface="Calibri" panose="020F0502020204030204" pitchFamily="34" charset="0"/>
              </a:rPr>
              <a:t> (SIGCOMM’16), Elastic (SIGCOMM’18), </a:t>
            </a:r>
            <a:r>
              <a:rPr lang="en-US" altLang="zh-CN" sz="1600" dirty="0" err="1">
                <a:cs typeface="Calibri" panose="020F0502020204030204" pitchFamily="34" charset="0"/>
              </a:rPr>
              <a:t>SuMax</a:t>
            </a:r>
            <a:r>
              <a:rPr lang="en-US" altLang="zh-CN" sz="1600" dirty="0">
                <a:cs typeface="Calibri" panose="020F0502020204030204" pitchFamily="34" charset="0"/>
              </a:rPr>
              <a:t> (NSDI’20),</a:t>
            </a:r>
            <a:r>
              <a:rPr lang="en-US" altLang="zh-CN" dirty="0">
                <a:cs typeface="Calibri" panose="020F0502020204030204" pitchFamily="34" charset="0"/>
              </a:rPr>
              <a:t>...</a:t>
            </a:r>
            <a:endParaRPr lang="en-US" altLang="zh-CN" sz="1600" dirty="0"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cs typeface="Calibri" panose="020F0502020204030204" pitchFamily="34" charset="0"/>
              </a:rPr>
              <a:t>Multi-Key</a:t>
            </a:r>
            <a:r>
              <a:rPr lang="en-US" altLang="zh-CN" sz="1600" b="1" dirty="0">
                <a:cs typeface="Calibri" panose="020F0502020204030204" pitchFamily="34" charset="0"/>
              </a:rPr>
              <a:t> Algorithm: </a:t>
            </a:r>
            <a:r>
              <a:rPr lang="en-US" altLang="zh-CN" sz="1600" dirty="0" err="1">
                <a:cs typeface="Calibri" panose="020F0502020204030204" pitchFamily="34" charset="0"/>
              </a:rPr>
              <a:t>BeauCoup</a:t>
            </a:r>
            <a:r>
              <a:rPr lang="en-US" altLang="zh-CN" sz="1600" dirty="0">
                <a:cs typeface="Calibri" panose="020F0502020204030204" pitchFamily="34" charset="0"/>
              </a:rPr>
              <a:t>(SIGCOMM’20), </a:t>
            </a:r>
            <a:r>
              <a:rPr lang="en-US" altLang="zh-CN" sz="1600" dirty="0" err="1">
                <a:cs typeface="Calibri" panose="020F0502020204030204" pitchFamily="34" charset="0"/>
              </a:rPr>
              <a:t>CocoSketch</a:t>
            </a:r>
            <a:r>
              <a:rPr lang="en-US" altLang="zh-CN" sz="1600" dirty="0">
                <a:cs typeface="Calibri" panose="020F0502020204030204" pitchFamily="34" charset="0"/>
              </a:rPr>
              <a:t> (SIGCOMM’21).</a:t>
            </a:r>
            <a:endParaRPr lang="en-US" altLang="zh-CN" dirty="0">
              <a:cs typeface="Calibri" panose="020F050202020403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98E1673-B758-41BB-A3DD-17C475F1863C}"/>
              </a:ext>
            </a:extLst>
          </p:cNvPr>
          <p:cNvGrpSpPr/>
          <p:nvPr/>
        </p:nvGrpSpPr>
        <p:grpSpPr>
          <a:xfrm>
            <a:off x="2425915" y="3135047"/>
            <a:ext cx="7069985" cy="587905"/>
            <a:chOff x="2516468" y="3135047"/>
            <a:chExt cx="7069985" cy="587905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D55878BD-0202-4D53-ABB5-64AFDBA39907}"/>
                </a:ext>
              </a:extLst>
            </p:cNvPr>
            <p:cNvSpPr/>
            <p:nvPr/>
          </p:nvSpPr>
          <p:spPr>
            <a:xfrm>
              <a:off x="2516468" y="3148399"/>
              <a:ext cx="7018057" cy="57455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C3767B4D-C32C-478C-A7BA-11A642089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8396" y="3135047"/>
              <a:ext cx="714078" cy="574553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0F5518E-A8FF-4366-B891-12603A53D333}"/>
                </a:ext>
              </a:extLst>
            </p:cNvPr>
            <p:cNvSpPr txBox="1"/>
            <p:nvPr/>
          </p:nvSpPr>
          <p:spPr>
            <a:xfrm>
              <a:off x="3196480" y="3222269"/>
              <a:ext cx="63899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000" dirty="0"/>
                <a:t>It’s hard to design a </a:t>
              </a:r>
              <a:r>
                <a:rPr lang="en-US" altLang="zh-CN" sz="2000" b="1" dirty="0"/>
                <a:t>full-key</a:t>
              </a:r>
              <a:r>
                <a:rPr lang="en-US" altLang="zh-CN" sz="2000" dirty="0"/>
                <a:t> and </a:t>
              </a:r>
              <a:r>
                <a:rPr lang="en-US" altLang="zh-CN" sz="2000" b="1" dirty="0"/>
                <a:t>full-attribute</a:t>
              </a:r>
              <a:r>
                <a:rPr lang="en-US" altLang="zh-CN" sz="2000" dirty="0"/>
                <a:t> sketch!</a:t>
              </a:r>
              <a:endParaRPr lang="en-US" altLang="zh-CN" sz="2000" dirty="0">
                <a:cs typeface="Calibri" panose="020F050202020403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0202331-051F-4983-BB8E-BFAC55F3C4DD}"/>
              </a:ext>
            </a:extLst>
          </p:cNvPr>
          <p:cNvSpPr txBox="1"/>
          <p:nvPr/>
        </p:nvSpPr>
        <p:spPr>
          <a:xfrm>
            <a:off x="1230009" y="4044275"/>
            <a:ext cx="9498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>
                <a:solidFill>
                  <a:schemeClr val="bg1"/>
                </a:solidFill>
                <a:cs typeface="Calibri" panose="020F0502020204030204" pitchFamily="34" charset="0"/>
              </a:rPr>
              <a:t>Solution#2. </a:t>
            </a:r>
            <a:r>
              <a:rPr lang="en-US" altLang="zh-CN" sz="2000" dirty="0">
                <a:solidFill>
                  <a:schemeClr val="bg1"/>
                </a:solidFill>
                <a:cs typeface="Calibri" panose="020F0502020204030204" pitchFamily="34" charset="0"/>
              </a:rPr>
              <a:t>Leverage </a:t>
            </a:r>
            <a:r>
              <a:rPr lang="en-US" altLang="zh-CN" sz="2000" i="1" u="sng" dirty="0">
                <a:solidFill>
                  <a:schemeClr val="bg1"/>
                </a:solidFill>
                <a:cs typeface="Calibri" panose="020F0502020204030204" pitchFamily="34" charset="0"/>
              </a:rPr>
              <a:t>compile-phase programmability </a:t>
            </a:r>
            <a:r>
              <a:rPr lang="en-US" altLang="zh-CN" sz="2000" dirty="0">
                <a:solidFill>
                  <a:schemeClr val="bg1"/>
                </a:solidFill>
                <a:cs typeface="Calibri" panose="020F0502020204030204" pitchFamily="34" charset="0"/>
              </a:rPr>
              <a:t>of RMT switches to change hardware functions.   </a:t>
            </a:r>
          </a:p>
        </p:txBody>
      </p:sp>
    </p:spTree>
    <p:extLst>
      <p:ext uri="{BB962C8B-B14F-4D97-AF65-F5344CB8AC3E}">
        <p14:creationId xmlns:p14="http://schemas.microsoft.com/office/powerpoint/2010/main" val="31188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2E1MTQ0OThmNTkzOTUwMzhhMjgyNjRlODM4MWRmM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379a9b2-d511-4caa-b76e-3b955e56d396}"/>
  <p:tag name="TABLE_ENDDRAG_ORIGIN_RECT" val="208*90"/>
  <p:tag name="TABLE_ENDDRAG_RECT" val="522*346*208*90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E3183"/>
            </a:gs>
            <a:gs pos="33000">
              <a:srgbClr val="6C3B8B">
                <a:tint val="44500"/>
                <a:satMod val="160000"/>
              </a:srgbClr>
            </a:gs>
            <a:gs pos="100000">
              <a:schemeClr val="bg1"/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15248</TotalTime>
  <Words>3378</Words>
  <Application>Microsoft Office PowerPoint</Application>
  <PresentationFormat>宽屏</PresentationFormat>
  <Paragraphs>1042</Paragraphs>
  <Slides>39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FlyMon: Enabling On-the-Fly Task Reconfiguration for Network Measurement</vt:lpstr>
      <vt:lpstr>Network Measurement is Important</vt:lpstr>
      <vt:lpstr>Diverse Measurement Tasks</vt:lpstr>
      <vt:lpstr>Diverse Measurement Tasks</vt:lpstr>
      <vt:lpstr>Limited Task Capacity in Hardware</vt:lpstr>
      <vt:lpstr>Measurement Reconfiguration is Necessary</vt:lpstr>
      <vt:lpstr>Measurement Reconfiguration is Necessary</vt:lpstr>
      <vt:lpstr>Measurement Reconfiguration is Necessary</vt:lpstr>
      <vt:lpstr>State of the Art</vt:lpstr>
      <vt:lpstr>State of the Art</vt:lpstr>
      <vt:lpstr>FlyMon Design</vt:lpstr>
      <vt:lpstr>FlyMon Design</vt:lpstr>
      <vt:lpstr>Key-selection Phase</vt:lpstr>
      <vt:lpstr>Key-selection Phase</vt:lpstr>
      <vt:lpstr>Key-selection Phase</vt:lpstr>
      <vt:lpstr>Key-selection Phase</vt:lpstr>
      <vt:lpstr>Key-selection Phase</vt:lpstr>
      <vt:lpstr>Attribute-operation Phase</vt:lpstr>
      <vt:lpstr>Attribute-operation Phase</vt:lpstr>
      <vt:lpstr>Dynamic Memory Management</vt:lpstr>
      <vt:lpstr>Dynamic Memory Management</vt:lpstr>
      <vt:lpstr>CMUs in RMT Pipeline</vt:lpstr>
      <vt:lpstr>CMUs in RMT Pipeline</vt:lpstr>
      <vt:lpstr>Algorithm Implementation with CMUs</vt:lpstr>
      <vt:lpstr>Algorithm Implementation</vt:lpstr>
      <vt:lpstr>Algorithm Implementation</vt:lpstr>
      <vt:lpstr>Algorithm Implementation</vt:lpstr>
      <vt:lpstr>Algorithm Implementation</vt:lpstr>
      <vt:lpstr>Implementation and Evaluation</vt:lpstr>
      <vt:lpstr>Implementation and Evaluation</vt:lpstr>
      <vt:lpstr>Implementation and Evaluation</vt:lpstr>
      <vt:lpstr>Implementation and Evaluation</vt:lpstr>
      <vt:lpstr>Implementation and Evaluation</vt:lpstr>
      <vt:lpstr>Implementation and Evaluation</vt:lpstr>
      <vt:lpstr>Implementation and Evaluation</vt:lpstr>
      <vt:lpstr>Implementation and Evaluation</vt:lpstr>
      <vt:lpstr>Implementation and Evaluation</vt:lpstr>
      <vt:lpstr>Implementation and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PC</dc:creator>
  <cp:lastModifiedBy>dell</cp:lastModifiedBy>
  <cp:revision>5422</cp:revision>
  <dcterms:created xsi:type="dcterms:W3CDTF">2019-06-19T02:08:00Z</dcterms:created>
  <dcterms:modified xsi:type="dcterms:W3CDTF">2022-11-13T07:33:56Z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48C19129BB854A50B5669F85BB3B8855</vt:lpwstr>
  </property>
</Properties>
</file>