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100" r:id="rId3"/>
    <p:sldId id="1107" r:id="rId4"/>
    <p:sldId id="11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82" d="100"/>
          <a:sy n="82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91AF-3691-2645-AEC5-EA9598E5B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654C-3F2A-6742-A25D-41DEEE7E7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4D22-D268-B94C-903A-84E96721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11FB-EA18-794C-88D6-720722B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0AB7-6B41-8649-BC6A-A4AD1E9F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E937-3CDE-DD40-8B5B-80FC8AEE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E69ED-D0A1-8948-9BE5-3804990F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2B67-D18A-7340-9B04-391644B7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EC6D-DEE7-9F4D-8691-39B8BA23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6806-4DD6-EF4A-BC32-7A645BA0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D7255-A443-F143-A23F-D1FED8911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BF30-C158-0B4E-97D5-A2B1F0F3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1F08-C824-2345-A821-2010B855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4EC9-B8FD-D448-8888-450B1391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1BA0-785F-204F-9862-BF4335F7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3699-B0B2-5F4C-979D-B788123D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EB17-83B6-C44E-A5B0-0FFD0D7B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07A6-737D-884B-892B-911B567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BA5-02C0-B74C-A1EA-2E2472B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0202-3D21-CA4D-81E5-A3D4CA7D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1C09-0844-0549-9FF0-8E7B08DB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2B67-AA8B-084C-94C6-B9CCD560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86F7-9F3A-D843-9887-930C64D1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ED7B-8247-5544-A74F-7C283ED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49E-65F7-7143-909C-51917337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6CF2-98A3-0244-9C8D-8ED2DC2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84-AD70-C84B-B0A0-CA327AA4B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FD9B-803F-D147-9185-2DE837F5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3E78-B738-224E-ACF1-916B7C1F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A91-01D3-D04B-B338-6A25C6C0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148E-6854-8E4B-B661-0B4C46B7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02DF-1EFC-8149-9969-9E871058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4A1C6-165F-EF4A-AB7C-BAC3433D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80DA-3071-8945-85A0-4CB44546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746E-BCC9-3C48-B866-2CCD5C109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BBE7C-8B56-AC49-B83C-E0B342A5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D055-EA57-DB46-B8F4-A0A1913B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2FD7F-5EEA-4948-8F36-85859AE4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312C-11BB-AD4E-8494-6D7F9A4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5ED3-D87E-9343-B31A-EB399694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B3206-3855-EC4C-833C-B1439352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589DD-0481-DD47-83A2-11A0CE17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2E75-11CA-8645-B8D1-0151A3B7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21673-760B-4842-9785-CEA46FD9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1CF5B-F5A9-E54E-BFC8-BAE9AA8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166F0-F708-DC4F-9049-6654816F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FFC1-A52D-D543-8B5D-5ACBB418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4FD1-127D-1E4A-8B32-09C8CDE9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02B4-6BB3-2143-947A-D8AEF0AC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89DE-A20F-8A46-9CDF-CEAE2C4B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2A6-B89A-2145-B12A-CC2606D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51AF-E570-1E4E-8515-A0ACC88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565-76C3-CB4D-96BB-7161BC5B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191FA-77D3-3041-94D7-2BE90C90F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B37F-03FB-DE47-A6A5-1ACBA2FE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AE72B-8CE0-B040-81FA-BD2D926E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D70D-122C-7E4A-82CE-B7763244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7B5A-73D9-3E45-96FD-B37AD834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343A4-5E5F-FE45-81C2-94921021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5EDF-78A7-AD4B-9883-CE9FD7CE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E508-A654-204E-9B00-AEA14B99C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CAA6-FFD4-6446-81A0-F135CB38C7B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7B1E-A0BC-8247-BF7C-F1EC5EE83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37E5-E1A5-4C40-B9D7-09E5BC24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C83C-7BC4-AF45-90E1-59ED2AA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699-515E-E241-8F93-083251BBA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6BA8-688D-974A-BC76-6490E0EC1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2D9D-FAF4-C647-8DA8-B2507506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Tool </a:t>
            </a:r>
            <a:br>
              <a:rPr lang="en-US" dirty="0"/>
            </a:br>
            <a:r>
              <a:rPr lang="en-US" sz="3428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EF55-B558-9F40-9750-82708017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 supports approximately 29 transformations as of the Build 8a release</a:t>
            </a:r>
          </a:p>
          <a:p>
            <a:r>
              <a:rPr lang="en-US" dirty="0"/>
              <a:t>Continue to develop new features based on prioritizations from the TWG</a:t>
            </a:r>
          </a:p>
          <a:p>
            <a:r>
              <a:rPr lang="en-US" dirty="0"/>
              <a:t>Next release (Build 8b) includes:</a:t>
            </a:r>
          </a:p>
          <a:p>
            <a:pPr lvl="2"/>
            <a:r>
              <a:rPr lang="en-US" dirty="0"/>
              <a:t>PDS3 labeled tables to PDS4 labeled tables</a:t>
            </a:r>
          </a:p>
          <a:p>
            <a:pPr lvl="2"/>
            <a:r>
              <a:rPr lang="en-US" dirty="0"/>
              <a:t>PDS4 labeled tables to PDS4 labeled tables (e.g., binary to character)</a:t>
            </a:r>
          </a:p>
          <a:p>
            <a:r>
              <a:rPr lang="en-US" dirty="0"/>
              <a:t>Leverages a number of underlying libraries</a:t>
            </a:r>
          </a:p>
          <a:p>
            <a:pPr lvl="1"/>
            <a:r>
              <a:rPr lang="en-US" dirty="0"/>
              <a:t>Complicates the open source option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F5BA-CFEB-6947-ACF2-56350FE1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13,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4F7E-54DF-CC44-82F5-74FF09B3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Tool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F49D-331A-9648-8334-64621983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9AEC5-6AEA-5F40-8790-C9D4E4CFF9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7E62-1F2C-E14A-929F-56CDD28A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Tool</a:t>
            </a:r>
            <a:br>
              <a:rPr lang="en-US" dirty="0"/>
            </a:br>
            <a:r>
              <a:rPr lang="en-US" sz="3428" dirty="0"/>
              <a:t>Dependencies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B978D-CC87-B14F-943E-7BAB1AF12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036" y="1632006"/>
            <a:ext cx="8245929" cy="44631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DD5E-6F03-364F-8340-E5D0AF7D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13,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642F-09FD-A749-9D98-C23471CE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Tool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1E0A-2682-7545-9548-10BE12FB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9AEC5-6AEA-5F40-8790-C9D4E4CFF9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4D2A-23A3-914B-BCAD-A53DDB6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Tool</a:t>
            </a:r>
            <a:br>
              <a:rPr lang="en-US" dirty="0"/>
            </a:br>
            <a:r>
              <a:rPr lang="en-US" sz="3428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A8B1-DF2D-D548-BB0A-8ACABECE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9a (Oct 2018)</a:t>
            </a:r>
          </a:p>
          <a:p>
            <a:pPr lvl="1"/>
            <a:r>
              <a:rPr lang="en-US" dirty="0"/>
              <a:t>Array 2D Map to </a:t>
            </a:r>
            <a:r>
              <a:rPr lang="en-US" dirty="0" err="1"/>
              <a:t>GeoTIFF</a:t>
            </a:r>
            <a:endParaRPr lang="en-US" dirty="0"/>
          </a:p>
          <a:p>
            <a:pPr lvl="1"/>
            <a:r>
              <a:rPr lang="en-US" dirty="0"/>
              <a:t>Array 3D Spectrum to ENVI Cube</a:t>
            </a:r>
          </a:p>
          <a:p>
            <a:pPr lvl="1"/>
            <a:r>
              <a:rPr lang="en-US" dirty="0"/>
              <a:t>Array 2D Image to FITS</a:t>
            </a:r>
          </a:p>
          <a:p>
            <a:r>
              <a:rPr lang="en-US" dirty="0"/>
              <a:t>Build 9b (Apr 2019)</a:t>
            </a:r>
          </a:p>
          <a:p>
            <a:pPr lvl="1"/>
            <a:r>
              <a:rPr lang="en-US" dirty="0"/>
              <a:t>PDS3 labeled images to PDS4 labeled images</a:t>
            </a:r>
          </a:p>
          <a:p>
            <a:pPr lvl="1"/>
            <a:r>
              <a:rPr lang="en-US" dirty="0"/>
              <a:t>Array 2D Image to PDS3 Image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73B0-F604-9C41-B33C-F9CB4310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13,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A374-C92B-594D-91CC-00391252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Tool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CF49-108C-674A-8ACF-F5D22A2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9AEC5-6AEA-5F40-8790-C9D4E4CFF9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Transform Tool</vt:lpstr>
      <vt:lpstr>Transform Tool  Status</vt:lpstr>
      <vt:lpstr>Transform Tool Dependencies</vt:lpstr>
      <vt:lpstr>Transform Tool Plans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Tool</dc:title>
  <dc:creator>Sean Hardman</dc:creator>
  <cp:lastModifiedBy>Sean Hardman</cp:lastModifiedBy>
  <cp:revision>1</cp:revision>
  <dcterms:created xsi:type="dcterms:W3CDTF">2018-05-03T15:15:13Z</dcterms:created>
  <dcterms:modified xsi:type="dcterms:W3CDTF">2018-05-03T15:16:05Z</dcterms:modified>
</cp:coreProperties>
</file>