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4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4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11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972B-C5E1-4F3A-B47D-EEB064F01A7C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4A8F-88A8-476A-82AF-C8E3EEAD7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32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4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2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MIDHUN JO ANTONY</dc:creator>
  <cp:lastModifiedBy>MIDHUN JO ANTONY</cp:lastModifiedBy>
  <cp:revision>3</cp:revision>
  <dcterms:created xsi:type="dcterms:W3CDTF">2016-04-26T15:16:49Z</dcterms:created>
  <dcterms:modified xsi:type="dcterms:W3CDTF">2016-04-26T15:25:53Z</dcterms:modified>
</cp:coreProperties>
</file>