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73" autoAdjust="0"/>
  </p:normalViewPr>
  <p:slideViewPr>
    <p:cSldViewPr>
      <p:cViewPr varScale="1">
        <p:scale>
          <a:sx n="52" d="100"/>
          <a:sy n="52" d="100"/>
        </p:scale>
        <p:origin x="-13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359C509-5417-4042-85D9-55271D82497C}" type="datetimeFigureOut">
              <a:rPr lang="en-US" smtClean="0"/>
              <a:pPr/>
              <a:t>4/24/2016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5E3D6B3-BD25-4E5C-9D02-2CE7EAE9A6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 smtClean="0">
                <a:latin typeface="Algerian" pitchFamily="82" charset="0"/>
              </a:rPr>
              <a:t>BUBBLOUR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Baskerville Old Face" pitchFamily="18" charset="0"/>
              </a:rPr>
              <a:t>TO SAVE THE SPACE COLONIES FROM STRESS........................</a:t>
            </a:r>
          </a:p>
          <a:p>
            <a:pPr>
              <a:buNone/>
            </a:pPr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nasa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3357562"/>
            <a:ext cx="4595404" cy="2486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THE COLOURS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 descr="color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428868"/>
            <a:ext cx="1973580" cy="1478280"/>
          </a:xfrm>
        </p:spPr>
      </p:pic>
      <p:pic>
        <p:nvPicPr>
          <p:cNvPr id="5" name="Picture 4" descr="colo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2428868"/>
            <a:ext cx="1500186" cy="1500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So...lets play.....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Baskerville Old Face" pitchFamily="18" charset="0"/>
              </a:rPr>
              <a:t>PLAYERS SURROUNDED BY WATER BUBBLES OF SAME SIZE.......</a:t>
            </a:r>
          </a:p>
          <a:p>
            <a:r>
              <a:rPr lang="en-IN" dirty="0" smtClean="0">
                <a:latin typeface="Baskerville Old Face" pitchFamily="18" charset="0"/>
              </a:rPr>
              <a:t>MOVEMENT OF BUBBLES CONTROLLED BY SILICA DISC....</a:t>
            </a:r>
          </a:p>
          <a:p>
            <a:r>
              <a:rPr lang="en-IN" dirty="0" smtClean="0">
                <a:latin typeface="Baskerville Old Face" pitchFamily="18" charset="0"/>
              </a:rPr>
              <a:t>THE BUBBLES GET COLOURED AND JOIN.........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endParaRPr lang="en-IN" dirty="0" smtClean="0">
              <a:latin typeface="Baskerville Old Face" pitchFamily="18" charset="0"/>
            </a:endParaRPr>
          </a:p>
          <a:p>
            <a:r>
              <a:rPr lang="en-IN" dirty="0" smtClean="0">
                <a:latin typeface="Baskerville Old Face" pitchFamily="18" charset="0"/>
              </a:rPr>
              <a:t>THE BUBBLES  ARE IN A BOUNDARY AND PLAYERS STAND ARROUND.....</a:t>
            </a:r>
          </a:p>
          <a:p>
            <a:endParaRPr lang="en-IN" dirty="0">
              <a:latin typeface="Baskerville Old Face" pitchFamily="18" charset="0"/>
            </a:endParaRPr>
          </a:p>
        </p:txBody>
      </p:sp>
      <p:pic>
        <p:nvPicPr>
          <p:cNvPr id="5" name="Picture 4" descr="nas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929066"/>
            <a:ext cx="2133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GOAL.....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skerville Old Face" pitchFamily="18" charset="0"/>
              </a:rPr>
              <a:t>RGB TEAM MUST MAKE A WHITE BUBBLE TO WIN......</a:t>
            </a:r>
          </a:p>
          <a:p>
            <a:r>
              <a:rPr lang="en-IN" dirty="0" smtClean="0">
                <a:latin typeface="Baskerville Old Face" pitchFamily="18" charset="0"/>
              </a:rPr>
              <a:t>FOR CMY TEAM.....A BLACK BUBBLE......</a:t>
            </a:r>
          </a:p>
          <a:p>
            <a:r>
              <a:rPr lang="en-IN" dirty="0" smtClean="0">
                <a:latin typeface="Baskerville Old Face" pitchFamily="18" charset="0"/>
              </a:rPr>
              <a:t>TEAMS TRY TO MAKE THEIR BUBBLE  AT  THE SAME TIME PREVENTENTING THE OTHER TEAM FROM DOING SO............</a:t>
            </a:r>
          </a:p>
          <a:p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643578"/>
            <a:ext cx="1333503" cy="852141"/>
          </a:xfrm>
          <a:prstGeom prst="rect">
            <a:avLst/>
          </a:prstGeom>
        </p:spPr>
      </p:pic>
      <p:pic>
        <p:nvPicPr>
          <p:cNvPr id="5" name="Picture 4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357430"/>
            <a:ext cx="10953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RULES......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skerville Old Face" pitchFamily="18" charset="0"/>
              </a:rPr>
              <a:t>DIRECTION CONTROL WITH SILICA DISC ONLY NEAR THE BOUNDARY....</a:t>
            </a:r>
          </a:p>
          <a:p>
            <a:r>
              <a:rPr lang="en-IN" dirty="0" smtClean="0">
                <a:latin typeface="Baskerville Old Face" pitchFamily="18" charset="0"/>
              </a:rPr>
              <a:t>BUBBLES  SHOULDN’T HIT PLAYERS BODY.......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endParaRPr lang="en-IN" dirty="0" smtClean="0">
              <a:latin typeface="Baskerville Old Face" pitchFamily="18" charset="0"/>
            </a:endParaRPr>
          </a:p>
          <a:p>
            <a:endParaRPr lang="en-IN" dirty="0" smtClean="0">
              <a:latin typeface="Baskerville Old Face" pitchFamily="18" charset="0"/>
            </a:endParaRPr>
          </a:p>
          <a:p>
            <a:r>
              <a:rPr lang="en-IN" dirty="0" smtClean="0">
                <a:latin typeface="Baskerville Old Face" pitchFamily="18" charset="0"/>
              </a:rPr>
              <a:t>SO SIMPLE...............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929066"/>
            <a:ext cx="2484120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worth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Baskerville Old Face" pitchFamily="18" charset="0"/>
              </a:rPr>
              <a:t>No  chance for any physical injuries......</a:t>
            </a:r>
          </a:p>
          <a:p>
            <a:r>
              <a:rPr lang="en-IN" sz="3200" dirty="0" smtClean="0">
                <a:latin typeface="Baskerville Old Face" pitchFamily="18" charset="0"/>
              </a:rPr>
              <a:t>Very less requirements......</a:t>
            </a:r>
          </a:p>
          <a:p>
            <a:r>
              <a:rPr lang="en-IN" sz="3200" dirty="0" smtClean="0">
                <a:latin typeface="Baskerville Old Face" pitchFamily="18" charset="0"/>
              </a:rPr>
              <a:t>Strategic game.........</a:t>
            </a:r>
          </a:p>
          <a:p>
            <a:r>
              <a:rPr lang="en-IN" sz="3200" dirty="0" smtClean="0">
                <a:latin typeface="Baskerville Old Face" pitchFamily="18" charset="0"/>
              </a:rPr>
              <a:t>COOL............</a:t>
            </a:r>
          </a:p>
          <a:p>
            <a:pPr>
              <a:buNone/>
            </a:pPr>
            <a:endParaRPr lang="en-IN" dirty="0" smtClean="0">
              <a:latin typeface="Baskerville Old Face" pitchFamily="18" charset="0"/>
            </a:endParaRPr>
          </a:p>
          <a:p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bul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143380"/>
            <a:ext cx="2071702" cy="2215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latin typeface="Algerian" pitchFamily="82" charset="0"/>
              </a:rPr>
              <a:t>wishes</a:t>
            </a:r>
            <a:endParaRPr lang="en-IN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skerville Old Face" pitchFamily="18" charset="0"/>
              </a:rPr>
              <a:t>LET COLONIES IN MARS PLAY BUBBLOUR IN THEIR OLIMBICS GAMES THERE.</a:t>
            </a:r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wi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571876"/>
            <a:ext cx="2860403" cy="28224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That’s all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 descr="bo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0" y="1500174"/>
            <a:ext cx="3346152" cy="392809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latin typeface="Algerian" pitchFamily="82" charset="0"/>
              </a:rPr>
              <a:t>THE CHALLENGE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Baskerville Old Face" pitchFamily="18" charset="0"/>
              </a:rPr>
              <a:t>YOU WILL LIVE ON MARS REAL SOON.....</a:t>
            </a:r>
          </a:p>
          <a:p>
            <a:pPr>
              <a:buNone/>
            </a:pPr>
            <a:r>
              <a:rPr lang="en-IN" dirty="0" smtClean="0">
                <a:latin typeface="Baskerville Old Face" pitchFamily="18" charset="0"/>
              </a:rPr>
              <a:t>THERE, WHAT DO YOU DO WHEN YOU GET BORED............</a:t>
            </a:r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bo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4000504"/>
            <a:ext cx="2428892" cy="2071702"/>
          </a:xfrm>
          <a:prstGeom prst="rect">
            <a:avLst/>
          </a:prstGeom>
        </p:spPr>
      </p:pic>
      <p:pic>
        <p:nvPicPr>
          <p:cNvPr id="5" name="Picture 4" descr="thin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4116592"/>
            <a:ext cx="1571636" cy="1768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The issue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Baskerville Old Face" pitchFamily="18" charset="0"/>
              </a:rPr>
              <a:t>MICRO-GRAVITY..........</a:t>
            </a:r>
          </a:p>
          <a:p>
            <a:pPr>
              <a:buNone/>
            </a:pPr>
            <a:endParaRPr lang="en-IN" sz="2800" dirty="0" smtClean="0">
              <a:latin typeface="Baskerville Old Face" pitchFamily="18" charset="0"/>
            </a:endParaRPr>
          </a:p>
          <a:p>
            <a:pPr>
              <a:buNone/>
            </a:pP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4" name="Picture 3" descr="micrograv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928934"/>
            <a:ext cx="4938200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Algerian" pitchFamily="82" charset="0"/>
              </a:rPr>
              <a:t>Gravity of the problem</a:t>
            </a:r>
            <a:endParaRPr lang="en-IN" sz="4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000" dirty="0" smtClean="0">
                <a:latin typeface="Baskerville Old Face" pitchFamily="18" charset="0"/>
              </a:rPr>
              <a:t>OVER STRESS RUINS TALENTS.......</a:t>
            </a:r>
          </a:p>
          <a:p>
            <a:pPr>
              <a:buNone/>
            </a:pPr>
            <a:endParaRPr lang="en-IN" sz="4000" dirty="0">
              <a:latin typeface="Baskerville Old Face" pitchFamily="18" charset="0"/>
            </a:endParaRPr>
          </a:p>
        </p:txBody>
      </p:sp>
      <p:pic>
        <p:nvPicPr>
          <p:cNvPr id="4" name="Picture 3" descr="str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429000"/>
            <a:ext cx="2928958" cy="2727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Algerian" pitchFamily="82" charset="0"/>
              </a:rPr>
              <a:t>DID I FORGET SOMETHING?????</a:t>
            </a:r>
            <a:endParaRPr lang="en-IN" sz="4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4000" dirty="0" smtClean="0">
              <a:latin typeface="Baskerville Old Face" pitchFamily="18" charset="0"/>
            </a:endParaRPr>
          </a:p>
          <a:p>
            <a:pPr>
              <a:buNone/>
            </a:pPr>
            <a:endParaRPr lang="en-IN" sz="4000" dirty="0" smtClean="0">
              <a:latin typeface="Baskerville Old Face" pitchFamily="18" charset="0"/>
            </a:endParaRPr>
          </a:p>
          <a:p>
            <a:pPr>
              <a:buNone/>
            </a:pPr>
            <a:endParaRPr lang="en-IN" sz="4000" dirty="0" smtClean="0">
              <a:latin typeface="Baskerville Old Face" pitchFamily="18" charset="0"/>
            </a:endParaRPr>
          </a:p>
          <a:p>
            <a:pPr>
              <a:buNone/>
            </a:pPr>
            <a:endParaRPr lang="en-IN" sz="4000" dirty="0" smtClean="0">
              <a:latin typeface="Baskerville Old Face" pitchFamily="18" charset="0"/>
            </a:endParaRPr>
          </a:p>
          <a:p>
            <a:pPr>
              <a:buNone/>
            </a:pPr>
            <a:endParaRPr lang="en-IN" sz="40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IN" sz="4000" dirty="0" smtClean="0">
                <a:latin typeface="Baskerville Old Face" pitchFamily="18" charset="0"/>
              </a:rPr>
              <a:t>OH GOD!!!!!!! MY THINKING CAP.....</a:t>
            </a:r>
            <a:endParaRPr lang="en-IN" sz="4000" dirty="0">
              <a:latin typeface="Baskerville Old Face" pitchFamily="18" charset="0"/>
            </a:endParaRPr>
          </a:p>
        </p:txBody>
      </p:sp>
      <p:pic>
        <p:nvPicPr>
          <p:cNvPr id="5" name="Picture 4" descr="NO C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680278"/>
            <a:ext cx="3071834" cy="289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latin typeface="Baskerville Old Face" pitchFamily="18" charset="0"/>
              </a:rPr>
              <a:t>THERE YOU ARE...........</a:t>
            </a:r>
            <a:r>
              <a:rPr lang="en-IN" sz="2400" dirty="0" smtClean="0">
                <a:latin typeface="Baskerville Old Face" pitchFamily="18" charset="0"/>
                <a:sym typeface="Wingdings" pitchFamily="2" charset="2"/>
              </a:rPr>
              <a:t></a:t>
            </a:r>
            <a:endParaRPr lang="en-IN" sz="2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4000" dirty="0" smtClean="0">
                <a:latin typeface="Algerian" pitchFamily="82" charset="0"/>
              </a:rPr>
              <a:t>THE MISSION</a:t>
            </a:r>
          </a:p>
          <a:p>
            <a:pPr>
              <a:buNone/>
            </a:pPr>
            <a:endParaRPr lang="en-IN" dirty="0" smtClean="0">
              <a:latin typeface="Algerian" pitchFamily="82" charset="0"/>
            </a:endParaRPr>
          </a:p>
          <a:p>
            <a:pPr>
              <a:buNone/>
            </a:pPr>
            <a:r>
              <a:rPr lang="en-IN" sz="3200" dirty="0" smtClean="0">
                <a:latin typeface="Baskerville Old Face" pitchFamily="18" charset="0"/>
              </a:rPr>
              <a:t>A COOL GAME, WHICH CAN PLAYED EASILY IN MICROGRAVITY, WITH MINIMUM REQUIREMENTS.......</a:t>
            </a:r>
            <a:endParaRPr lang="en-IN" sz="3200" dirty="0">
              <a:latin typeface="Baskerville Old Face" pitchFamily="18" charset="0"/>
            </a:endParaRPr>
          </a:p>
        </p:txBody>
      </p:sp>
      <p:pic>
        <p:nvPicPr>
          <p:cNvPr id="5" name="Picture 4" descr="C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428604"/>
            <a:ext cx="2100260" cy="18316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AND DONE.........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Baskerville Old Face" pitchFamily="18" charset="0"/>
              </a:rPr>
              <a:t>A GAME OF WATER  BUBBLES  AND COLOR ............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 descr="nas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286124"/>
            <a:ext cx="3361062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WHY.....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skerville Old Face" pitchFamily="18" charset="0"/>
              </a:rPr>
              <a:t>EASILY  AVAILABLE...</a:t>
            </a:r>
          </a:p>
          <a:p>
            <a:r>
              <a:rPr lang="en-IN" dirty="0" smtClean="0">
                <a:latin typeface="Baskerville Old Face" pitchFamily="18" charset="0"/>
              </a:rPr>
              <a:t>GETS COLOURED BY PIGMENTS...</a:t>
            </a:r>
          </a:p>
          <a:p>
            <a:r>
              <a:rPr lang="en-IN" dirty="0" smtClean="0">
                <a:latin typeface="Baskerville Old Face" pitchFamily="18" charset="0"/>
              </a:rPr>
              <a:t>GETS REPELLED BY SILICA.....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r>
              <a:rPr lang="en-IN" dirty="0" smtClean="0">
                <a:latin typeface="Baskerville Old Face" pitchFamily="18" charset="0"/>
              </a:rPr>
              <a:t>AFTER ALL ....ITS COOL....!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endParaRPr lang="en-IN" dirty="0">
              <a:latin typeface="Baskerville Old Face" pitchFamily="18" charset="0"/>
            </a:endParaRPr>
          </a:p>
        </p:txBody>
      </p:sp>
      <p:pic>
        <p:nvPicPr>
          <p:cNvPr id="4" name="Picture 3" descr="blue dr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85728"/>
            <a:ext cx="228600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THE GAME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skerville Old Face" pitchFamily="18" charset="0"/>
              </a:rPr>
              <a:t>2 TEAMS.....3 PLAYERS EACH.....</a:t>
            </a:r>
          </a:p>
          <a:p>
            <a:r>
              <a:rPr lang="en-IN" dirty="0" smtClean="0">
                <a:latin typeface="Baskerville Old Face" pitchFamily="18" charset="0"/>
              </a:rPr>
              <a:t>EACH PLAYER HAS A SYRINGE WITH COLOURING PIGMENT AND A DISC COATED WITH SILICA....</a:t>
            </a:r>
          </a:p>
          <a:p>
            <a:r>
              <a:rPr lang="en-IN" dirty="0" smtClean="0">
                <a:latin typeface="Baskerville Old Face" pitchFamily="18" charset="0"/>
              </a:rPr>
              <a:t>TEAM 1- RED, GREEN, BLUE.....</a:t>
            </a:r>
          </a:p>
          <a:p>
            <a:r>
              <a:rPr lang="en-IN" dirty="0" smtClean="0">
                <a:latin typeface="Baskerville Old Face" pitchFamily="18" charset="0"/>
              </a:rPr>
              <a:t>TEAM 2- CYAN, MAGENTA, YELLOW.....</a:t>
            </a:r>
          </a:p>
          <a:p>
            <a:r>
              <a:rPr lang="en-IN" dirty="0" smtClean="0">
                <a:latin typeface="Baskerville Old Face" pitchFamily="18" charset="0"/>
              </a:rPr>
              <a:t>PIGMENTS ARE FIRED USING THE SYRINGE TO COLOUR BUBBLES.......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94</TotalTime>
  <Words>292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BUBBLOUR</vt:lpstr>
      <vt:lpstr>THE CHALLENGE</vt:lpstr>
      <vt:lpstr>The issue</vt:lpstr>
      <vt:lpstr>Gravity of the problem</vt:lpstr>
      <vt:lpstr>DID I FORGET SOMETHING?????</vt:lpstr>
      <vt:lpstr>THERE YOU ARE...........</vt:lpstr>
      <vt:lpstr>AND DONE.........</vt:lpstr>
      <vt:lpstr>WHY.....</vt:lpstr>
      <vt:lpstr>THE GAME</vt:lpstr>
      <vt:lpstr>THE COLOURS</vt:lpstr>
      <vt:lpstr>So...lets play.....</vt:lpstr>
      <vt:lpstr>GOAL.....</vt:lpstr>
      <vt:lpstr>RULES......</vt:lpstr>
      <vt:lpstr>worth</vt:lpstr>
      <vt:lpstr>wishes</vt:lpstr>
      <vt:lpstr>That’s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39</cp:revision>
  <dcterms:created xsi:type="dcterms:W3CDTF">2016-04-24T05:03:38Z</dcterms:created>
  <dcterms:modified xsi:type="dcterms:W3CDTF">2016-04-24T06:51:10Z</dcterms:modified>
</cp:coreProperties>
</file>