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3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4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48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6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14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00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1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9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6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1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A4EA32-AC9C-4D68-871A-409BC2D6867B}" type="datetimeFigureOut">
              <a:rPr lang="en-US" smtClean="0"/>
              <a:t>28/2/2017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67FE4-D5A7-4A2F-B512-E74B2A08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3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342" y="0"/>
            <a:ext cx="8825658" cy="3329581"/>
          </a:xfrm>
        </p:spPr>
        <p:txBody>
          <a:bodyPr/>
          <a:lstStyle/>
          <a:p>
            <a:r>
              <a:rPr lang="en-US" dirty="0"/>
              <a:t>WIFI OUTLET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151" y="4346916"/>
            <a:ext cx="9791113" cy="2262554"/>
          </a:xfrm>
        </p:spPr>
        <p:txBody>
          <a:bodyPr>
            <a:normAutofit/>
          </a:bodyPr>
          <a:lstStyle/>
          <a:p>
            <a:r>
              <a:rPr lang="en-US" dirty="0"/>
              <a:t>A Project proposed by</a:t>
            </a:r>
          </a:p>
          <a:p>
            <a:r>
              <a:rPr lang="en-US" dirty="0"/>
              <a:t>6941.Mohammed </a:t>
            </a:r>
            <a:r>
              <a:rPr lang="en-US" dirty="0" err="1"/>
              <a:t>dilshad</a:t>
            </a:r>
            <a:r>
              <a:rPr lang="en-US" dirty="0"/>
              <a:t> p k</a:t>
            </a:r>
          </a:p>
          <a:p>
            <a:r>
              <a:rPr lang="en-US" dirty="0"/>
              <a:t>6944.Muhammed </a:t>
            </a:r>
            <a:r>
              <a:rPr lang="en-US" dirty="0" err="1"/>
              <a:t>naseef</a:t>
            </a:r>
            <a:r>
              <a:rPr lang="en-US" dirty="0"/>
              <a:t> m k</a:t>
            </a:r>
          </a:p>
          <a:p>
            <a:r>
              <a:rPr lang="en-US" dirty="0"/>
              <a:t>6958.Saigadha s</a:t>
            </a:r>
          </a:p>
          <a:p>
            <a:r>
              <a:rPr lang="en-US" dirty="0"/>
              <a:t>6959.Sanjoob </a:t>
            </a:r>
            <a:r>
              <a:rPr lang="en-US" dirty="0" err="1"/>
              <a:t>ismail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925" y="923330"/>
            <a:ext cx="959416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802.11 b/g/n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Integrated low power 32-bit MCU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Integrated 10-bit ADC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Integrated TCP/IP protocol stack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Integrated TR switch, </a:t>
            </a:r>
            <a:r>
              <a:rPr lang="en-US" sz="2800" dirty="0" err="1"/>
              <a:t>balun</a:t>
            </a:r>
            <a:r>
              <a:rPr lang="en-US" sz="2800" dirty="0"/>
              <a:t>, LNA, power amplifier and matching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Integrated PLL, regulators, and power management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Supports antenna diversity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Wi-Fi 2.4 GHz, support WPA/WPA2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Support STA/AP/STA+AP operation modes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Support Smart Link Function for both Android and iOS devices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6942" y="0"/>
            <a:ext cx="8868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 of ESP8266EX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53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452" y="1404790"/>
            <a:ext cx="97348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SDIO 2.0, (H) SPI, UART, I2C, I2S, IR Remote Control, PWM, 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STBC, 1x1 MIMO, 2x1 MIMO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A-MPDU &amp; A-MSDU aggregation &amp; 0.4s guard interval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Deep sleep power &lt; 5uA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Wake up and transmit packets in &lt; 2ms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Standby power consumption of &lt; 1.0mW (DTIM3)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+20 </a:t>
            </a:r>
            <a:r>
              <a:rPr lang="en-US" sz="2800" dirty="0" err="1"/>
              <a:t>dBm</a:t>
            </a:r>
            <a:r>
              <a:rPr lang="en-US" sz="2800" dirty="0"/>
              <a:t> output power in 802.11b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Operating temperature range -40C ~ 125C • FCC, CE, TELEC, Wi-Fi Alliance, and SRRC certified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434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002" y="1280160"/>
            <a:ext cx="11844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devices include monitoring energy usage, and controlling appliances.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devices are intended for plug-and-play use, with no complicated setup required so consumers can install them into their own homes with minimal knowledge of home networking or electrical wiring.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Most of these devices function at any time and any location with Wi-Fi or cell service. They also come with dedicated smartphone apps, and all offer a manual override. With smartphones, users can receive notifications right to their phones. This provides a convenient way to check on the status of your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Portability. 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655629" y="195999"/>
            <a:ext cx="4852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456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0878" y="238202"/>
            <a:ext cx="9339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of Home Automation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762" y="2067949"/>
            <a:ext cx="10733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Home automation is a key to have effective energy efficiency in our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Adds safety through appliance and lighting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Increases awareness through smart phones.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Saves money and increase convenience.</a:t>
            </a:r>
          </a:p>
        </p:txBody>
      </p:sp>
    </p:spTree>
    <p:extLst>
      <p:ext uri="{BB962C8B-B14F-4D97-AF65-F5344CB8AC3E}">
        <p14:creationId xmlns:p14="http://schemas.microsoft.com/office/powerpoint/2010/main" val="276264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1003" y="2868861"/>
            <a:ext cx="81873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1094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909" y="267286"/>
            <a:ext cx="104940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</a:t>
            </a:r>
            <a:endParaRPr lang="en-US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909" y="1772528"/>
            <a:ext cx="114088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Popularity of home automation devices has increased greatly in recent years due to higher affordability and simplicity through smartphone connectivity.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this project we will be developing the Smart Outlet : a stand-alone communication unit, used to connect home outlets to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could control simple appliances throughout the home, remotely , using wireless commands from the web.</a:t>
            </a:r>
          </a:p>
        </p:txBody>
      </p:sp>
    </p:spTree>
    <p:extLst>
      <p:ext uri="{BB962C8B-B14F-4D97-AF65-F5344CB8AC3E}">
        <p14:creationId xmlns:p14="http://schemas.microsoft.com/office/powerpoint/2010/main" val="402469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2588" y="294473"/>
            <a:ext cx="39485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234" y="1674055"/>
            <a:ext cx="1129635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 the field of home automation, our focus is to integrate electrical devices in the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 introduces another possible solution of centralized control and a possible future direction for home automation.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Presently the devices available in the market are limited to their cost and incompatibility.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 advocate the possibility of achieving integration and interoperation of existing applications at a high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3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04" y="1646048"/>
            <a:ext cx="8736038" cy="44030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4742" y="322609"/>
            <a:ext cx="18473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7092" y="76388"/>
            <a:ext cx="61847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74283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9081" y="350744"/>
            <a:ext cx="8537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 REQUIRED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654" y="1913206"/>
            <a:ext cx="115917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Wi-Fi Module + MCU(ESP8266)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Power supply(AC-DC Convertor &amp; DC-DC Convertor)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371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494" y="1357898"/>
            <a:ext cx="9021478" cy="52073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29780" y="139728"/>
            <a:ext cx="6026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68000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99" y="1963247"/>
            <a:ext cx="10128800" cy="44516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4747" y="280406"/>
            <a:ext cx="9592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Diagram of ESP8266EX</a:t>
            </a:r>
          </a:p>
        </p:txBody>
      </p:sp>
    </p:spTree>
    <p:extLst>
      <p:ext uri="{BB962C8B-B14F-4D97-AF65-F5344CB8AC3E}">
        <p14:creationId xmlns:p14="http://schemas.microsoft.com/office/powerpoint/2010/main" val="85633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098" y="1338230"/>
            <a:ext cx="112260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Espressif</a:t>
            </a:r>
            <a:r>
              <a:rPr lang="en-US" sz="2400" dirty="0"/>
              <a:t> Systems Smart Connectivity Platform (ESCP) is a set of high performance, high integration wireless SOCs, designed for space and power constrained mobile platform designers.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provides unsurpassed ability to embed Wi-Fi capabilities within other systems, or to function as a standalone application, with the lowest cost, and minimal space requirement.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ESP8266EX offers a complete and self-contained Wi-Fi networking solution; it can be used to host the application or to offload Wi-Fi networking functions from another application processor.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When ESP8266EX hosts the application, it boots up directly from an external flash. In has integrated cache to improve the performance of the system in such applications. Alternately, serving as a Wi-Fi adapter, wireless internet access can be added to any micro controller based design with simple connectivity (SPI/SDIO or I2C/UART interface).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875582" y="125661"/>
            <a:ext cx="5925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ESP8266EX</a:t>
            </a:r>
          </a:p>
        </p:txBody>
      </p:sp>
    </p:spTree>
    <p:extLst>
      <p:ext uri="{BB962C8B-B14F-4D97-AF65-F5344CB8AC3E}">
        <p14:creationId xmlns:p14="http://schemas.microsoft.com/office/powerpoint/2010/main" val="74930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895" y="1617784"/>
            <a:ext cx="117981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ESP8266EX is among the most integrated Wi-Fi chip in the industry; it integrates the antenna switches, RF </a:t>
            </a:r>
            <a:r>
              <a:rPr lang="en-US" sz="2400" dirty="0" err="1"/>
              <a:t>balun</a:t>
            </a:r>
            <a:r>
              <a:rPr lang="en-US" sz="2400" dirty="0"/>
              <a:t>, power amplifier, low noise receive amplifier, filters, power management modules, it requires minimal external circuitry, and the entire solution, including front-end module, is designed to occupy minimal PCB area.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Espressif</a:t>
            </a:r>
            <a:r>
              <a:rPr lang="en-US" sz="2400" dirty="0"/>
              <a:t> Systems Smart Connectivity Platform (ESCP) demonstrates sophisticated system-level features include fast sleep/wake context switching for energy-efficient VoIP, adaptive radio biasing for low-power operation, advance signal processing, and spur cancellation and radio co-existence features for common cellular, Bluetooth, DDR, LVDS, LCD interference mitigation.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562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</TotalTime>
  <Words>762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Arabic</vt:lpstr>
      <vt:lpstr>Arial</vt:lpstr>
      <vt:lpstr>Century Gothic</vt:lpstr>
      <vt:lpstr>Wingdings 3</vt:lpstr>
      <vt:lpstr>Ion</vt:lpstr>
      <vt:lpstr>WIFI OUTLET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OUTLET</dc:title>
  <dc:creator>DILSHAD</dc:creator>
  <cp:lastModifiedBy>DILSHAD</cp:lastModifiedBy>
  <cp:revision>16</cp:revision>
  <dcterms:created xsi:type="dcterms:W3CDTF">2017-02-28T14:37:37Z</dcterms:created>
  <dcterms:modified xsi:type="dcterms:W3CDTF">2017-02-28T17:49:54Z</dcterms:modified>
</cp:coreProperties>
</file>