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9" r:id="rId9"/>
    <p:sldId id="266" r:id="rId10"/>
    <p:sldId id="268" r:id="rId11"/>
    <p:sldId id="265" r:id="rId12"/>
  </p:sldIdLst>
  <p:sldSz cx="14630400" cy="8229600"/>
  <p:notesSz cx="8229600" cy="14630400"/>
  <p:embeddedFontLst>
    <p:embeddedFont>
      <p:font typeface="Roboto Slab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Roboto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-186" y="-1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8246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چراغ مطالعه هوشمند با قابلیت تنظیم نور سفید و زرد (ECRL)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4685348" y="4340185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5288161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اعضا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912162" y="5057418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مرتضی نظری، محمدمهدی مرادی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671" y="4340185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1396484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استاد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485" y="5057418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دکتر محمدزاده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_Project_Proteus_8_Professional_Schematic_Capture_2025_05_24 (2).png"/>
          <p:cNvPicPr>
            <a:picLocks noChangeAspect="1"/>
          </p:cNvPicPr>
          <p:nvPr/>
        </p:nvPicPr>
        <p:blipFill>
          <a:blip r:embed="rId2"/>
          <a:srcRect l="16406" t="13515" r="762" b="10758"/>
          <a:stretch>
            <a:fillRect/>
          </a:stretch>
        </p:blipFill>
        <p:spPr>
          <a:xfrm>
            <a:off x="10218" y="0"/>
            <a:ext cx="14486832" cy="810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813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6011108" y="3671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7700"/>
              </a:lnSpc>
              <a:buNone/>
            </a:pP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پرسش و پاسخ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49894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66021" y="22508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چرا این پروژه ساخته شد؟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3326308" y="32998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10264259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هدف پروژه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0084" y="386810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طراحی چراغ مطالعه هوشمند با تنظیم نور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9406295" y="32998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6344245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نور سفید و زرد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280071" y="3868103"/>
            <a:ext cx="2899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تنظیم متناسب با شرایط محیط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326308" y="50475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10264259" y="5125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بهبود کیفیت نور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280190" y="561582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حفاظت از سلامت چشم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66021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fa-IR" sz="4450" dirty="0" smtClean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</a:rPr>
              <a:t>قطعات مورد استفاده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0414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GB" sz="2200" dirty="0" smtClean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</a:rPr>
              <a:t>TCS34725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10764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rtl="1">
              <a:lnSpc>
                <a:spcPts val="2750"/>
              </a:lnSpc>
            </a:pPr>
            <a:r>
              <a:rPr lang="en-GB" sz="2200" dirty="0" err="1" smtClean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</a:rPr>
              <a:t>Arduino</a:t>
            </a:r>
            <a:r>
              <a:rPr lang="en-GB" sz="2200" dirty="0" smtClean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</a:rPr>
              <a:t> </a:t>
            </a:r>
            <a:r>
              <a:rPr lang="en-GB" sz="2200" dirty="0" err="1" smtClean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</a:rPr>
              <a:t>uno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1738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2399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3"/>
          <p:cNvSpPr/>
          <p:nvPr/>
        </p:nvSpPr>
        <p:spPr>
          <a:xfrm>
            <a:off x="787943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rtl="1">
              <a:lnSpc>
                <a:spcPts val="2750"/>
              </a:lnSpc>
            </a:pPr>
            <a:r>
              <a:rPr lang="en-GB" sz="2400" dirty="0" smtClean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</a:rPr>
              <a:t>TLP250</a:t>
            </a:r>
            <a:endParaRPr lang="en-US" sz="2200" dirty="0"/>
          </a:p>
        </p:txBody>
      </p:sp>
      <p:sp>
        <p:nvSpPr>
          <p:cNvPr id="12" name="Text 3"/>
          <p:cNvSpPr/>
          <p:nvPr/>
        </p:nvSpPr>
        <p:spPr>
          <a:xfrm>
            <a:off x="1102399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rtl="1">
              <a:lnSpc>
                <a:spcPts val="2750"/>
              </a:lnSpc>
            </a:pPr>
            <a:r>
              <a:rPr lang="en-GB" sz="2800" dirty="0" smtClean="0">
                <a:solidFill>
                  <a:schemeClr val="accent1"/>
                </a:solidFill>
              </a:rPr>
              <a:t>IRFZ44N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66021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مراحل کلی ساخت پروژه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0414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مرحله 1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شروع با فتوسل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10764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مرحله 2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تست فتوسل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1738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مرحله 3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جایگزینی سنسور جدید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2399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مرحله 4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5976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اتصال به آردوینو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171701"/>
            <a:ext cx="5486399" cy="388619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679621" y="22508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شروع کار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839908" y="32998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6" name="Text 2"/>
          <p:cNvSpPr/>
          <p:nvPr/>
        </p:nvSpPr>
        <p:spPr>
          <a:xfrm>
            <a:off x="4777859" y="3377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سنسور اولیه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93790" y="386810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فتوسل برای تشخیص نور محیط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839908" y="46846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5"/>
          <p:cNvSpPr/>
          <p:nvPr/>
        </p:nvSpPr>
        <p:spPr>
          <a:xfrm>
            <a:off x="4777859" y="47625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معایب فتوسل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93790" y="525291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دقت پایین ، عملکرد کند ، حساسیت به دما ، غیرخطی بودن خروجی ، تاثیر نور های مزاحم محیطی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0559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تغییر سنسور از فتوسل به TCS34725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1001375" y="3663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مقایسه</a:t>
            </a:r>
            <a:endParaRPr lang="en-US" sz="2200" dirty="0"/>
          </a:p>
        </p:txBody>
      </p:sp>
      <p:sp>
        <p:nvSpPr>
          <p:cNvPr id="5" name="Shape 2"/>
          <p:cNvSpPr/>
          <p:nvPr/>
        </p:nvSpPr>
        <p:spPr>
          <a:xfrm>
            <a:off x="6280190" y="4357807"/>
            <a:ext cx="7556421" cy="1966198"/>
          </a:xfrm>
          <a:prstGeom prst="roundRect">
            <a:avLst>
              <a:gd name="adj" fmla="val 17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287810" y="4365427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515457" y="4509135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دقت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032438" y="4509135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نوع خروجی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545610" y="4509135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سنسور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7810" y="5015746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515457" y="515945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fa-I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</a:rPr>
              <a:t>پایین(نوسانی)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032438" y="515945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آنالوگ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1545610" y="515945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فتوسل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87810" y="5666065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15457" y="580977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بالا</a:t>
            </a:r>
            <a:r>
              <a:rPr lang="fa-I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ثابت</a:t>
            </a:r>
            <a:r>
              <a:rPr lang="en-US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و </a:t>
            </a:r>
            <a:r>
              <a:rPr lang="en-US" sz="1750" dirty="0" err="1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دقیق</a:t>
            </a:r>
            <a:r>
              <a:rPr lang="fa-I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9032438" y="580977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دیجیتال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11545610" y="580977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TCS34725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223135"/>
            <a:ext cx="5486400" cy="378333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98915" y="2432328"/>
            <a:ext cx="65512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en-GB" sz="4450" dirty="0" smtClean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IRFZ44N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839908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477785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fa-IR" sz="2200" dirty="0" smtClean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</a:rPr>
              <a:t>ویژگی ها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fa-I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</a:rPr>
              <a:t>تحمل جریان تا حداکثر 49 آمپر و تحمل ولتاژ تا حداکثر تا 55 ولت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839908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4777859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fa-IR" sz="2200" dirty="0" smtClean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</a:rPr>
              <a:t>موارد مصرف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3790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fa-I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کنترل موتور </a:t>
            </a:r>
            <a:r>
              <a:rPr lang="en-GB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DC</a:t>
            </a:r>
            <a:r>
              <a:rPr lang="fa-I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،کلیدزنی بارهای قدرت مانند سیستم صوتی خودرو،استفاده در پروژه های </a:t>
            </a:r>
          </a:p>
          <a:p>
            <a:pPr marL="0" indent="0" algn="r" rtl="1">
              <a:lnSpc>
                <a:spcPts val="2850"/>
              </a:lnSpc>
              <a:buNone/>
            </a:pPr>
            <a:r>
              <a:rPr lang="fa-IR" sz="1750" dirty="0" smtClean="0">
                <a:solidFill>
                  <a:srgbClr val="15213F"/>
                </a:solidFill>
                <a:latin typeface="Roboto" pitchFamily="34" charset="0"/>
                <a:ea typeface="Roboto" pitchFamily="34" charset="-122"/>
              </a:rPr>
              <a:t>آردوینو و میکروکنترلرها(به همراه درایور)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24" y="2432328"/>
            <a:ext cx="4476751" cy="37167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98915" y="2432328"/>
            <a:ext cx="65512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rtl="1">
              <a:lnSpc>
                <a:spcPts val="5550"/>
              </a:lnSpc>
            </a:pPr>
            <a:r>
              <a:rPr lang="en-US" sz="4450" dirty="0" smtClean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TLP250 (Toshiba)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839908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477785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fa-IR" sz="2200" dirty="0" smtClean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</a:rPr>
              <a:t>ویژگی ها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rtl="1">
              <a:lnSpc>
                <a:spcPts val="2850"/>
              </a:lnSpc>
            </a:pPr>
            <a:r>
              <a:rPr lang="fa-IR" sz="1600" dirty="0" smtClean="0"/>
              <a:t>می‌تواند با جریان بالا (تا ۱.۵ آمپر) و سرعت زیاد، ماسفت‌های پاور را کاملاً و سریع روشن و خاموش کند</a:t>
            </a:r>
          </a:p>
          <a:p>
            <a:pPr algn="r" rtl="1">
              <a:lnSpc>
                <a:spcPts val="2850"/>
              </a:lnSpc>
            </a:pPr>
            <a:r>
              <a:rPr lang="fa-IR" sz="1600" dirty="0" smtClean="0"/>
              <a:t>ایزولاسیون کامل فرمان و قدرت (تا ۲۵۰۰ ولت)</a:t>
            </a:r>
            <a:endParaRPr lang="en-US" dirty="0"/>
          </a:p>
        </p:txBody>
      </p:sp>
      <p:sp>
        <p:nvSpPr>
          <p:cNvPr id="7" name="Shape 4"/>
          <p:cNvSpPr/>
          <p:nvPr/>
        </p:nvSpPr>
        <p:spPr>
          <a:xfrm flipV="1">
            <a:off x="7885627" y="3731657"/>
            <a:ext cx="277298" cy="18180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4777859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3790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_Project_Proteus_8_Professional_Schematic_Capture_2025_05_24.png"/>
          <p:cNvPicPr>
            <a:picLocks noChangeAspect="1"/>
          </p:cNvPicPr>
          <p:nvPr/>
        </p:nvPicPr>
        <p:blipFill>
          <a:blip r:embed="rId2"/>
          <a:srcRect l="7617" t="9253"/>
          <a:stretch>
            <a:fillRect/>
          </a:stretch>
        </p:blipFill>
        <p:spPr>
          <a:xfrm>
            <a:off x="-20295" y="1"/>
            <a:ext cx="14650695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226</Words>
  <Application>Microsoft Office PowerPoint</Application>
  <PresentationFormat>Custom</PresentationFormat>
  <Paragraphs>62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Roboto Slab</vt:lpstr>
      <vt:lpstr>Calibri</vt:lpstr>
      <vt:lpstr>Roboto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19</cp:revision>
  <dcterms:created xsi:type="dcterms:W3CDTF">2025-05-15T18:35:10Z</dcterms:created>
  <dcterms:modified xsi:type="dcterms:W3CDTF">2025-05-25T16:08:04Z</dcterms:modified>
</cp:coreProperties>
</file>