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3" r:id="rId1"/>
  </p:sldMasterIdLst>
  <p:sldIdLst>
    <p:sldId id="256" r:id="rId2"/>
    <p:sldId id="261" r:id="rId3"/>
    <p:sldId id="263" r:id="rId4"/>
    <p:sldId id="264" r:id="rId5"/>
    <p:sldId id="268" r:id="rId6"/>
    <p:sldId id="257" r:id="rId7"/>
    <p:sldId id="258" r:id="rId8"/>
    <p:sldId id="259" r:id="rId9"/>
    <p:sldId id="271" r:id="rId10"/>
    <p:sldId id="282" r:id="rId11"/>
    <p:sldId id="275" r:id="rId12"/>
    <p:sldId id="276" r:id="rId13"/>
    <p:sldId id="277" r:id="rId14"/>
    <p:sldId id="278" r:id="rId15"/>
    <p:sldId id="283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719"/>
  </p:normalViewPr>
  <p:slideViewPr>
    <p:cSldViewPr snapToGrid="0" snapToObjects="1">
      <p:cViewPr varScale="1">
        <p:scale>
          <a:sx n="90" d="100"/>
          <a:sy n="90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3CE27C-B155-DE46-A301-6E75B22DB2FC}" type="doc">
      <dgm:prSet loTypeId="urn:microsoft.com/office/officeart/2005/8/layout/bProcess2" loCatId="hierarchy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71E13C12-19AC-3C41-B9BF-223470D0F257}">
      <dgm:prSet phldrT="[Text]"/>
      <dgm:spPr/>
      <dgm:t>
        <a:bodyPr/>
        <a:lstStyle/>
        <a:p>
          <a:r>
            <a:rPr lang="en-US"/>
            <a:t>Chicago</a:t>
          </a:r>
        </a:p>
      </dgm:t>
    </dgm:pt>
    <dgm:pt modelId="{5D81E743-187E-5942-9822-FA864D91A07D}" type="parTrans" cxnId="{A4B89D7A-B1C2-2146-B28E-9CEE4D3FF951}">
      <dgm:prSet/>
      <dgm:spPr/>
      <dgm:t>
        <a:bodyPr/>
        <a:lstStyle/>
        <a:p>
          <a:endParaRPr lang="en-US"/>
        </a:p>
      </dgm:t>
    </dgm:pt>
    <dgm:pt modelId="{DA5B25E4-1206-F24E-913F-CA2265F21458}" type="sibTrans" cxnId="{A4B89D7A-B1C2-2146-B28E-9CEE4D3FF951}">
      <dgm:prSet/>
      <dgm:spPr/>
      <dgm:t>
        <a:bodyPr/>
        <a:lstStyle/>
        <a:p>
          <a:endParaRPr lang="en-US"/>
        </a:p>
      </dgm:t>
    </dgm:pt>
    <dgm:pt modelId="{9CEFB143-D5AB-7740-9C2F-168A2BB716A5}" type="asst">
      <dgm:prSet phldrT="[Text]" custT="1"/>
      <dgm:spPr/>
      <dgm:t>
        <a:bodyPr/>
        <a:lstStyle/>
        <a:p>
          <a:r>
            <a:rPr lang="en-US" sz="2400" dirty="0"/>
            <a:t>Casper</a:t>
          </a:r>
          <a:r>
            <a:rPr lang="en-US" sz="1400" dirty="0"/>
            <a:t>: </a:t>
          </a:r>
        </a:p>
      </dgm:t>
    </dgm:pt>
    <dgm:pt modelId="{10C51BDF-846E-8646-82AE-C0E3BBFCD225}" type="parTrans" cxnId="{9D9348C0-07DC-1B4A-81CD-FC77D3F40043}">
      <dgm:prSet/>
      <dgm:spPr/>
      <dgm:t>
        <a:bodyPr/>
        <a:lstStyle/>
        <a:p>
          <a:endParaRPr lang="en-US"/>
        </a:p>
      </dgm:t>
    </dgm:pt>
    <dgm:pt modelId="{08113D1F-A9E6-4E4D-A102-475CD2A1BADB}" type="sibTrans" cxnId="{9D9348C0-07DC-1B4A-81CD-FC77D3F40043}">
      <dgm:prSet/>
      <dgm:spPr/>
      <dgm:t>
        <a:bodyPr/>
        <a:lstStyle/>
        <a:p>
          <a:endParaRPr lang="en-US"/>
        </a:p>
      </dgm:t>
    </dgm:pt>
    <dgm:pt modelId="{8F3A7E36-80D9-8F48-BCEB-1A1178FA99BA}">
      <dgm:prSet phldrT="[Text]" custT="1"/>
      <dgm:spPr/>
      <dgm:t>
        <a:bodyPr/>
        <a:lstStyle/>
        <a:p>
          <a:r>
            <a:rPr lang="en-US" sz="2000" dirty="0"/>
            <a:t>Eugene: 43</a:t>
          </a:r>
        </a:p>
      </dgm:t>
    </dgm:pt>
    <dgm:pt modelId="{2120ECF9-680E-0E49-A285-1986486E3429}" type="parTrans" cxnId="{BB2850A2-B0C7-6D48-AB8C-6761443C0782}">
      <dgm:prSet/>
      <dgm:spPr/>
      <dgm:t>
        <a:bodyPr/>
        <a:lstStyle/>
        <a:p>
          <a:endParaRPr lang="en-US"/>
        </a:p>
      </dgm:t>
    </dgm:pt>
    <dgm:pt modelId="{FC03784E-B943-E348-9EF0-A66D7BDD8B7F}" type="sibTrans" cxnId="{BB2850A2-B0C7-6D48-AB8C-6761443C0782}">
      <dgm:prSet/>
      <dgm:spPr/>
      <dgm:t>
        <a:bodyPr/>
        <a:lstStyle/>
        <a:p>
          <a:endParaRPr lang="en-US"/>
        </a:p>
      </dgm:t>
    </dgm:pt>
    <dgm:pt modelId="{3390530F-8A45-5042-9E8B-3443A311F3E0}">
      <dgm:prSet phldrT="[Text]" custT="1"/>
      <dgm:spPr/>
      <dgm:t>
        <a:bodyPr/>
        <a:lstStyle/>
        <a:p>
          <a:r>
            <a:rPr lang="en-US" sz="2000" dirty="0"/>
            <a:t>Seattle: 44</a:t>
          </a:r>
        </a:p>
      </dgm:t>
    </dgm:pt>
    <dgm:pt modelId="{E564393B-2374-6B4F-BE18-97CCC3B82F5E}" type="parTrans" cxnId="{100EE223-0622-0148-A30C-BB548EFC74CD}">
      <dgm:prSet/>
      <dgm:spPr/>
      <dgm:t>
        <a:bodyPr/>
        <a:lstStyle/>
        <a:p>
          <a:endParaRPr lang="en-US"/>
        </a:p>
      </dgm:t>
    </dgm:pt>
    <dgm:pt modelId="{200A09D3-1114-394E-A874-9E93DCA883B6}" type="sibTrans" cxnId="{100EE223-0622-0148-A30C-BB548EFC74CD}">
      <dgm:prSet/>
      <dgm:spPr/>
      <dgm:t>
        <a:bodyPr/>
        <a:lstStyle/>
        <a:p>
          <a:endParaRPr lang="en-US"/>
        </a:p>
      </dgm:t>
    </dgm:pt>
    <dgm:pt modelId="{B62B7EA3-F67F-A34B-8A8D-F6361B727A52}">
      <dgm:prSet phldrT="[Text]" custT="1"/>
      <dgm:spPr/>
      <dgm:t>
        <a:bodyPr/>
        <a:lstStyle/>
        <a:p>
          <a:r>
            <a:rPr lang="en-US" sz="2000" dirty="0"/>
            <a:t>Vancouver: 45</a:t>
          </a:r>
        </a:p>
      </dgm:t>
    </dgm:pt>
    <dgm:pt modelId="{0DA796F7-D30E-9440-AE4C-53194BBF805C}" type="parTrans" cxnId="{28090DF1-E7CA-C242-BAC6-AC0792A5F462}">
      <dgm:prSet/>
      <dgm:spPr/>
      <dgm:t>
        <a:bodyPr/>
        <a:lstStyle/>
        <a:p>
          <a:endParaRPr lang="en-US"/>
        </a:p>
      </dgm:t>
    </dgm:pt>
    <dgm:pt modelId="{86B40FDD-5F29-5D4F-BD9F-7A0E95ECBE85}" type="sibTrans" cxnId="{28090DF1-E7CA-C242-BAC6-AC0792A5F462}">
      <dgm:prSet/>
      <dgm:spPr/>
      <dgm:t>
        <a:bodyPr/>
        <a:lstStyle/>
        <a:p>
          <a:endParaRPr lang="en-US"/>
        </a:p>
      </dgm:t>
    </dgm:pt>
    <dgm:pt modelId="{D7B647D7-BDDC-ED48-8FC0-BE1171F51821}" type="asst">
      <dgm:prSet phldrT="[Text]" custT="1"/>
      <dgm:spPr/>
      <dgm:t>
        <a:bodyPr/>
        <a:lstStyle/>
        <a:p>
          <a:r>
            <a:rPr lang="en-US" sz="2000" dirty="0"/>
            <a:t>Spokane: 42</a:t>
          </a:r>
        </a:p>
      </dgm:t>
    </dgm:pt>
    <dgm:pt modelId="{2666D19F-62EA-D84F-8FD4-23666F2BEFAA}" type="parTrans" cxnId="{114F1A88-ECB3-9843-81B3-D86EE5E6A4C1}">
      <dgm:prSet/>
      <dgm:spPr/>
      <dgm:t>
        <a:bodyPr/>
        <a:lstStyle/>
        <a:p>
          <a:endParaRPr lang="en-US"/>
        </a:p>
      </dgm:t>
    </dgm:pt>
    <dgm:pt modelId="{79AA4CD6-1D38-1549-8FD0-CC534A74B8B0}" type="sibTrans" cxnId="{114F1A88-ECB3-9843-81B3-D86EE5E6A4C1}">
      <dgm:prSet/>
      <dgm:spPr/>
      <dgm:t>
        <a:bodyPr/>
        <a:lstStyle/>
        <a:p>
          <a:endParaRPr lang="en-US"/>
        </a:p>
      </dgm:t>
    </dgm:pt>
    <dgm:pt modelId="{0F1938AB-C342-C640-B393-B66E26664668}">
      <dgm:prSet/>
      <dgm:spPr/>
      <dgm:t>
        <a:bodyPr/>
        <a:lstStyle/>
        <a:p>
          <a:r>
            <a:rPr lang="en-US" dirty="0"/>
            <a:t>Chicago: 46</a:t>
          </a:r>
        </a:p>
      </dgm:t>
    </dgm:pt>
    <dgm:pt modelId="{B414D02D-ECCA-6346-8AD3-998C0D36F5F1}" type="parTrans" cxnId="{EBC25E10-B84B-244A-9EC9-FC50E2AA3A24}">
      <dgm:prSet/>
      <dgm:spPr/>
      <dgm:t>
        <a:bodyPr/>
        <a:lstStyle/>
        <a:p>
          <a:endParaRPr lang="en-US"/>
        </a:p>
      </dgm:t>
    </dgm:pt>
    <dgm:pt modelId="{25522CD8-71AD-DD40-80A8-B70332A1608D}" type="sibTrans" cxnId="{EBC25E10-B84B-244A-9EC9-FC50E2AA3A24}">
      <dgm:prSet/>
      <dgm:spPr/>
      <dgm:t>
        <a:bodyPr/>
        <a:lstStyle/>
        <a:p>
          <a:endParaRPr lang="en-US"/>
        </a:p>
      </dgm:t>
    </dgm:pt>
    <dgm:pt modelId="{46CAD1EB-1D7E-4541-91F9-F26EE47BAE9E}" type="pres">
      <dgm:prSet presAssocID="{0F3CE27C-B155-DE46-A301-6E75B22DB2FC}" presName="diagram" presStyleCnt="0">
        <dgm:presLayoutVars>
          <dgm:dir/>
          <dgm:resizeHandles/>
        </dgm:presLayoutVars>
      </dgm:prSet>
      <dgm:spPr/>
    </dgm:pt>
    <dgm:pt modelId="{ACFCA34E-F415-6343-B78B-C1B7A4929A8A}" type="pres">
      <dgm:prSet presAssocID="{71E13C12-19AC-3C41-B9BF-223470D0F257}" presName="firstNode" presStyleLbl="node1" presStyleIdx="0" presStyleCnt="5">
        <dgm:presLayoutVars>
          <dgm:bulletEnabled val="1"/>
        </dgm:presLayoutVars>
      </dgm:prSet>
      <dgm:spPr/>
    </dgm:pt>
    <dgm:pt modelId="{1686616E-9929-F040-8A25-32A29ABE531E}" type="pres">
      <dgm:prSet presAssocID="{DA5B25E4-1206-F24E-913F-CA2265F21458}" presName="sibTrans" presStyleLbl="sibTrans2D1" presStyleIdx="0" presStyleCnt="6"/>
      <dgm:spPr/>
    </dgm:pt>
    <dgm:pt modelId="{7C486C92-E53D-0D43-98B7-E3ACCCBABB40}" type="pres">
      <dgm:prSet presAssocID="{9CEFB143-D5AB-7740-9C2F-168A2BB716A5}" presName="middleNode" presStyleCnt="0"/>
      <dgm:spPr/>
    </dgm:pt>
    <dgm:pt modelId="{06134BC7-D6CF-CF44-AEDB-153389F09944}" type="pres">
      <dgm:prSet presAssocID="{9CEFB143-D5AB-7740-9C2F-168A2BB716A5}" presName="padding" presStyleLbl="asst0" presStyleIdx="0" presStyleCnt="2"/>
      <dgm:spPr/>
    </dgm:pt>
    <dgm:pt modelId="{105D88AD-CE76-6D44-A7BE-1C25BE8B0828}" type="pres">
      <dgm:prSet presAssocID="{9CEFB143-D5AB-7740-9C2F-168A2BB716A5}" presName="shape" presStyleLbl="asst0" presStyleIdx="0" presStyleCnt="2" custScaleX="120570" custScaleY="117264">
        <dgm:presLayoutVars>
          <dgm:bulletEnabled val="1"/>
        </dgm:presLayoutVars>
      </dgm:prSet>
      <dgm:spPr/>
    </dgm:pt>
    <dgm:pt modelId="{B63B562D-B91D-CC40-A231-77AF437712F8}" type="pres">
      <dgm:prSet presAssocID="{08113D1F-A9E6-4E4D-A102-475CD2A1BADB}" presName="sibTrans" presStyleLbl="sibTrans2D1" presStyleIdx="1" presStyleCnt="6"/>
      <dgm:spPr/>
    </dgm:pt>
    <dgm:pt modelId="{7EC42831-1C93-C248-BE16-7B47D8C5A574}" type="pres">
      <dgm:prSet presAssocID="{D7B647D7-BDDC-ED48-8FC0-BE1171F51821}" presName="middleNode" presStyleCnt="0"/>
      <dgm:spPr/>
    </dgm:pt>
    <dgm:pt modelId="{AADEE6A0-876F-1B4A-A2DB-3087BB2DBAB7}" type="pres">
      <dgm:prSet presAssocID="{D7B647D7-BDDC-ED48-8FC0-BE1171F51821}" presName="padding" presStyleLbl="asst0" presStyleIdx="0" presStyleCnt="2"/>
      <dgm:spPr/>
    </dgm:pt>
    <dgm:pt modelId="{453785E1-7535-3843-AFD2-0B53E3ECA213}" type="pres">
      <dgm:prSet presAssocID="{D7B647D7-BDDC-ED48-8FC0-BE1171F51821}" presName="shape" presStyleLbl="asst0" presStyleIdx="1" presStyleCnt="2" custScaleX="135544" custScaleY="118649">
        <dgm:presLayoutVars>
          <dgm:bulletEnabled val="1"/>
        </dgm:presLayoutVars>
      </dgm:prSet>
      <dgm:spPr/>
    </dgm:pt>
    <dgm:pt modelId="{1EB28F26-2710-8641-A046-C4CDFA265828}" type="pres">
      <dgm:prSet presAssocID="{79AA4CD6-1D38-1549-8FD0-CC534A74B8B0}" presName="sibTrans" presStyleLbl="sibTrans2D1" presStyleIdx="2" presStyleCnt="6"/>
      <dgm:spPr/>
    </dgm:pt>
    <dgm:pt modelId="{9D8A28EB-68E1-9642-8AC5-1EB0DE2002B7}" type="pres">
      <dgm:prSet presAssocID="{8F3A7E36-80D9-8F48-BCEB-1A1178FA99BA}" presName="middleNode" presStyleCnt="0"/>
      <dgm:spPr/>
    </dgm:pt>
    <dgm:pt modelId="{A2542A5A-8A0C-5849-8BA7-E30DB9545B7F}" type="pres">
      <dgm:prSet presAssocID="{8F3A7E36-80D9-8F48-BCEB-1A1178FA99BA}" presName="padding" presStyleLbl="node1" presStyleIdx="0" presStyleCnt="5"/>
      <dgm:spPr/>
    </dgm:pt>
    <dgm:pt modelId="{8297C1B5-1370-1F4F-8C23-DD8408A07BC7}" type="pres">
      <dgm:prSet presAssocID="{8F3A7E36-80D9-8F48-BCEB-1A1178FA99BA}" presName="shape" presStyleLbl="node1" presStyleIdx="1" presStyleCnt="5" custScaleX="135756" custScaleY="126700">
        <dgm:presLayoutVars>
          <dgm:bulletEnabled val="1"/>
        </dgm:presLayoutVars>
      </dgm:prSet>
      <dgm:spPr/>
    </dgm:pt>
    <dgm:pt modelId="{1BE27DC5-7832-3A46-AE28-9B34AC3CB3DE}" type="pres">
      <dgm:prSet presAssocID="{FC03784E-B943-E348-9EF0-A66D7BDD8B7F}" presName="sibTrans" presStyleLbl="sibTrans2D1" presStyleIdx="3" presStyleCnt="6"/>
      <dgm:spPr/>
    </dgm:pt>
    <dgm:pt modelId="{7DC8E9FF-65E8-D04E-A59F-D6F205FF251A}" type="pres">
      <dgm:prSet presAssocID="{3390530F-8A45-5042-9E8B-3443A311F3E0}" presName="middleNode" presStyleCnt="0"/>
      <dgm:spPr/>
    </dgm:pt>
    <dgm:pt modelId="{08002CEF-047B-7F47-AC38-3719EC2868CD}" type="pres">
      <dgm:prSet presAssocID="{3390530F-8A45-5042-9E8B-3443A311F3E0}" presName="padding" presStyleLbl="node1" presStyleIdx="1" presStyleCnt="5"/>
      <dgm:spPr/>
    </dgm:pt>
    <dgm:pt modelId="{3642BA44-561D-0947-BFF6-1AD42991DE2A}" type="pres">
      <dgm:prSet presAssocID="{3390530F-8A45-5042-9E8B-3443A311F3E0}" presName="shape" presStyleLbl="node1" presStyleIdx="2" presStyleCnt="5" custScaleX="126927" custScaleY="129059">
        <dgm:presLayoutVars>
          <dgm:bulletEnabled val="1"/>
        </dgm:presLayoutVars>
      </dgm:prSet>
      <dgm:spPr/>
    </dgm:pt>
    <dgm:pt modelId="{981911AD-51CF-0A46-86BD-44511D8BCDD7}" type="pres">
      <dgm:prSet presAssocID="{200A09D3-1114-394E-A874-9E93DCA883B6}" presName="sibTrans" presStyleLbl="sibTrans2D1" presStyleIdx="4" presStyleCnt="6"/>
      <dgm:spPr/>
    </dgm:pt>
    <dgm:pt modelId="{B351A1C7-CD71-6F40-827F-34D61BA3B97D}" type="pres">
      <dgm:prSet presAssocID="{B62B7EA3-F67F-A34B-8A8D-F6361B727A52}" presName="middleNode" presStyleCnt="0"/>
      <dgm:spPr/>
    </dgm:pt>
    <dgm:pt modelId="{A10F98F4-7982-0F41-81C5-B002A8FFA474}" type="pres">
      <dgm:prSet presAssocID="{B62B7EA3-F67F-A34B-8A8D-F6361B727A52}" presName="padding" presStyleLbl="node1" presStyleIdx="2" presStyleCnt="5"/>
      <dgm:spPr/>
    </dgm:pt>
    <dgm:pt modelId="{96E0F846-6F45-1841-880E-90A7524B6D55}" type="pres">
      <dgm:prSet presAssocID="{B62B7EA3-F67F-A34B-8A8D-F6361B727A52}" presName="shape" presStyleLbl="node1" presStyleIdx="3" presStyleCnt="5" custScaleX="144374" custScaleY="130445">
        <dgm:presLayoutVars>
          <dgm:bulletEnabled val="1"/>
        </dgm:presLayoutVars>
      </dgm:prSet>
      <dgm:spPr/>
    </dgm:pt>
    <dgm:pt modelId="{888C0ED4-54E3-8145-BFE6-F742C86EBA2E}" type="pres">
      <dgm:prSet presAssocID="{86B40FDD-5F29-5D4F-BD9F-7A0E95ECBE85}" presName="sibTrans" presStyleLbl="sibTrans2D1" presStyleIdx="5" presStyleCnt="6"/>
      <dgm:spPr/>
    </dgm:pt>
    <dgm:pt modelId="{848961B4-60A5-5642-B3D5-5CBC14520D46}" type="pres">
      <dgm:prSet presAssocID="{0F1938AB-C342-C640-B393-B66E26664668}" presName="lastNode" presStyleLbl="node1" presStyleIdx="4" presStyleCnt="5">
        <dgm:presLayoutVars>
          <dgm:bulletEnabled val="1"/>
        </dgm:presLayoutVars>
      </dgm:prSet>
      <dgm:spPr/>
    </dgm:pt>
  </dgm:ptLst>
  <dgm:cxnLst>
    <dgm:cxn modelId="{EBC25E10-B84B-244A-9EC9-FC50E2AA3A24}" srcId="{0F3CE27C-B155-DE46-A301-6E75B22DB2FC}" destId="{0F1938AB-C342-C640-B393-B66E26664668}" srcOrd="6" destOrd="0" parTransId="{B414D02D-ECCA-6346-8AD3-998C0D36F5F1}" sibTransId="{25522CD8-71AD-DD40-80A8-B70332A1608D}"/>
    <dgm:cxn modelId="{E2591B1A-B82E-D24F-A642-70684F8CE32E}" type="presOf" srcId="{0F3CE27C-B155-DE46-A301-6E75B22DB2FC}" destId="{46CAD1EB-1D7E-4541-91F9-F26EE47BAE9E}" srcOrd="0" destOrd="0" presId="urn:microsoft.com/office/officeart/2005/8/layout/bProcess2"/>
    <dgm:cxn modelId="{100EE223-0622-0148-A30C-BB548EFC74CD}" srcId="{0F3CE27C-B155-DE46-A301-6E75B22DB2FC}" destId="{3390530F-8A45-5042-9E8B-3443A311F3E0}" srcOrd="4" destOrd="0" parTransId="{E564393B-2374-6B4F-BE18-97CCC3B82F5E}" sibTransId="{200A09D3-1114-394E-A874-9E93DCA883B6}"/>
    <dgm:cxn modelId="{ADA9413E-1F28-2A4D-87EF-4180C255552A}" type="presOf" srcId="{D7B647D7-BDDC-ED48-8FC0-BE1171F51821}" destId="{453785E1-7535-3843-AFD2-0B53E3ECA213}" srcOrd="0" destOrd="0" presId="urn:microsoft.com/office/officeart/2005/8/layout/bProcess2"/>
    <dgm:cxn modelId="{0EDF644F-B988-A646-A4F6-A4EFCF0898A1}" type="presOf" srcId="{08113D1F-A9E6-4E4D-A102-475CD2A1BADB}" destId="{B63B562D-B91D-CC40-A231-77AF437712F8}" srcOrd="0" destOrd="0" presId="urn:microsoft.com/office/officeart/2005/8/layout/bProcess2"/>
    <dgm:cxn modelId="{E4CA1551-6281-1043-B36C-60881BE7B9DE}" type="presOf" srcId="{3390530F-8A45-5042-9E8B-3443A311F3E0}" destId="{3642BA44-561D-0947-BFF6-1AD42991DE2A}" srcOrd="0" destOrd="0" presId="urn:microsoft.com/office/officeart/2005/8/layout/bProcess2"/>
    <dgm:cxn modelId="{B5D1F452-CA7C-034E-A9C3-089E8B3CABEC}" type="presOf" srcId="{9CEFB143-D5AB-7740-9C2F-168A2BB716A5}" destId="{105D88AD-CE76-6D44-A7BE-1C25BE8B0828}" srcOrd="0" destOrd="0" presId="urn:microsoft.com/office/officeart/2005/8/layout/bProcess2"/>
    <dgm:cxn modelId="{9BB79C69-9EDF-1847-A9F9-D8930A87C43F}" type="presOf" srcId="{DA5B25E4-1206-F24E-913F-CA2265F21458}" destId="{1686616E-9929-F040-8A25-32A29ABE531E}" srcOrd="0" destOrd="0" presId="urn:microsoft.com/office/officeart/2005/8/layout/bProcess2"/>
    <dgm:cxn modelId="{C7C2D070-4FF2-4A4E-B966-8567A76146AE}" type="presOf" srcId="{B62B7EA3-F67F-A34B-8A8D-F6361B727A52}" destId="{96E0F846-6F45-1841-880E-90A7524B6D55}" srcOrd="0" destOrd="0" presId="urn:microsoft.com/office/officeart/2005/8/layout/bProcess2"/>
    <dgm:cxn modelId="{A4B89D7A-B1C2-2146-B28E-9CEE4D3FF951}" srcId="{0F3CE27C-B155-DE46-A301-6E75B22DB2FC}" destId="{71E13C12-19AC-3C41-B9BF-223470D0F257}" srcOrd="0" destOrd="0" parTransId="{5D81E743-187E-5942-9822-FA864D91A07D}" sibTransId="{DA5B25E4-1206-F24E-913F-CA2265F21458}"/>
    <dgm:cxn modelId="{114F1A88-ECB3-9843-81B3-D86EE5E6A4C1}" srcId="{0F3CE27C-B155-DE46-A301-6E75B22DB2FC}" destId="{D7B647D7-BDDC-ED48-8FC0-BE1171F51821}" srcOrd="2" destOrd="0" parTransId="{2666D19F-62EA-D84F-8FD4-23666F2BEFAA}" sibTransId="{79AA4CD6-1D38-1549-8FD0-CC534A74B8B0}"/>
    <dgm:cxn modelId="{BB2850A2-B0C7-6D48-AB8C-6761443C0782}" srcId="{0F3CE27C-B155-DE46-A301-6E75B22DB2FC}" destId="{8F3A7E36-80D9-8F48-BCEB-1A1178FA99BA}" srcOrd="3" destOrd="0" parTransId="{2120ECF9-680E-0E49-A285-1986486E3429}" sibTransId="{FC03784E-B943-E348-9EF0-A66D7BDD8B7F}"/>
    <dgm:cxn modelId="{334168A6-3D89-B74D-9540-232C9840A143}" type="presOf" srcId="{200A09D3-1114-394E-A874-9E93DCA883B6}" destId="{981911AD-51CF-0A46-86BD-44511D8BCDD7}" srcOrd="0" destOrd="0" presId="urn:microsoft.com/office/officeart/2005/8/layout/bProcess2"/>
    <dgm:cxn modelId="{D14449B5-C57A-5B48-8D2E-C7E846A64466}" type="presOf" srcId="{86B40FDD-5F29-5D4F-BD9F-7A0E95ECBE85}" destId="{888C0ED4-54E3-8145-BFE6-F742C86EBA2E}" srcOrd="0" destOrd="0" presId="urn:microsoft.com/office/officeart/2005/8/layout/bProcess2"/>
    <dgm:cxn modelId="{8081ACBD-A195-9945-8E71-D202BFAD59A8}" type="presOf" srcId="{0F1938AB-C342-C640-B393-B66E26664668}" destId="{848961B4-60A5-5642-B3D5-5CBC14520D46}" srcOrd="0" destOrd="0" presId="urn:microsoft.com/office/officeart/2005/8/layout/bProcess2"/>
    <dgm:cxn modelId="{9D9348C0-07DC-1B4A-81CD-FC77D3F40043}" srcId="{0F3CE27C-B155-DE46-A301-6E75B22DB2FC}" destId="{9CEFB143-D5AB-7740-9C2F-168A2BB716A5}" srcOrd="1" destOrd="0" parTransId="{10C51BDF-846E-8646-82AE-C0E3BBFCD225}" sibTransId="{08113D1F-A9E6-4E4D-A102-475CD2A1BADB}"/>
    <dgm:cxn modelId="{EC3159DF-D9FF-144A-AD4B-0859BE6D3473}" type="presOf" srcId="{79AA4CD6-1D38-1549-8FD0-CC534A74B8B0}" destId="{1EB28F26-2710-8641-A046-C4CDFA265828}" srcOrd="0" destOrd="0" presId="urn:microsoft.com/office/officeart/2005/8/layout/bProcess2"/>
    <dgm:cxn modelId="{28090DF1-E7CA-C242-BAC6-AC0792A5F462}" srcId="{0F3CE27C-B155-DE46-A301-6E75B22DB2FC}" destId="{B62B7EA3-F67F-A34B-8A8D-F6361B727A52}" srcOrd="5" destOrd="0" parTransId="{0DA796F7-D30E-9440-AE4C-53194BBF805C}" sibTransId="{86B40FDD-5F29-5D4F-BD9F-7A0E95ECBE85}"/>
    <dgm:cxn modelId="{9F1E02F6-79EE-E840-8D6D-76937D0494E4}" type="presOf" srcId="{71E13C12-19AC-3C41-B9BF-223470D0F257}" destId="{ACFCA34E-F415-6343-B78B-C1B7A4929A8A}" srcOrd="0" destOrd="0" presId="urn:microsoft.com/office/officeart/2005/8/layout/bProcess2"/>
    <dgm:cxn modelId="{620C1CFB-DB19-EC43-BCE2-DC32A0BFBC9E}" type="presOf" srcId="{FC03784E-B943-E348-9EF0-A66D7BDD8B7F}" destId="{1BE27DC5-7832-3A46-AE28-9B34AC3CB3DE}" srcOrd="0" destOrd="0" presId="urn:microsoft.com/office/officeart/2005/8/layout/bProcess2"/>
    <dgm:cxn modelId="{24AC6BFB-9BAE-E946-B004-16F2986C2F2A}" type="presOf" srcId="{8F3A7E36-80D9-8F48-BCEB-1A1178FA99BA}" destId="{8297C1B5-1370-1F4F-8C23-DD8408A07BC7}" srcOrd="0" destOrd="0" presId="urn:microsoft.com/office/officeart/2005/8/layout/bProcess2"/>
    <dgm:cxn modelId="{8E1F5427-464E-0A47-8A0B-792A358C0F2C}" type="presParOf" srcId="{46CAD1EB-1D7E-4541-91F9-F26EE47BAE9E}" destId="{ACFCA34E-F415-6343-B78B-C1B7A4929A8A}" srcOrd="0" destOrd="0" presId="urn:microsoft.com/office/officeart/2005/8/layout/bProcess2"/>
    <dgm:cxn modelId="{120D11C4-FCA4-2A44-9AC9-1B37DDF6E47A}" type="presParOf" srcId="{46CAD1EB-1D7E-4541-91F9-F26EE47BAE9E}" destId="{1686616E-9929-F040-8A25-32A29ABE531E}" srcOrd="1" destOrd="0" presId="urn:microsoft.com/office/officeart/2005/8/layout/bProcess2"/>
    <dgm:cxn modelId="{CBF3CBDC-CA04-C34F-8DE7-18716E515B85}" type="presParOf" srcId="{46CAD1EB-1D7E-4541-91F9-F26EE47BAE9E}" destId="{7C486C92-E53D-0D43-98B7-E3ACCCBABB40}" srcOrd="2" destOrd="0" presId="urn:microsoft.com/office/officeart/2005/8/layout/bProcess2"/>
    <dgm:cxn modelId="{4B062C3C-1EDC-2E4C-87F7-801D78EA8E46}" type="presParOf" srcId="{7C486C92-E53D-0D43-98B7-E3ACCCBABB40}" destId="{06134BC7-D6CF-CF44-AEDB-153389F09944}" srcOrd="0" destOrd="0" presId="urn:microsoft.com/office/officeart/2005/8/layout/bProcess2"/>
    <dgm:cxn modelId="{29C3998A-6B45-6647-BC64-21477FCA1E46}" type="presParOf" srcId="{7C486C92-E53D-0D43-98B7-E3ACCCBABB40}" destId="{105D88AD-CE76-6D44-A7BE-1C25BE8B0828}" srcOrd="1" destOrd="0" presId="urn:microsoft.com/office/officeart/2005/8/layout/bProcess2"/>
    <dgm:cxn modelId="{73ED6156-3821-6148-8EED-17AC8AD15E43}" type="presParOf" srcId="{46CAD1EB-1D7E-4541-91F9-F26EE47BAE9E}" destId="{B63B562D-B91D-CC40-A231-77AF437712F8}" srcOrd="3" destOrd="0" presId="urn:microsoft.com/office/officeart/2005/8/layout/bProcess2"/>
    <dgm:cxn modelId="{43204288-E1C9-2B40-9C89-CA3EA51B4E02}" type="presParOf" srcId="{46CAD1EB-1D7E-4541-91F9-F26EE47BAE9E}" destId="{7EC42831-1C93-C248-BE16-7B47D8C5A574}" srcOrd="4" destOrd="0" presId="urn:microsoft.com/office/officeart/2005/8/layout/bProcess2"/>
    <dgm:cxn modelId="{5C45B110-7256-714F-951A-74CCD2522683}" type="presParOf" srcId="{7EC42831-1C93-C248-BE16-7B47D8C5A574}" destId="{AADEE6A0-876F-1B4A-A2DB-3087BB2DBAB7}" srcOrd="0" destOrd="0" presId="urn:microsoft.com/office/officeart/2005/8/layout/bProcess2"/>
    <dgm:cxn modelId="{DC0DD0C7-3702-5A4E-BEED-ED1CBC73E923}" type="presParOf" srcId="{7EC42831-1C93-C248-BE16-7B47D8C5A574}" destId="{453785E1-7535-3843-AFD2-0B53E3ECA213}" srcOrd="1" destOrd="0" presId="urn:microsoft.com/office/officeart/2005/8/layout/bProcess2"/>
    <dgm:cxn modelId="{F8653F4E-2E66-C94B-B0A0-02B182B4884D}" type="presParOf" srcId="{46CAD1EB-1D7E-4541-91F9-F26EE47BAE9E}" destId="{1EB28F26-2710-8641-A046-C4CDFA265828}" srcOrd="5" destOrd="0" presId="urn:microsoft.com/office/officeart/2005/8/layout/bProcess2"/>
    <dgm:cxn modelId="{91F554A7-9D17-DC4C-BE08-CCC196C0EA77}" type="presParOf" srcId="{46CAD1EB-1D7E-4541-91F9-F26EE47BAE9E}" destId="{9D8A28EB-68E1-9642-8AC5-1EB0DE2002B7}" srcOrd="6" destOrd="0" presId="urn:microsoft.com/office/officeart/2005/8/layout/bProcess2"/>
    <dgm:cxn modelId="{AD9B9F7E-23EC-8A48-BF09-C03C39C163EE}" type="presParOf" srcId="{9D8A28EB-68E1-9642-8AC5-1EB0DE2002B7}" destId="{A2542A5A-8A0C-5849-8BA7-E30DB9545B7F}" srcOrd="0" destOrd="0" presId="urn:microsoft.com/office/officeart/2005/8/layout/bProcess2"/>
    <dgm:cxn modelId="{A03E1BD5-5BD7-8F41-98DE-A32A91CD8E5E}" type="presParOf" srcId="{9D8A28EB-68E1-9642-8AC5-1EB0DE2002B7}" destId="{8297C1B5-1370-1F4F-8C23-DD8408A07BC7}" srcOrd="1" destOrd="0" presId="urn:microsoft.com/office/officeart/2005/8/layout/bProcess2"/>
    <dgm:cxn modelId="{594BA7FE-F863-DC4B-9E5C-0CFEB71E7EBA}" type="presParOf" srcId="{46CAD1EB-1D7E-4541-91F9-F26EE47BAE9E}" destId="{1BE27DC5-7832-3A46-AE28-9B34AC3CB3DE}" srcOrd="7" destOrd="0" presId="urn:microsoft.com/office/officeart/2005/8/layout/bProcess2"/>
    <dgm:cxn modelId="{4C74BE95-9560-3947-A2DB-AAA0E68CCE0A}" type="presParOf" srcId="{46CAD1EB-1D7E-4541-91F9-F26EE47BAE9E}" destId="{7DC8E9FF-65E8-D04E-A59F-D6F205FF251A}" srcOrd="8" destOrd="0" presId="urn:microsoft.com/office/officeart/2005/8/layout/bProcess2"/>
    <dgm:cxn modelId="{D114455E-FF35-094A-B35D-757DE3E39D8B}" type="presParOf" srcId="{7DC8E9FF-65E8-D04E-A59F-D6F205FF251A}" destId="{08002CEF-047B-7F47-AC38-3719EC2868CD}" srcOrd="0" destOrd="0" presId="urn:microsoft.com/office/officeart/2005/8/layout/bProcess2"/>
    <dgm:cxn modelId="{03B148BC-F6A0-3D42-B9FE-ED85679C120C}" type="presParOf" srcId="{7DC8E9FF-65E8-D04E-A59F-D6F205FF251A}" destId="{3642BA44-561D-0947-BFF6-1AD42991DE2A}" srcOrd="1" destOrd="0" presId="urn:microsoft.com/office/officeart/2005/8/layout/bProcess2"/>
    <dgm:cxn modelId="{62B0BB42-A769-4444-A9BB-7B2423161B9D}" type="presParOf" srcId="{46CAD1EB-1D7E-4541-91F9-F26EE47BAE9E}" destId="{981911AD-51CF-0A46-86BD-44511D8BCDD7}" srcOrd="9" destOrd="0" presId="urn:microsoft.com/office/officeart/2005/8/layout/bProcess2"/>
    <dgm:cxn modelId="{CC46FEC0-533A-8A41-8A3E-B11DA22928FA}" type="presParOf" srcId="{46CAD1EB-1D7E-4541-91F9-F26EE47BAE9E}" destId="{B351A1C7-CD71-6F40-827F-34D61BA3B97D}" srcOrd="10" destOrd="0" presId="urn:microsoft.com/office/officeart/2005/8/layout/bProcess2"/>
    <dgm:cxn modelId="{DE41A0B9-E420-8143-A727-87B5F398B54F}" type="presParOf" srcId="{B351A1C7-CD71-6F40-827F-34D61BA3B97D}" destId="{A10F98F4-7982-0F41-81C5-B002A8FFA474}" srcOrd="0" destOrd="0" presId="urn:microsoft.com/office/officeart/2005/8/layout/bProcess2"/>
    <dgm:cxn modelId="{C1844823-D6FE-AF47-B1BF-7786AF7CF939}" type="presParOf" srcId="{B351A1C7-CD71-6F40-827F-34D61BA3B97D}" destId="{96E0F846-6F45-1841-880E-90A7524B6D55}" srcOrd="1" destOrd="0" presId="urn:microsoft.com/office/officeart/2005/8/layout/bProcess2"/>
    <dgm:cxn modelId="{162D1803-048A-B748-B9A2-FE236DE78AB3}" type="presParOf" srcId="{46CAD1EB-1D7E-4541-91F9-F26EE47BAE9E}" destId="{888C0ED4-54E3-8145-BFE6-F742C86EBA2E}" srcOrd="11" destOrd="0" presId="urn:microsoft.com/office/officeart/2005/8/layout/bProcess2"/>
    <dgm:cxn modelId="{8585C581-6F55-C144-935E-F3CE2D242188}" type="presParOf" srcId="{46CAD1EB-1D7E-4541-91F9-F26EE47BAE9E}" destId="{848961B4-60A5-5642-B3D5-5CBC14520D46}" srcOrd="1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3CE27C-B155-DE46-A301-6E75B22DB2FC}" type="doc">
      <dgm:prSet loTypeId="urn:microsoft.com/office/officeart/2005/8/layout/bProcess2" loCatId="hierarchy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CEFB143-D5AB-7740-9C2F-168A2BB716A5}" type="asst">
      <dgm:prSet phldrT="[Text]" custT="1"/>
      <dgm:spPr/>
      <dgm:t>
        <a:bodyPr/>
        <a:lstStyle/>
        <a:p>
          <a:r>
            <a:rPr lang="en-US" sz="2400" dirty="0"/>
            <a:t>Casper</a:t>
          </a:r>
          <a:r>
            <a:rPr lang="en-US" sz="1400" dirty="0"/>
            <a:t>: </a:t>
          </a:r>
        </a:p>
      </dgm:t>
    </dgm:pt>
    <dgm:pt modelId="{10C51BDF-846E-8646-82AE-C0E3BBFCD225}" type="parTrans" cxnId="{9D9348C0-07DC-1B4A-81CD-FC77D3F40043}">
      <dgm:prSet/>
      <dgm:spPr/>
      <dgm:t>
        <a:bodyPr/>
        <a:lstStyle/>
        <a:p>
          <a:endParaRPr lang="en-US"/>
        </a:p>
      </dgm:t>
    </dgm:pt>
    <dgm:pt modelId="{08113D1F-A9E6-4E4D-A102-475CD2A1BADB}" type="sibTrans" cxnId="{9D9348C0-07DC-1B4A-81CD-FC77D3F40043}">
      <dgm:prSet/>
      <dgm:spPr/>
      <dgm:t>
        <a:bodyPr/>
        <a:lstStyle/>
        <a:p>
          <a:endParaRPr lang="en-US"/>
        </a:p>
      </dgm:t>
    </dgm:pt>
    <dgm:pt modelId="{D7B647D7-BDDC-ED48-8FC0-BE1171F51821}" type="asst">
      <dgm:prSet phldrT="[Text]" custT="1"/>
      <dgm:spPr/>
      <dgm:t>
        <a:bodyPr/>
        <a:lstStyle/>
        <a:p>
          <a:r>
            <a:rPr lang="en-US" sz="2000" dirty="0"/>
            <a:t>Spokane: 42</a:t>
          </a:r>
        </a:p>
      </dgm:t>
    </dgm:pt>
    <dgm:pt modelId="{2666D19F-62EA-D84F-8FD4-23666F2BEFAA}" type="parTrans" cxnId="{114F1A88-ECB3-9843-81B3-D86EE5E6A4C1}">
      <dgm:prSet/>
      <dgm:spPr/>
      <dgm:t>
        <a:bodyPr/>
        <a:lstStyle/>
        <a:p>
          <a:endParaRPr lang="en-US"/>
        </a:p>
      </dgm:t>
    </dgm:pt>
    <dgm:pt modelId="{79AA4CD6-1D38-1549-8FD0-CC534A74B8B0}" type="sibTrans" cxnId="{114F1A88-ECB3-9843-81B3-D86EE5E6A4C1}">
      <dgm:prSet/>
      <dgm:spPr/>
      <dgm:t>
        <a:bodyPr/>
        <a:lstStyle/>
        <a:p>
          <a:endParaRPr lang="en-US"/>
        </a:p>
      </dgm:t>
    </dgm:pt>
    <dgm:pt modelId="{46CAD1EB-1D7E-4541-91F9-F26EE47BAE9E}" type="pres">
      <dgm:prSet presAssocID="{0F3CE27C-B155-DE46-A301-6E75B22DB2FC}" presName="diagram" presStyleCnt="0">
        <dgm:presLayoutVars>
          <dgm:dir/>
          <dgm:resizeHandles/>
        </dgm:presLayoutVars>
      </dgm:prSet>
      <dgm:spPr/>
    </dgm:pt>
    <dgm:pt modelId="{08F3441E-A966-2642-A358-C3DAA34969FA}" type="pres">
      <dgm:prSet presAssocID="{9CEFB143-D5AB-7740-9C2F-168A2BB716A5}" presName="firstNode" presStyleLbl="asst0" presStyleIdx="0" presStyleCnt="2">
        <dgm:presLayoutVars>
          <dgm:bulletEnabled val="1"/>
        </dgm:presLayoutVars>
      </dgm:prSet>
      <dgm:spPr/>
    </dgm:pt>
    <dgm:pt modelId="{B63B562D-B91D-CC40-A231-77AF437712F8}" type="pres">
      <dgm:prSet presAssocID="{08113D1F-A9E6-4E4D-A102-475CD2A1BADB}" presName="sibTrans" presStyleLbl="sibTrans2D1" presStyleIdx="0" presStyleCnt="1"/>
      <dgm:spPr/>
    </dgm:pt>
    <dgm:pt modelId="{0BEE9982-489D-3C4A-94EE-E38E4D219E22}" type="pres">
      <dgm:prSet presAssocID="{D7B647D7-BDDC-ED48-8FC0-BE1171F51821}" presName="lastNode" presStyleLbl="asst0" presStyleIdx="1" presStyleCnt="2">
        <dgm:presLayoutVars>
          <dgm:bulletEnabled val="1"/>
        </dgm:presLayoutVars>
      </dgm:prSet>
      <dgm:spPr/>
    </dgm:pt>
  </dgm:ptLst>
  <dgm:cxnLst>
    <dgm:cxn modelId="{E2591B1A-B82E-D24F-A642-70684F8CE32E}" type="presOf" srcId="{0F3CE27C-B155-DE46-A301-6E75B22DB2FC}" destId="{46CAD1EB-1D7E-4541-91F9-F26EE47BAE9E}" srcOrd="0" destOrd="0" presId="urn:microsoft.com/office/officeart/2005/8/layout/bProcess2"/>
    <dgm:cxn modelId="{0EDF644F-B988-A646-A4F6-A4EFCF0898A1}" type="presOf" srcId="{08113D1F-A9E6-4E4D-A102-475CD2A1BADB}" destId="{B63B562D-B91D-CC40-A231-77AF437712F8}" srcOrd="0" destOrd="0" presId="urn:microsoft.com/office/officeart/2005/8/layout/bProcess2"/>
    <dgm:cxn modelId="{A8EB505A-2C6F-C04A-A9D2-A0A524C0160F}" type="presOf" srcId="{D7B647D7-BDDC-ED48-8FC0-BE1171F51821}" destId="{0BEE9982-489D-3C4A-94EE-E38E4D219E22}" srcOrd="0" destOrd="0" presId="urn:microsoft.com/office/officeart/2005/8/layout/bProcess2"/>
    <dgm:cxn modelId="{114F1A88-ECB3-9843-81B3-D86EE5E6A4C1}" srcId="{0F3CE27C-B155-DE46-A301-6E75B22DB2FC}" destId="{D7B647D7-BDDC-ED48-8FC0-BE1171F51821}" srcOrd="1" destOrd="0" parTransId="{2666D19F-62EA-D84F-8FD4-23666F2BEFAA}" sibTransId="{79AA4CD6-1D38-1549-8FD0-CC534A74B8B0}"/>
    <dgm:cxn modelId="{9D9348C0-07DC-1B4A-81CD-FC77D3F40043}" srcId="{0F3CE27C-B155-DE46-A301-6E75B22DB2FC}" destId="{9CEFB143-D5AB-7740-9C2F-168A2BB716A5}" srcOrd="0" destOrd="0" parTransId="{10C51BDF-846E-8646-82AE-C0E3BBFCD225}" sibTransId="{08113D1F-A9E6-4E4D-A102-475CD2A1BADB}"/>
    <dgm:cxn modelId="{1D4114C4-8BBF-6E49-9529-12D4BEED5078}" type="presOf" srcId="{9CEFB143-D5AB-7740-9C2F-168A2BB716A5}" destId="{08F3441E-A966-2642-A358-C3DAA34969FA}" srcOrd="0" destOrd="0" presId="urn:microsoft.com/office/officeart/2005/8/layout/bProcess2"/>
    <dgm:cxn modelId="{6A840AFE-ACDA-DD43-B541-077ACE78E5A7}" type="presParOf" srcId="{46CAD1EB-1D7E-4541-91F9-F26EE47BAE9E}" destId="{08F3441E-A966-2642-A358-C3DAA34969FA}" srcOrd="0" destOrd="0" presId="urn:microsoft.com/office/officeart/2005/8/layout/bProcess2"/>
    <dgm:cxn modelId="{73ED6156-3821-6148-8EED-17AC8AD15E43}" type="presParOf" srcId="{46CAD1EB-1D7E-4541-91F9-F26EE47BAE9E}" destId="{B63B562D-B91D-CC40-A231-77AF437712F8}" srcOrd="1" destOrd="0" presId="urn:microsoft.com/office/officeart/2005/8/layout/bProcess2"/>
    <dgm:cxn modelId="{8FE1DB8C-72FC-D24B-BFD2-B862300ABFCD}" type="presParOf" srcId="{46CAD1EB-1D7E-4541-91F9-F26EE47BAE9E}" destId="{0BEE9982-489D-3C4A-94EE-E38E4D219E22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FCA34E-F415-6343-B78B-C1B7A4929A8A}">
      <dsp:nvSpPr>
        <dsp:cNvPr id="0" name=""/>
        <dsp:cNvSpPr/>
      </dsp:nvSpPr>
      <dsp:spPr>
        <a:xfrm>
          <a:off x="4881" y="116520"/>
          <a:ext cx="1815966" cy="181596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Chicago</a:t>
          </a:r>
        </a:p>
      </dsp:txBody>
      <dsp:txXfrm>
        <a:off x="270823" y="382462"/>
        <a:ext cx="1284082" cy="1284082"/>
      </dsp:txXfrm>
    </dsp:sp>
    <dsp:sp modelId="{1686616E-9929-F040-8A25-32A29ABE531E}">
      <dsp:nvSpPr>
        <dsp:cNvPr id="0" name=""/>
        <dsp:cNvSpPr/>
      </dsp:nvSpPr>
      <dsp:spPr>
        <a:xfrm rot="10800000">
          <a:off x="595070" y="2140834"/>
          <a:ext cx="635588" cy="441697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5D88AD-CE76-6D44-A7BE-1C25BE8B0828}">
      <dsp:nvSpPr>
        <dsp:cNvPr id="0" name=""/>
        <dsp:cNvSpPr/>
      </dsp:nvSpPr>
      <dsp:spPr>
        <a:xfrm>
          <a:off x="182663" y="2765878"/>
          <a:ext cx="1460403" cy="142035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Casper</a:t>
          </a:r>
          <a:r>
            <a:rPr lang="en-US" sz="1400" kern="1200" dirty="0"/>
            <a:t>: </a:t>
          </a:r>
        </a:p>
      </dsp:txBody>
      <dsp:txXfrm>
        <a:off x="396534" y="2973885"/>
        <a:ext cx="1032661" cy="1004345"/>
      </dsp:txXfrm>
    </dsp:sp>
    <dsp:sp modelId="{B63B562D-B91D-CC40-A231-77AF437712F8}">
      <dsp:nvSpPr>
        <dsp:cNvPr id="0" name=""/>
        <dsp:cNvSpPr/>
      </dsp:nvSpPr>
      <dsp:spPr>
        <a:xfrm rot="5400000">
          <a:off x="1924203" y="3255209"/>
          <a:ext cx="635588" cy="441697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3785E1-7535-3843-AFD2-0B53E3ECA213}">
      <dsp:nvSpPr>
        <dsp:cNvPr id="0" name=""/>
        <dsp:cNvSpPr/>
      </dsp:nvSpPr>
      <dsp:spPr>
        <a:xfrm>
          <a:off x="2815926" y="2757490"/>
          <a:ext cx="1641776" cy="143713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Spokane: 42</a:t>
          </a:r>
        </a:p>
      </dsp:txBody>
      <dsp:txXfrm>
        <a:off x="3056359" y="2967954"/>
        <a:ext cx="1160910" cy="1016207"/>
      </dsp:txXfrm>
    </dsp:sp>
    <dsp:sp modelId="{1EB28F26-2710-8641-A046-C4CDFA265828}">
      <dsp:nvSpPr>
        <dsp:cNvPr id="0" name=""/>
        <dsp:cNvSpPr/>
      </dsp:nvSpPr>
      <dsp:spPr>
        <a:xfrm>
          <a:off x="3319020" y="2041310"/>
          <a:ext cx="635588" cy="441697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97C1B5-1370-1F4F-8C23-DD8408A07BC7}">
      <dsp:nvSpPr>
        <dsp:cNvPr id="0" name=""/>
        <dsp:cNvSpPr/>
      </dsp:nvSpPr>
      <dsp:spPr>
        <a:xfrm>
          <a:off x="2814642" y="257176"/>
          <a:ext cx="1644344" cy="153465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Eugene: 43</a:t>
          </a:r>
        </a:p>
      </dsp:txBody>
      <dsp:txXfrm>
        <a:off x="3055451" y="481921"/>
        <a:ext cx="1162726" cy="1085163"/>
      </dsp:txXfrm>
    </dsp:sp>
    <dsp:sp modelId="{1BE27DC5-7832-3A46-AE28-9B34AC3CB3DE}">
      <dsp:nvSpPr>
        <dsp:cNvPr id="0" name=""/>
        <dsp:cNvSpPr/>
      </dsp:nvSpPr>
      <dsp:spPr>
        <a:xfrm rot="5400000">
          <a:off x="4720231" y="803654"/>
          <a:ext cx="635588" cy="441697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42BA44-561D-0947-BFF6-1AD42991DE2A}">
      <dsp:nvSpPr>
        <dsp:cNvPr id="0" name=""/>
        <dsp:cNvSpPr/>
      </dsp:nvSpPr>
      <dsp:spPr>
        <a:xfrm>
          <a:off x="5592062" y="242890"/>
          <a:ext cx="1537402" cy="156322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Seattle: 44</a:t>
          </a:r>
        </a:p>
      </dsp:txBody>
      <dsp:txXfrm>
        <a:off x="5817209" y="471819"/>
        <a:ext cx="1087108" cy="1105368"/>
      </dsp:txXfrm>
    </dsp:sp>
    <dsp:sp modelId="{981911AD-51CF-0A46-86BD-44511D8BCDD7}">
      <dsp:nvSpPr>
        <dsp:cNvPr id="0" name=""/>
        <dsp:cNvSpPr/>
      </dsp:nvSpPr>
      <dsp:spPr>
        <a:xfrm rot="10800000">
          <a:off x="6042970" y="2037736"/>
          <a:ext cx="635588" cy="441697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E0F846-6F45-1841-880E-90A7524B6D55}">
      <dsp:nvSpPr>
        <dsp:cNvPr id="0" name=""/>
        <dsp:cNvSpPr/>
      </dsp:nvSpPr>
      <dsp:spPr>
        <a:xfrm>
          <a:off x="5486399" y="2686051"/>
          <a:ext cx="1748729" cy="158001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Vancouver: 45</a:t>
          </a:r>
        </a:p>
      </dsp:txBody>
      <dsp:txXfrm>
        <a:off x="5742494" y="2917439"/>
        <a:ext cx="1236539" cy="1117238"/>
      </dsp:txXfrm>
    </dsp:sp>
    <dsp:sp modelId="{888C0ED4-54E3-8145-BFE6-F742C86EBA2E}">
      <dsp:nvSpPr>
        <dsp:cNvPr id="0" name=""/>
        <dsp:cNvSpPr/>
      </dsp:nvSpPr>
      <dsp:spPr>
        <a:xfrm rot="5400000">
          <a:off x="7400636" y="3255209"/>
          <a:ext cx="635588" cy="441697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8961B4-60A5-5642-B3D5-5CBC14520D46}">
      <dsp:nvSpPr>
        <dsp:cNvPr id="0" name=""/>
        <dsp:cNvSpPr/>
      </dsp:nvSpPr>
      <dsp:spPr>
        <a:xfrm>
          <a:off x="8176730" y="2568075"/>
          <a:ext cx="1815966" cy="181596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Chicago: 46</a:t>
          </a:r>
        </a:p>
      </dsp:txBody>
      <dsp:txXfrm>
        <a:off x="8442672" y="2834017"/>
        <a:ext cx="1284082" cy="12840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3441E-A966-2642-A358-C3DAA34969FA}">
      <dsp:nvSpPr>
        <dsp:cNvPr id="0" name=""/>
        <dsp:cNvSpPr/>
      </dsp:nvSpPr>
      <dsp:spPr>
        <a:xfrm>
          <a:off x="1220" y="251253"/>
          <a:ext cx="3998055" cy="399805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Casper</a:t>
          </a:r>
          <a:r>
            <a:rPr lang="en-US" sz="1400" kern="1200" dirty="0"/>
            <a:t>: </a:t>
          </a:r>
        </a:p>
      </dsp:txBody>
      <dsp:txXfrm>
        <a:off x="586722" y="836755"/>
        <a:ext cx="2827051" cy="2827051"/>
      </dsp:txXfrm>
    </dsp:sp>
    <dsp:sp modelId="{B63B562D-B91D-CC40-A231-77AF437712F8}">
      <dsp:nvSpPr>
        <dsp:cNvPr id="0" name=""/>
        <dsp:cNvSpPr/>
      </dsp:nvSpPr>
      <dsp:spPr>
        <a:xfrm rot="5400000">
          <a:off x="4329115" y="1720538"/>
          <a:ext cx="1399319" cy="1059484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EE9982-489D-3C4A-94EE-E38E4D219E22}">
      <dsp:nvSpPr>
        <dsp:cNvPr id="0" name=""/>
        <dsp:cNvSpPr/>
      </dsp:nvSpPr>
      <dsp:spPr>
        <a:xfrm>
          <a:off x="5998303" y="251253"/>
          <a:ext cx="3998055" cy="399805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Spokane: 42</a:t>
          </a:r>
        </a:p>
      </dsp:txBody>
      <dsp:txXfrm>
        <a:off x="6583805" y="836755"/>
        <a:ext cx="2827051" cy="2827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2EAB-AD7C-9B4B-98F0-6C93BD2144D7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A19D800-E01F-9C49-899C-3A26F99CADF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22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2EAB-AD7C-9B4B-98F0-6C93BD2144D7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D800-E01F-9C49-899C-3A26F99CADF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22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2EAB-AD7C-9B4B-98F0-6C93BD2144D7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D800-E01F-9C49-899C-3A26F99CADF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34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2EAB-AD7C-9B4B-98F0-6C93BD2144D7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D800-E01F-9C49-899C-3A26F99CADF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79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2EAB-AD7C-9B4B-98F0-6C93BD2144D7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D800-E01F-9C49-899C-3A26F99CADF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8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2EAB-AD7C-9B4B-98F0-6C93BD2144D7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D800-E01F-9C49-899C-3A26F99CADF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64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2EAB-AD7C-9B4B-98F0-6C93BD2144D7}" type="datetimeFigureOut">
              <a:rPr lang="en-US" smtClean="0"/>
              <a:t>3/3/19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D800-E01F-9C49-899C-3A26F99CADF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12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2EAB-AD7C-9B4B-98F0-6C93BD2144D7}" type="datetimeFigureOut">
              <a:rPr lang="en-US" smtClean="0"/>
              <a:t>3/3/19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D800-E01F-9C49-899C-3A26F99CADF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47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2EAB-AD7C-9B4B-98F0-6C93BD2144D7}" type="datetimeFigureOut">
              <a:rPr lang="en-US" smtClean="0"/>
              <a:t>3/3/19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D800-E01F-9C49-899C-3A26F99CA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0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2EAB-AD7C-9B4B-98F0-6C93BD2144D7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D800-E01F-9C49-899C-3A26F99CADF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09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06C2EAB-AD7C-9B4B-98F0-6C93BD2144D7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D800-E01F-9C49-899C-3A26F99CADF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71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C2EAB-AD7C-9B4B-98F0-6C93BD2144D7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A19D800-E01F-9C49-899C-3A26F99CADF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42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BAFB-1E38-794B-91B7-C2052F500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Railway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A051D-6650-6945-B8EE-554CFA92A9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to:</a:t>
            </a:r>
          </a:p>
          <a:p>
            <a:r>
              <a:rPr lang="en-US" dirty="0"/>
              <a:t>Mr. Jon Collins &amp; Mr.  Andrew </a:t>
            </a:r>
            <a:r>
              <a:rPr lang="en-US" dirty="0" err="1"/>
              <a:t>Poss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2FCF2-5470-754F-B834-94BC4E89D9AF}"/>
              </a:ext>
            </a:extLst>
          </p:cNvPr>
          <p:cNvSpPr txBox="1"/>
          <p:nvPr/>
        </p:nvSpPr>
        <p:spPr>
          <a:xfrm>
            <a:off x="9501188" y="4672013"/>
            <a:ext cx="25103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March 5, 2019</a:t>
            </a:r>
          </a:p>
          <a:p>
            <a:r>
              <a:rPr lang="en-US" dirty="0"/>
              <a:t>Winona State University</a:t>
            </a:r>
          </a:p>
          <a:p>
            <a:r>
              <a:rPr lang="en-US" dirty="0"/>
              <a:t>Database CS485</a:t>
            </a:r>
          </a:p>
          <a:p>
            <a:r>
              <a:rPr lang="en-US" dirty="0"/>
              <a:t>Nick Schinke/Joe Denzer</a:t>
            </a:r>
          </a:p>
        </p:txBody>
      </p:sp>
    </p:spTree>
    <p:extLst>
      <p:ext uri="{BB962C8B-B14F-4D97-AF65-F5344CB8AC3E}">
        <p14:creationId xmlns:p14="http://schemas.microsoft.com/office/powerpoint/2010/main" val="1899737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99EC930-B30E-C54A-AA2B-E809D57F55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4809131"/>
              </p:ext>
            </p:extLst>
          </p:nvPr>
        </p:nvGraphicFramePr>
        <p:xfrm>
          <a:off x="1143000" y="1200151"/>
          <a:ext cx="9997579" cy="4500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69DD4AD-F89B-5643-87A1-63B57B8271C2}"/>
              </a:ext>
            </a:extLst>
          </p:cNvPr>
          <p:cNvSpPr txBox="1"/>
          <p:nvPr/>
        </p:nvSpPr>
        <p:spPr>
          <a:xfrm>
            <a:off x="2786063" y="271461"/>
            <a:ext cx="7129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Route Schedule from Casper, WY to Spokane, WA</a:t>
            </a:r>
          </a:p>
        </p:txBody>
      </p:sp>
      <p:pic>
        <p:nvPicPr>
          <p:cNvPr id="4" name="Graphic 3" descr="Train">
            <a:extLst>
              <a:ext uri="{FF2B5EF4-FFF2-40B4-BE49-F238E27FC236}">
                <a16:creationId xmlns:a16="http://schemas.microsoft.com/office/drawing/2014/main" id="{C0C51DBC-D827-3144-85D3-728366C594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85881" y="127082"/>
            <a:ext cx="1048957" cy="104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72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2A71F-120A-BE49-A932-0E7FA0DD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issue ticket(s) for a trip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EC5CD-4080-EE4A-8215-E41A0AB50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015732"/>
            <a:ext cx="10415587" cy="3756418"/>
          </a:xfrm>
        </p:spPr>
        <p:txBody>
          <a:bodyPr/>
          <a:lstStyle/>
          <a:p>
            <a:r>
              <a:rPr lang="en-US" u="sng" dirty="0"/>
              <a:t>Determine if current and destination cities are on routes:</a:t>
            </a:r>
          </a:p>
          <a:p>
            <a:r>
              <a:rPr lang="en-US" dirty="0"/>
              <a:t>String </a:t>
            </a:r>
            <a:r>
              <a:rPr lang="en-US" dirty="0" err="1"/>
              <a:t>sql</a:t>
            </a:r>
            <a:r>
              <a:rPr lang="en-US" dirty="0"/>
              <a:t> = "SELECT </a:t>
            </a:r>
            <a:r>
              <a:rPr lang="en-US" dirty="0" err="1"/>
              <a:t>stationName</a:t>
            </a:r>
            <a:r>
              <a:rPr lang="en-US" dirty="0"/>
              <a:t> FROM Station WHERE </a:t>
            </a:r>
            <a:r>
              <a:rPr lang="en-US" dirty="0" err="1"/>
              <a:t>Station.stationName</a:t>
            </a:r>
            <a:r>
              <a:rPr lang="en-US" dirty="0"/>
              <a:t> = ?";</a:t>
            </a:r>
          </a:p>
          <a:p>
            <a:r>
              <a:rPr lang="en-US" dirty="0"/>
              <a:t>Gather ticket type and information about passenger:</a:t>
            </a:r>
          </a:p>
          <a:p>
            <a:r>
              <a:rPr lang="en-US" u="sng" dirty="0"/>
              <a:t>Get current station ID, destination station ID and arrival ID (the next station on route when leaving from your current station)      </a:t>
            </a:r>
            <a:r>
              <a:rPr lang="en-US" dirty="0"/>
              <a:t>*Trains go one way ONLY</a:t>
            </a:r>
          </a:p>
          <a:p>
            <a:r>
              <a:rPr lang="en-US" b="1" dirty="0"/>
              <a:t>do</a:t>
            </a:r>
            <a:r>
              <a:rPr lang="en-US" dirty="0"/>
              <a:t> {</a:t>
            </a:r>
          </a:p>
          <a:p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 err="1"/>
              <a:t>destStationID</a:t>
            </a:r>
            <a:r>
              <a:rPr lang="en-US" dirty="0"/>
              <a:t> == </a:t>
            </a:r>
            <a:r>
              <a:rPr lang="en-US" dirty="0" err="1"/>
              <a:t>arriveID</a:t>
            </a:r>
            <a:r>
              <a:rPr lang="en-US" dirty="0"/>
              <a:t>) {  </a:t>
            </a:r>
            <a:r>
              <a:rPr lang="en-US" u="sng" dirty="0"/>
              <a:t>//if the next stop is your intended destination, issue one ticket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phic 3" descr="Train">
            <a:extLst>
              <a:ext uri="{FF2B5EF4-FFF2-40B4-BE49-F238E27FC236}">
                <a16:creationId xmlns:a16="http://schemas.microsoft.com/office/drawing/2014/main" id="{C6A862E5-4C8E-F448-BC5B-85999AB07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4854" y="199052"/>
            <a:ext cx="1048957" cy="104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09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7EC5-4E46-1C4F-965C-6C897B9E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issue ticket(s) for a trip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E4A73-2774-524E-868C-F4FFD125C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5" y="2015732"/>
            <a:ext cx="10401300" cy="3842143"/>
          </a:xfrm>
        </p:spPr>
        <p:txBody>
          <a:bodyPr/>
          <a:lstStyle/>
          <a:p>
            <a:r>
              <a:rPr lang="en-US" u="sng" dirty="0"/>
              <a:t>Else, passenger chooses a seat number and a ticket is issued for this leg of the trip: </a:t>
            </a:r>
          </a:p>
          <a:p>
            <a:r>
              <a:rPr lang="en-US" dirty="0" err="1"/>
              <a:t>dao.issueTicket</a:t>
            </a:r>
            <a:r>
              <a:rPr lang="en-US" dirty="0"/>
              <a:t>(</a:t>
            </a:r>
            <a:r>
              <a:rPr lang="en-US" dirty="0" err="1"/>
              <a:t>ticketID</a:t>
            </a:r>
            <a:r>
              <a:rPr lang="en-US" dirty="0"/>
              <a:t>, TSID, </a:t>
            </a:r>
            <a:r>
              <a:rPr lang="en-US" dirty="0" err="1"/>
              <a:t>ticketType</a:t>
            </a:r>
            <a:r>
              <a:rPr lang="en-US" dirty="0"/>
              <a:t>, </a:t>
            </a:r>
            <a:r>
              <a:rPr lang="en-US" dirty="0" err="1"/>
              <a:t>seatChoice</a:t>
            </a:r>
            <a:r>
              <a:rPr lang="en-US" dirty="0"/>
              <a:t>, </a:t>
            </a:r>
            <a:r>
              <a:rPr lang="en-US" dirty="0" err="1"/>
              <a:t>passengerID</a:t>
            </a:r>
            <a:r>
              <a:rPr lang="en-US" dirty="0"/>
              <a:t>);</a:t>
            </a:r>
          </a:p>
          <a:p>
            <a:r>
              <a:rPr lang="en-US" u="sng" dirty="0"/>
              <a:t>Reset the variables for the next leg of trip</a:t>
            </a:r>
          </a:p>
          <a:p>
            <a:r>
              <a:rPr lang="en-US" dirty="0"/>
              <a:t>// arrival station of first leg becomes departure station of 2nd leg</a:t>
            </a:r>
          </a:p>
          <a:p>
            <a:r>
              <a:rPr lang="en-US" dirty="0" err="1"/>
              <a:t>currentStationID</a:t>
            </a:r>
            <a:r>
              <a:rPr lang="en-US" dirty="0"/>
              <a:t> = </a:t>
            </a:r>
            <a:r>
              <a:rPr lang="en-US" dirty="0" err="1"/>
              <a:t>arriveID</a:t>
            </a:r>
            <a:r>
              <a:rPr lang="en-US" dirty="0"/>
              <a:t>;</a:t>
            </a:r>
          </a:p>
          <a:p>
            <a:r>
              <a:rPr lang="en-US" dirty="0"/>
              <a:t>// </a:t>
            </a:r>
            <a:r>
              <a:rPr lang="en-US" u="sng" dirty="0"/>
              <a:t>get new arrival station given the new departure station</a:t>
            </a:r>
          </a:p>
          <a:p>
            <a:r>
              <a:rPr lang="en-US" dirty="0" err="1"/>
              <a:t>arriveID</a:t>
            </a:r>
            <a:r>
              <a:rPr lang="en-US" dirty="0"/>
              <a:t> = </a:t>
            </a:r>
            <a:r>
              <a:rPr lang="en-US" dirty="0" err="1"/>
              <a:t>dao.getArrivalStationID</a:t>
            </a:r>
            <a:r>
              <a:rPr lang="en-US" dirty="0"/>
              <a:t>(</a:t>
            </a:r>
            <a:r>
              <a:rPr lang="en-US" dirty="0" err="1"/>
              <a:t>currentStationID</a:t>
            </a:r>
            <a:r>
              <a:rPr lang="en-US" dirty="0"/>
              <a:t>);   //Repeat until final leg is found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phic 3" descr="Train">
            <a:extLst>
              <a:ext uri="{FF2B5EF4-FFF2-40B4-BE49-F238E27FC236}">
                <a16:creationId xmlns:a16="http://schemas.microsoft.com/office/drawing/2014/main" id="{41681D88-3AAE-D647-A9E0-0F00B47D0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3043" y="280040"/>
            <a:ext cx="1048957" cy="104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05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8FE82-704E-7741-9344-3821CE736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1024280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glow>
                    <a:schemeClr val="tx1"/>
                  </a:glow>
                </a:effectLst>
              </a:rPr>
              <a:t>Passenger creates an account and is inserted into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2AC7B-4874-2543-8FD7-9E38960CD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5" y="2015732"/>
            <a:ext cx="10458450" cy="3450613"/>
          </a:xfrm>
        </p:spPr>
        <p:txBody>
          <a:bodyPr>
            <a:normAutofit/>
          </a:bodyPr>
          <a:lstStyle/>
          <a:p>
            <a:r>
              <a:rPr lang="en-US" u="sng" dirty="0"/>
              <a:t>Passenger creates an account:</a:t>
            </a:r>
          </a:p>
          <a:p>
            <a:r>
              <a:rPr lang="en-US" dirty="0"/>
              <a:t>public static byte[] hash(char[] password, byte[] salt) {</a:t>
            </a:r>
          </a:p>
          <a:p>
            <a:r>
              <a:rPr lang="en-US" dirty="0" err="1"/>
              <a:t>PBEKeySpec</a:t>
            </a:r>
            <a:r>
              <a:rPr lang="en-US" dirty="0"/>
              <a:t> spec = new </a:t>
            </a:r>
            <a:r>
              <a:rPr lang="en-US" dirty="0" err="1"/>
              <a:t>PBEKeySpec</a:t>
            </a:r>
            <a:r>
              <a:rPr lang="en-US" dirty="0"/>
              <a:t>(password, salt, 10000, 256);</a:t>
            </a:r>
          </a:p>
          <a:p>
            <a:r>
              <a:rPr lang="en-US" dirty="0" err="1"/>
              <a:t>Arrays.</a:t>
            </a:r>
            <a:r>
              <a:rPr lang="en-US" i="1" dirty="0" err="1"/>
              <a:t>fill</a:t>
            </a:r>
            <a:r>
              <a:rPr lang="en-US" dirty="0"/>
              <a:t>(password, </a:t>
            </a:r>
            <a:r>
              <a:rPr lang="en-US" dirty="0" err="1"/>
              <a:t>Character.</a:t>
            </a:r>
            <a:r>
              <a:rPr lang="en-US" i="1" dirty="0" err="1"/>
              <a:t>MIN_VALUE</a:t>
            </a:r>
            <a:r>
              <a:rPr lang="en-US" dirty="0"/>
              <a:t>);</a:t>
            </a:r>
          </a:p>
          <a:p>
            <a:r>
              <a:rPr lang="en-US" u="sng" dirty="0"/>
              <a:t>The passenger is registered and inserted into the database with login information:</a:t>
            </a:r>
          </a:p>
          <a:p>
            <a:r>
              <a:rPr lang="en-US" dirty="0" err="1"/>
              <a:t>dao.insertPassenger</a:t>
            </a:r>
            <a:r>
              <a:rPr lang="en-US" dirty="0"/>
              <a:t>(</a:t>
            </a:r>
            <a:r>
              <a:rPr lang="en-US" dirty="0" err="1"/>
              <a:t>firstN</a:t>
            </a:r>
            <a:r>
              <a:rPr lang="en-US" dirty="0"/>
              <a:t>, </a:t>
            </a:r>
            <a:r>
              <a:rPr lang="en-US" dirty="0" err="1"/>
              <a:t>lastN</a:t>
            </a:r>
            <a:r>
              <a:rPr lang="en-US" dirty="0"/>
              <a:t>, </a:t>
            </a:r>
            <a:r>
              <a:rPr lang="en-US" dirty="0" err="1"/>
              <a:t>ticketID</a:t>
            </a:r>
            <a:r>
              <a:rPr lang="en-US" dirty="0"/>
              <a:t>, </a:t>
            </a:r>
            <a:r>
              <a:rPr lang="en-US" dirty="0" err="1"/>
              <a:t>phoneNo</a:t>
            </a:r>
            <a:r>
              <a:rPr lang="en-US" dirty="0"/>
              <a:t>, </a:t>
            </a:r>
            <a:r>
              <a:rPr lang="en-US" dirty="0" err="1"/>
              <a:t>passengerID</a:t>
            </a:r>
            <a:r>
              <a:rPr lang="en-US" dirty="0"/>
              <a:t>, login, salt, </a:t>
            </a:r>
            <a:r>
              <a:rPr lang="en-US" i="1" dirty="0" err="1"/>
              <a:t>getHash</a:t>
            </a:r>
            <a:r>
              <a:rPr lang="en-US" dirty="0"/>
              <a:t>(password, salt));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phic 3" descr="Train">
            <a:extLst>
              <a:ext uri="{FF2B5EF4-FFF2-40B4-BE49-F238E27FC236}">
                <a16:creationId xmlns:a16="http://schemas.microsoft.com/office/drawing/2014/main" id="{85DDA5C9-D1BC-5A4C-939E-C6DF3ABB1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4854" y="176708"/>
            <a:ext cx="1048957" cy="104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4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2195-ACDF-2C4C-99D5-F8A0476C8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Tickets are issued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4F77D-FFE8-A240-BE70-4D4FDAB2A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53754"/>
            <a:ext cx="10026155" cy="3612591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String </a:t>
            </a:r>
            <a:r>
              <a:rPr lang="en-US" sz="2200" dirty="0" err="1"/>
              <a:t>sql</a:t>
            </a:r>
            <a:r>
              <a:rPr lang="en-US" sz="2200" dirty="0"/>
              <a:t> ="SELECT  </a:t>
            </a:r>
            <a:r>
              <a:rPr lang="en-US" sz="2200" dirty="0" err="1"/>
              <a:t>Ticket.ticketID</a:t>
            </a:r>
            <a:r>
              <a:rPr lang="en-US" sz="2200" dirty="0"/>
              <a:t>, </a:t>
            </a:r>
            <a:r>
              <a:rPr lang="en-US" sz="2200" dirty="0" err="1"/>
              <a:t>Ticket.ticketType</a:t>
            </a:r>
            <a:r>
              <a:rPr lang="en-US" sz="2200" dirty="0"/>
              <a:t>, "</a:t>
            </a:r>
          </a:p>
          <a:p>
            <a:r>
              <a:rPr lang="en-US" sz="2200" dirty="0"/>
              <a:t>+ "</a:t>
            </a:r>
            <a:r>
              <a:rPr lang="en-US" sz="2200" dirty="0" err="1"/>
              <a:t>Ticket.seatNo</a:t>
            </a:r>
            <a:r>
              <a:rPr lang="en-US" sz="2200" dirty="0"/>
              <a:t>, </a:t>
            </a:r>
            <a:r>
              <a:rPr lang="en-US" sz="2200" dirty="0" err="1"/>
              <a:t>Route.routeName</a:t>
            </a:r>
            <a:r>
              <a:rPr lang="en-US" sz="2200" dirty="0"/>
              <a:t>, "</a:t>
            </a:r>
          </a:p>
          <a:p>
            <a:r>
              <a:rPr lang="en-US" sz="2200" dirty="0"/>
              <a:t>+ "</a:t>
            </a:r>
            <a:r>
              <a:rPr lang="en-US" sz="2200" dirty="0" err="1"/>
              <a:t>TrainSchedule.departureTime</a:t>
            </a:r>
            <a:r>
              <a:rPr lang="en-US" sz="2200" dirty="0"/>
              <a:t>, </a:t>
            </a:r>
            <a:r>
              <a:rPr lang="en-US" sz="2200" dirty="0" err="1"/>
              <a:t>TrainSchedule.arrivalTime</a:t>
            </a:r>
            <a:r>
              <a:rPr lang="en-US" sz="2200" dirty="0"/>
              <a:t> "</a:t>
            </a:r>
          </a:p>
          <a:p>
            <a:r>
              <a:rPr lang="en-US" sz="2200" dirty="0"/>
              <a:t>+ "FROM  </a:t>
            </a:r>
            <a:r>
              <a:rPr lang="en-US" sz="2200" dirty="0" err="1"/>
              <a:t>TrainSchedule</a:t>
            </a:r>
            <a:r>
              <a:rPr lang="en-US" sz="2200" dirty="0"/>
              <a:t> "</a:t>
            </a:r>
          </a:p>
          <a:p>
            <a:r>
              <a:rPr lang="en-US" sz="2200" dirty="0"/>
              <a:t>+ "JOIN Ticket ON </a:t>
            </a:r>
            <a:r>
              <a:rPr lang="en-US" sz="2200" dirty="0" err="1"/>
              <a:t>TrainSchedule.TSID</a:t>
            </a:r>
            <a:r>
              <a:rPr lang="en-US" sz="2200" dirty="0"/>
              <a:t> = </a:t>
            </a:r>
            <a:r>
              <a:rPr lang="en-US" sz="2200" dirty="0" err="1"/>
              <a:t>Ticket.TSID</a:t>
            </a:r>
            <a:r>
              <a:rPr lang="en-US" sz="2200" dirty="0"/>
              <a:t> "</a:t>
            </a:r>
          </a:p>
          <a:p>
            <a:r>
              <a:rPr lang="en-US" sz="2200" dirty="0"/>
              <a:t>+ "JOIN Route ON </a:t>
            </a:r>
            <a:r>
              <a:rPr lang="en-US" sz="2200" dirty="0" err="1"/>
              <a:t>TrainSchedule.routeID</a:t>
            </a:r>
            <a:r>
              <a:rPr lang="en-US" sz="2200" dirty="0"/>
              <a:t> = </a:t>
            </a:r>
            <a:r>
              <a:rPr lang="en-US" sz="2200" dirty="0" err="1"/>
              <a:t>Route.routeID</a:t>
            </a:r>
            <a:r>
              <a:rPr lang="en-US" sz="2200" dirty="0"/>
              <a:t> "</a:t>
            </a:r>
          </a:p>
          <a:p>
            <a:r>
              <a:rPr lang="en-US" sz="2200" dirty="0"/>
              <a:t>+ "WHERE </a:t>
            </a:r>
            <a:r>
              <a:rPr lang="en-US" sz="2200" dirty="0" err="1"/>
              <a:t>Ticket.passengerID</a:t>
            </a:r>
            <a:r>
              <a:rPr lang="en-US" sz="2200" dirty="0"/>
              <a:t> = ? ";</a:t>
            </a:r>
          </a:p>
          <a:p>
            <a:endParaRPr lang="en-US" dirty="0"/>
          </a:p>
        </p:txBody>
      </p:sp>
      <p:pic>
        <p:nvPicPr>
          <p:cNvPr id="4" name="Graphic 3" descr="Train">
            <a:extLst>
              <a:ext uri="{FF2B5EF4-FFF2-40B4-BE49-F238E27FC236}">
                <a16:creationId xmlns:a16="http://schemas.microsoft.com/office/drawing/2014/main" id="{A29712A1-E4D2-0941-B85C-C9F826AC0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4854" y="137165"/>
            <a:ext cx="1048957" cy="104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17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4887C-486A-2E4E-82BD-E5A2A2DB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19F05-A22D-C743-B026-2303DCFA99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Demands met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A7FF3-22A0-144E-84D7-263D93655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7172" y="2824269"/>
            <a:ext cx="4965171" cy="264445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Trains with an ID and a name</a:t>
            </a:r>
          </a:p>
          <a:p>
            <a:r>
              <a:rPr lang="en-US" dirty="0"/>
              <a:t>Stations, schedules, routes, departure and arrival times</a:t>
            </a:r>
          </a:p>
          <a:p>
            <a:r>
              <a:rPr lang="en-US" dirty="0"/>
              <a:t>Sequenced numbered stations and schedules</a:t>
            </a:r>
          </a:p>
          <a:p>
            <a:r>
              <a:rPr lang="en-US" dirty="0"/>
              <a:t>Passenger booking consisting of seat, from station, to station, coach class, route, passenger name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E6EE6-39B5-DD43-A89B-EAEC9015C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Bonus capabilities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4BB2D3-1DFB-704F-92EF-4D5E533E5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2361" y="2821491"/>
            <a:ext cx="4965171" cy="263737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Passenger user options:</a:t>
            </a:r>
          </a:p>
          <a:p>
            <a:pPr lvl="1"/>
            <a:r>
              <a:rPr lang="en-US" dirty="0"/>
              <a:t>View routes, trains, schedules, times, look up seat number</a:t>
            </a:r>
          </a:p>
          <a:p>
            <a:r>
              <a:rPr lang="en-US" dirty="0"/>
              <a:t>Ticket Agent options: </a:t>
            </a:r>
          </a:p>
          <a:p>
            <a:pPr lvl="1"/>
            <a:r>
              <a:rPr lang="en-US" dirty="0"/>
              <a:t>List all passengers (in the event of an emergency)</a:t>
            </a:r>
          </a:p>
          <a:p>
            <a:pPr lvl="1"/>
            <a:endParaRPr lang="en-US" dirty="0"/>
          </a:p>
        </p:txBody>
      </p:sp>
      <p:pic>
        <p:nvPicPr>
          <p:cNvPr id="7" name="Graphic 6" descr="Train">
            <a:extLst>
              <a:ext uri="{FF2B5EF4-FFF2-40B4-BE49-F238E27FC236}">
                <a16:creationId xmlns:a16="http://schemas.microsoft.com/office/drawing/2014/main" id="{C70C0D69-42EE-0245-BCF5-3FDAC3E0F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4852" y="117163"/>
            <a:ext cx="1048957" cy="104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96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6C0C5-B54A-484A-A6A8-E163819A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Thank You for your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E8D0C-E4E2-D14D-B4DD-5DE4A0AB9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3450613"/>
          </a:xfrm>
        </p:spPr>
        <p:txBody>
          <a:bodyPr>
            <a:normAutofit/>
          </a:bodyPr>
          <a:lstStyle/>
          <a:p>
            <a:r>
              <a:rPr lang="en-US" sz="4400" dirty="0"/>
              <a:t>Questions or Concerns?</a:t>
            </a:r>
          </a:p>
        </p:txBody>
      </p:sp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0DD4518E-99C7-4010-B451-89EB2792D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8756" y="2277991"/>
            <a:ext cx="2926098" cy="2926098"/>
          </a:xfrm>
          <a:prstGeom prst="rect">
            <a:avLst/>
          </a:prstGeom>
        </p:spPr>
      </p:pic>
      <p:pic>
        <p:nvPicPr>
          <p:cNvPr id="4" name="Graphic 3" descr="Train">
            <a:extLst>
              <a:ext uri="{FF2B5EF4-FFF2-40B4-BE49-F238E27FC236}">
                <a16:creationId xmlns:a16="http://schemas.microsoft.com/office/drawing/2014/main" id="{937FE488-A18A-3943-9203-A7DB740033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54854" y="118062"/>
            <a:ext cx="1048957" cy="104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8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BD2AA-0B00-B147-832F-1F6C5955A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discussion with clients on system capabilities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FA4-2D07-484E-9EE1-7C0A5F7CC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endParaRPr lang="en-US" b="1" cap="all" dirty="0"/>
          </a:p>
          <a:p>
            <a:r>
              <a:rPr lang="en-US" dirty="0"/>
              <a:t>Trains with an ID and a name</a:t>
            </a:r>
          </a:p>
          <a:p>
            <a:r>
              <a:rPr lang="en-US" dirty="0"/>
              <a:t>Stations, schedules, routes, departure and arrival times</a:t>
            </a:r>
          </a:p>
          <a:p>
            <a:r>
              <a:rPr lang="en-US" dirty="0"/>
              <a:t>Sequenced numbered stations and schedules</a:t>
            </a:r>
          </a:p>
          <a:p>
            <a:r>
              <a:rPr lang="en-US" dirty="0"/>
              <a:t>Passenger booking consisting of seat, from station, to station, coach class, route, passenger name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11" name="Graphic 10" descr="Train">
            <a:extLst>
              <a:ext uri="{FF2B5EF4-FFF2-40B4-BE49-F238E27FC236}">
                <a16:creationId xmlns:a16="http://schemas.microsoft.com/office/drawing/2014/main" id="{B368B214-15EE-0141-AAB9-723269306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34687" y="115599"/>
            <a:ext cx="1048957" cy="104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7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3747DA-A851-3349-B2C8-43D3CC4820B7}"/>
              </a:ext>
            </a:extLst>
          </p:cNvPr>
          <p:cNvSpPr txBox="1"/>
          <p:nvPr/>
        </p:nvSpPr>
        <p:spPr>
          <a:xfrm>
            <a:off x="325570" y="184192"/>
            <a:ext cx="2908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Trains with an ID and a name</a:t>
            </a:r>
          </a:p>
          <a:p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E0AE81-AD04-F04D-A63C-893EFA757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7547"/>
            <a:ext cx="4422004" cy="12221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AAD6236-99E4-1640-9A12-D163B9014E26}"/>
              </a:ext>
            </a:extLst>
          </p:cNvPr>
          <p:cNvSpPr/>
          <p:nvPr/>
        </p:nvSpPr>
        <p:spPr>
          <a:xfrm>
            <a:off x="0" y="1859866"/>
            <a:ext cx="62817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Train schedules.</a:t>
            </a: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E5237A-2900-D146-9ED8-A7EA5E862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9" y="2300074"/>
            <a:ext cx="4248966" cy="1818252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3B0478-EC7C-F043-AD3A-B2C458543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263" y="368858"/>
            <a:ext cx="4483100" cy="19177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8A1EFDC-497B-3F44-ACEC-3D539183FAA4}"/>
              </a:ext>
            </a:extLst>
          </p:cNvPr>
          <p:cNvSpPr/>
          <p:nvPr/>
        </p:nvSpPr>
        <p:spPr>
          <a:xfrm>
            <a:off x="33338" y="4288485"/>
            <a:ext cx="6096000" cy="3759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Train routes</a:t>
            </a:r>
          </a:p>
        </p:txBody>
      </p:sp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D0E2EE-0045-2B42-BC47-A661197B61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8" y="4834581"/>
            <a:ext cx="5881687" cy="12319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3309142-0527-C04C-969C-3BF8C0375BDD}"/>
              </a:ext>
            </a:extLst>
          </p:cNvPr>
          <p:cNvSpPr/>
          <p:nvPr/>
        </p:nvSpPr>
        <p:spPr>
          <a:xfrm>
            <a:off x="6281738" y="-474"/>
            <a:ext cx="551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				Stations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F5F46C-DCD4-8D4A-A3D3-7884D615ADAB}"/>
              </a:ext>
            </a:extLst>
          </p:cNvPr>
          <p:cNvSpPr/>
          <p:nvPr/>
        </p:nvSpPr>
        <p:spPr>
          <a:xfrm>
            <a:off x="8191952" y="2183240"/>
            <a:ext cx="1973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Passenger booking </a:t>
            </a:r>
          </a:p>
        </p:txBody>
      </p:sp>
      <p:pic>
        <p:nvPicPr>
          <p:cNvPr id="28" name="Picture 2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2493233-B3ED-5840-82A0-9527081682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0797" y="2655890"/>
            <a:ext cx="4330700" cy="1651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49204D0-ADC2-614E-B00F-BE0F0FECFAF8}"/>
              </a:ext>
            </a:extLst>
          </p:cNvPr>
          <p:cNvSpPr/>
          <p:nvPr/>
        </p:nvSpPr>
        <p:spPr>
          <a:xfrm>
            <a:off x="8191952" y="4402273"/>
            <a:ext cx="1032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Ticketing</a:t>
            </a:r>
          </a:p>
        </p:txBody>
      </p:sp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AB4CAB-4826-8E47-ABA2-1B8756417F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2906" y="4812317"/>
            <a:ext cx="4572000" cy="1181100"/>
          </a:xfrm>
          <a:prstGeom prst="rect">
            <a:avLst/>
          </a:prstGeom>
        </p:spPr>
      </p:pic>
      <p:pic>
        <p:nvPicPr>
          <p:cNvPr id="32" name="Graphic 31" descr="Train">
            <a:extLst>
              <a:ext uri="{FF2B5EF4-FFF2-40B4-BE49-F238E27FC236}">
                <a16:creationId xmlns:a16="http://schemas.microsoft.com/office/drawing/2014/main" id="{11CF9AFF-AAA8-9F47-A198-5C695B19C4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49000" y="151194"/>
            <a:ext cx="1048957" cy="104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8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997F8-2CFF-FA41-96B5-1C1FBEE9D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32804-9E15-E041-857F-C4C24B59E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raphic 3" descr="Train">
            <a:extLst>
              <a:ext uri="{FF2B5EF4-FFF2-40B4-BE49-F238E27FC236}">
                <a16:creationId xmlns:a16="http://schemas.microsoft.com/office/drawing/2014/main" id="{46A19C97-5DB0-DF49-8969-DB6534C5D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1837" y="118062"/>
            <a:ext cx="1048957" cy="104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20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rawing of a person&#10;&#10;Description automatically generated">
            <a:extLst>
              <a:ext uri="{FF2B5EF4-FFF2-40B4-BE49-F238E27FC236}">
                <a16:creationId xmlns:a16="http://schemas.microsoft.com/office/drawing/2014/main" id="{6DF8AE42-7AC2-3345-8541-EF5592B41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435811" y="-1145724"/>
            <a:ext cx="5320379" cy="88224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8C04FD-92A3-B944-8E20-44D0FF99E023}"/>
              </a:ext>
            </a:extLst>
          </p:cNvPr>
          <p:cNvSpPr txBox="1"/>
          <p:nvPr/>
        </p:nvSpPr>
        <p:spPr>
          <a:xfrm>
            <a:off x="5653088" y="128587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ERD</a:t>
            </a:r>
          </a:p>
        </p:txBody>
      </p:sp>
      <p:pic>
        <p:nvPicPr>
          <p:cNvPr id="4" name="Graphic 3" descr="Train">
            <a:extLst>
              <a:ext uri="{FF2B5EF4-FFF2-40B4-BE49-F238E27FC236}">
                <a16:creationId xmlns:a16="http://schemas.microsoft.com/office/drawing/2014/main" id="{FCB62872-F2EA-CF41-AA08-CFEDBA316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77625" y="-737848"/>
            <a:ext cx="1048957" cy="104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47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15486-EA0C-D54A-B7E6-7F6501869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4504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Display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C42AD-09AD-AC44-89B6-7CCB46CA4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US" sz="1800"/>
              <a:t>Queries to display results:</a:t>
            </a:r>
          </a:p>
          <a:p>
            <a:pPr lvl="1"/>
            <a:r>
              <a:rPr lang="en-US"/>
              <a:t>displayRoutes(); // Displays all routes</a:t>
            </a:r>
          </a:p>
          <a:p>
            <a:pPr lvl="1"/>
            <a:r>
              <a:rPr lang="en-US"/>
              <a:t>displayTrains(); // Displays all trains</a:t>
            </a:r>
          </a:p>
          <a:p>
            <a:pPr lvl="1"/>
            <a:r>
              <a:rPr lang="en-US"/>
              <a:t>displayPassengers(); // Displays all passengers</a:t>
            </a:r>
          </a:p>
          <a:p>
            <a:pPr lvl="1"/>
            <a:r>
              <a:rPr lang="en-US"/>
              <a:t>displayTicket();// Joins Ticket, Route and Train Schedule</a:t>
            </a:r>
          </a:p>
          <a:p>
            <a:pPr lvl="1"/>
            <a:r>
              <a:rPr lang="en-US"/>
              <a:t>viewStations(); //Displays all the stations</a:t>
            </a:r>
          </a:p>
          <a:p>
            <a:pPr lvl="1"/>
            <a:r>
              <a:rPr lang="en-US"/>
              <a:t>routeSchedule(); // Joins Route and Schedule</a:t>
            </a:r>
          </a:p>
          <a:p>
            <a:pPr lvl="1"/>
            <a:endParaRPr lang="en-US" dirty="0"/>
          </a:p>
        </p:txBody>
      </p:sp>
      <p:pic>
        <p:nvPicPr>
          <p:cNvPr id="9" name="Graphic 8" descr="Train">
            <a:extLst>
              <a:ext uri="{FF2B5EF4-FFF2-40B4-BE49-F238E27FC236}">
                <a16:creationId xmlns:a16="http://schemas.microsoft.com/office/drawing/2014/main" id="{9CEF6DC0-6084-084B-97B8-F496F571C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0909" y="3428999"/>
            <a:ext cx="2926098" cy="29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68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BB715-07B0-6F4F-8E6D-72F79F26F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Search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28293-AE67-DE41-BD79-3B81833F2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US" sz="1900"/>
              <a:t> </a:t>
            </a:r>
            <a:r>
              <a:rPr lang="en-US" sz="1900" err="1"/>
              <a:t>getSeatNo</a:t>
            </a:r>
            <a:r>
              <a:rPr lang="en-US" sz="1900"/>
              <a:t>(</a:t>
            </a:r>
            <a:r>
              <a:rPr lang="en-US" sz="1900" err="1"/>
              <a:t>passengerID</a:t>
            </a:r>
            <a:r>
              <a:rPr lang="en-US" sz="1900"/>
              <a:t>); //get seat no by </a:t>
            </a:r>
            <a:r>
              <a:rPr lang="en-US" sz="1900" err="1"/>
              <a:t>psngr</a:t>
            </a:r>
            <a:r>
              <a:rPr lang="en-US" sz="1900"/>
              <a:t> ID</a:t>
            </a:r>
          </a:p>
          <a:p>
            <a:r>
              <a:rPr lang="en-US" sz="1900"/>
              <a:t> </a:t>
            </a:r>
            <a:r>
              <a:rPr lang="en-US" sz="1900" err="1"/>
              <a:t>getStationID</a:t>
            </a:r>
            <a:r>
              <a:rPr lang="en-US" sz="1900"/>
              <a:t>(</a:t>
            </a:r>
            <a:r>
              <a:rPr lang="en-US" sz="1900" err="1"/>
              <a:t>stationName</a:t>
            </a:r>
            <a:r>
              <a:rPr lang="en-US" sz="1900"/>
              <a:t>); //get </a:t>
            </a:r>
            <a:r>
              <a:rPr lang="en-US" sz="1900" err="1"/>
              <a:t>stationID</a:t>
            </a:r>
            <a:r>
              <a:rPr lang="en-US" sz="1900"/>
              <a:t> by its name</a:t>
            </a:r>
          </a:p>
          <a:p>
            <a:r>
              <a:rPr lang="en-US" sz="1900" err="1"/>
              <a:t>getStationName</a:t>
            </a:r>
            <a:r>
              <a:rPr lang="en-US" sz="1900"/>
              <a:t>(</a:t>
            </a:r>
            <a:r>
              <a:rPr lang="en-US" sz="1900" err="1"/>
              <a:t>stationID</a:t>
            </a:r>
            <a:r>
              <a:rPr lang="en-US" sz="1900"/>
              <a:t>); //get station name by its ID</a:t>
            </a:r>
          </a:p>
          <a:p>
            <a:r>
              <a:rPr lang="en-US" sz="1900"/>
              <a:t> </a:t>
            </a:r>
            <a:r>
              <a:rPr lang="en-US" sz="1900" err="1"/>
              <a:t>getArrivalStation</a:t>
            </a:r>
            <a:r>
              <a:rPr lang="en-US" sz="1900"/>
              <a:t>(</a:t>
            </a:r>
            <a:r>
              <a:rPr lang="en-US" sz="1900" err="1"/>
              <a:t>int</a:t>
            </a:r>
            <a:r>
              <a:rPr lang="en-US" sz="1900"/>
              <a:t> </a:t>
            </a:r>
            <a:r>
              <a:rPr lang="en-US" sz="1900" err="1"/>
              <a:t>departureID</a:t>
            </a:r>
            <a:r>
              <a:rPr lang="en-US" sz="1900"/>
              <a:t>); //get arrival ID </a:t>
            </a:r>
          </a:p>
          <a:p>
            <a:r>
              <a:rPr lang="en-US" sz="1900" err="1"/>
              <a:t>searchPassenger</a:t>
            </a:r>
            <a:r>
              <a:rPr lang="en-US" sz="1900"/>
              <a:t>(</a:t>
            </a:r>
            <a:r>
              <a:rPr lang="en-US" sz="1900" err="1"/>
              <a:t>fName</a:t>
            </a:r>
            <a:r>
              <a:rPr lang="en-US" sz="1900"/>
              <a:t>, </a:t>
            </a:r>
            <a:r>
              <a:rPr lang="en-US" sz="1900" err="1"/>
              <a:t>lName</a:t>
            </a:r>
            <a:r>
              <a:rPr lang="en-US" sz="1900"/>
              <a:t>);  //Search for passenger by name</a:t>
            </a:r>
          </a:p>
          <a:p>
            <a:r>
              <a:rPr lang="en-US" sz="1900"/>
              <a:t> </a:t>
            </a:r>
            <a:r>
              <a:rPr lang="en-US" sz="1900" err="1"/>
              <a:t>stationSearch</a:t>
            </a:r>
            <a:r>
              <a:rPr lang="en-US" sz="1900"/>
              <a:t>(</a:t>
            </a:r>
            <a:r>
              <a:rPr lang="en-US" sz="1900" err="1"/>
              <a:t>stationName</a:t>
            </a:r>
            <a:r>
              <a:rPr lang="en-US" sz="1900"/>
              <a:t>); // Search for a station by name</a:t>
            </a:r>
          </a:p>
          <a:p>
            <a:r>
              <a:rPr lang="en-US" sz="1900" err="1"/>
              <a:t>getTSID</a:t>
            </a:r>
            <a:r>
              <a:rPr lang="en-US" sz="1900"/>
              <a:t>(</a:t>
            </a:r>
            <a:r>
              <a:rPr lang="en-US" sz="1900" err="1"/>
              <a:t>arriveID</a:t>
            </a:r>
            <a:r>
              <a:rPr lang="en-US" sz="1900"/>
              <a:t>, </a:t>
            </a:r>
            <a:r>
              <a:rPr lang="en-US" sz="1900" err="1"/>
              <a:t>departID</a:t>
            </a:r>
            <a:r>
              <a:rPr lang="en-US" sz="1900"/>
              <a:t>)//get train schedule ID </a:t>
            </a:r>
          </a:p>
          <a:p>
            <a:r>
              <a:rPr lang="en-US" sz="1900" err="1"/>
              <a:t>getTrainCapacity</a:t>
            </a:r>
            <a:r>
              <a:rPr lang="en-US" sz="1900"/>
              <a:t>(</a:t>
            </a:r>
            <a:r>
              <a:rPr lang="en-US" sz="1900" err="1"/>
              <a:t>trainID</a:t>
            </a:r>
            <a:r>
              <a:rPr lang="en-US" sz="1900"/>
              <a:t>);//get train’s capacity</a:t>
            </a:r>
          </a:p>
          <a:p>
            <a:pPr marL="0" indent="0">
              <a:buNone/>
            </a:pPr>
            <a:endParaRPr lang="en-US" sz="1900"/>
          </a:p>
        </p:txBody>
      </p:sp>
      <p:pic>
        <p:nvPicPr>
          <p:cNvPr id="9" name="Graphic 8" descr="Train">
            <a:extLst>
              <a:ext uri="{FF2B5EF4-FFF2-40B4-BE49-F238E27FC236}">
                <a16:creationId xmlns:a16="http://schemas.microsoft.com/office/drawing/2014/main" id="{43C47B8B-44FC-E54E-BCB8-5EAE6DB63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769" y="3532339"/>
            <a:ext cx="2926098" cy="29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61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6D3E7-AE76-1C45-A3C2-64604D8C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4504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Update and helper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CC6CF-4940-7546-901A-8E33DCDC2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240077"/>
            <a:ext cx="6034827" cy="4916465"/>
          </a:xfrm>
        </p:spPr>
        <p:txBody>
          <a:bodyPr anchor="t">
            <a:normAutofit/>
          </a:bodyPr>
          <a:lstStyle/>
          <a:p>
            <a:endParaRPr lang="en-US" sz="1800" dirty="0"/>
          </a:p>
          <a:p>
            <a:r>
              <a:rPr lang="en-US" sz="2400" dirty="0" err="1"/>
              <a:t>issueTicket</a:t>
            </a:r>
            <a:r>
              <a:rPr lang="en-US" sz="2400" dirty="0"/>
              <a:t>(passenger, seat, and trip info); // Add a ticket to system</a:t>
            </a:r>
          </a:p>
          <a:p>
            <a:r>
              <a:rPr lang="en-US" sz="2400" dirty="0" err="1"/>
              <a:t>insertPassenger</a:t>
            </a:r>
            <a:r>
              <a:rPr lang="en-US" sz="2400" dirty="0"/>
              <a:t>(passenger info); //Add a passenger to the system</a:t>
            </a:r>
          </a:p>
          <a:p>
            <a:r>
              <a:rPr lang="en-US" sz="2400" dirty="0" err="1"/>
              <a:t>getMaxPassengerID</a:t>
            </a:r>
            <a:r>
              <a:rPr lang="en-US" sz="2400" dirty="0"/>
              <a:t>(); // get the last issued passenger ID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9" name="Graphic 8" descr="Train">
            <a:extLst>
              <a:ext uri="{FF2B5EF4-FFF2-40B4-BE49-F238E27FC236}">
                <a16:creationId xmlns:a16="http://schemas.microsoft.com/office/drawing/2014/main" id="{A7256CFD-B360-B44E-8104-C691A6D08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4504" y="3415204"/>
            <a:ext cx="2926098" cy="29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98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99EC930-B30E-C54A-AA2B-E809D57F55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54171"/>
              </p:ext>
            </p:extLst>
          </p:nvPr>
        </p:nvGraphicFramePr>
        <p:xfrm>
          <a:off x="1143000" y="1200151"/>
          <a:ext cx="9997579" cy="4500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69DD4AD-F89B-5643-87A1-63B57B8271C2}"/>
              </a:ext>
            </a:extLst>
          </p:cNvPr>
          <p:cNvSpPr txBox="1"/>
          <p:nvPr/>
        </p:nvSpPr>
        <p:spPr>
          <a:xfrm>
            <a:off x="3671887" y="271461"/>
            <a:ext cx="6243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Route Schedule from Casper, WY to Chicago, IL</a:t>
            </a:r>
          </a:p>
        </p:txBody>
      </p:sp>
      <p:pic>
        <p:nvPicPr>
          <p:cNvPr id="4" name="Graphic 3" descr="Train">
            <a:extLst>
              <a:ext uri="{FF2B5EF4-FFF2-40B4-BE49-F238E27FC236}">
                <a16:creationId xmlns:a16="http://schemas.microsoft.com/office/drawing/2014/main" id="{E06A5221-622E-0E44-A460-3BF75791DB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49000" y="151194"/>
            <a:ext cx="1048957" cy="104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648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685</Words>
  <Application>Microsoft Macintosh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Railway Database</vt:lpstr>
      <vt:lpstr>discussion with clients on system capabilities</vt:lpstr>
      <vt:lpstr>PowerPoint Presentation</vt:lpstr>
      <vt:lpstr>Use Cases</vt:lpstr>
      <vt:lpstr>PowerPoint Presentation</vt:lpstr>
      <vt:lpstr>Display Queries</vt:lpstr>
      <vt:lpstr>Search Queries</vt:lpstr>
      <vt:lpstr>Update and helper Queries</vt:lpstr>
      <vt:lpstr>PowerPoint Presentation</vt:lpstr>
      <vt:lpstr>PowerPoint Presentation</vt:lpstr>
      <vt:lpstr>Steps to issue ticket(s) for a trip</vt:lpstr>
      <vt:lpstr>Steps to issue ticket(s) for a trip</vt:lpstr>
      <vt:lpstr>Passenger creates an account and is inserted into database</vt:lpstr>
      <vt:lpstr>Tickets are issued</vt:lpstr>
      <vt:lpstr>Conclusion</vt:lpstr>
      <vt:lpstr>Thank You for your business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Railway Database</dc:title>
  <dc:creator>Denzer, Joseph P</dc:creator>
  <cp:lastModifiedBy>Denzer, Joseph P</cp:lastModifiedBy>
  <cp:revision>2</cp:revision>
  <dcterms:created xsi:type="dcterms:W3CDTF">2019-03-04T19:11:21Z</dcterms:created>
  <dcterms:modified xsi:type="dcterms:W3CDTF">2019-03-04T19:14:59Z</dcterms:modified>
</cp:coreProperties>
</file>