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40970B-0D90-47F5-8064-00590978085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F1D62326-3245-4CFC-9551-E2AE03CE3E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E450E119-93FB-441F-9921-6F8A3DA06DEF}"/>
              </a:ext>
            </a:extLst>
          </p:cNvPr>
          <p:cNvSpPr>
            <a:spLocks noGrp="1"/>
          </p:cNvSpPr>
          <p:nvPr>
            <p:ph type="dt" sz="half" idx="10"/>
          </p:nvPr>
        </p:nvSpPr>
        <p:spPr/>
        <p:txBody>
          <a:bodyPr/>
          <a:lstStyle/>
          <a:p>
            <a:fld id="{47252496-EE2B-48E9-8033-441A58F7A085}" type="datetimeFigureOut">
              <a:rPr lang="es-MX" smtClean="0"/>
              <a:t>26/06/2021</a:t>
            </a:fld>
            <a:endParaRPr lang="es-MX"/>
          </a:p>
        </p:txBody>
      </p:sp>
      <p:sp>
        <p:nvSpPr>
          <p:cNvPr id="5" name="Marcador de pie de página 4">
            <a:extLst>
              <a:ext uri="{FF2B5EF4-FFF2-40B4-BE49-F238E27FC236}">
                <a16:creationId xmlns:a16="http://schemas.microsoft.com/office/drawing/2014/main" id="{FA920BBA-2ADD-47AC-A5C3-E51F83FCC4A1}"/>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338ECB06-FB54-4EB4-A7AB-AD7CDD77D90C}"/>
              </a:ext>
            </a:extLst>
          </p:cNvPr>
          <p:cNvSpPr>
            <a:spLocks noGrp="1"/>
          </p:cNvSpPr>
          <p:nvPr>
            <p:ph type="sldNum" sz="quarter" idx="12"/>
          </p:nvPr>
        </p:nvSpPr>
        <p:spPr/>
        <p:txBody>
          <a:bodyPr/>
          <a:lstStyle/>
          <a:p>
            <a:fld id="{D5A30EE2-5DE1-4BA7-8613-A98568184D7D}" type="slidenum">
              <a:rPr lang="es-MX" smtClean="0"/>
              <a:t>‹#›</a:t>
            </a:fld>
            <a:endParaRPr lang="es-MX"/>
          </a:p>
        </p:txBody>
      </p:sp>
    </p:spTree>
    <p:extLst>
      <p:ext uri="{BB962C8B-B14F-4D97-AF65-F5344CB8AC3E}">
        <p14:creationId xmlns:p14="http://schemas.microsoft.com/office/powerpoint/2010/main" val="1289148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269711-7F2E-4F1A-BD90-B34A6D7CE978}"/>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01D136FB-ECA4-4EFE-B3EA-D41B7C5079E7}"/>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237C26F1-FE3F-47DF-B599-6679F2834D49}"/>
              </a:ext>
            </a:extLst>
          </p:cNvPr>
          <p:cNvSpPr>
            <a:spLocks noGrp="1"/>
          </p:cNvSpPr>
          <p:nvPr>
            <p:ph type="dt" sz="half" idx="10"/>
          </p:nvPr>
        </p:nvSpPr>
        <p:spPr/>
        <p:txBody>
          <a:bodyPr/>
          <a:lstStyle/>
          <a:p>
            <a:fld id="{47252496-EE2B-48E9-8033-441A58F7A085}" type="datetimeFigureOut">
              <a:rPr lang="es-MX" smtClean="0"/>
              <a:t>26/06/2021</a:t>
            </a:fld>
            <a:endParaRPr lang="es-MX"/>
          </a:p>
        </p:txBody>
      </p:sp>
      <p:sp>
        <p:nvSpPr>
          <p:cNvPr id="5" name="Marcador de pie de página 4">
            <a:extLst>
              <a:ext uri="{FF2B5EF4-FFF2-40B4-BE49-F238E27FC236}">
                <a16:creationId xmlns:a16="http://schemas.microsoft.com/office/drawing/2014/main" id="{F3222AE4-6EDF-45C5-B517-93BAF74043E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0F5651BC-0249-446D-A64D-27C23111D605}"/>
              </a:ext>
            </a:extLst>
          </p:cNvPr>
          <p:cNvSpPr>
            <a:spLocks noGrp="1"/>
          </p:cNvSpPr>
          <p:nvPr>
            <p:ph type="sldNum" sz="quarter" idx="12"/>
          </p:nvPr>
        </p:nvSpPr>
        <p:spPr/>
        <p:txBody>
          <a:bodyPr/>
          <a:lstStyle/>
          <a:p>
            <a:fld id="{D5A30EE2-5DE1-4BA7-8613-A98568184D7D}" type="slidenum">
              <a:rPr lang="es-MX" smtClean="0"/>
              <a:t>‹#›</a:t>
            </a:fld>
            <a:endParaRPr lang="es-MX"/>
          </a:p>
        </p:txBody>
      </p:sp>
    </p:spTree>
    <p:extLst>
      <p:ext uri="{BB962C8B-B14F-4D97-AF65-F5344CB8AC3E}">
        <p14:creationId xmlns:p14="http://schemas.microsoft.com/office/powerpoint/2010/main" val="473736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1DBAEEE-1F1D-4CF6-BADD-5A1E2487D101}"/>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939E5023-ABE6-4A3B-AE8C-816A4BE8A003}"/>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0A997505-D314-4CE7-80FF-3559E68B44BF}"/>
              </a:ext>
            </a:extLst>
          </p:cNvPr>
          <p:cNvSpPr>
            <a:spLocks noGrp="1"/>
          </p:cNvSpPr>
          <p:nvPr>
            <p:ph type="dt" sz="half" idx="10"/>
          </p:nvPr>
        </p:nvSpPr>
        <p:spPr/>
        <p:txBody>
          <a:bodyPr/>
          <a:lstStyle/>
          <a:p>
            <a:fld id="{47252496-EE2B-48E9-8033-441A58F7A085}" type="datetimeFigureOut">
              <a:rPr lang="es-MX" smtClean="0"/>
              <a:t>26/06/2021</a:t>
            </a:fld>
            <a:endParaRPr lang="es-MX"/>
          </a:p>
        </p:txBody>
      </p:sp>
      <p:sp>
        <p:nvSpPr>
          <p:cNvPr id="5" name="Marcador de pie de página 4">
            <a:extLst>
              <a:ext uri="{FF2B5EF4-FFF2-40B4-BE49-F238E27FC236}">
                <a16:creationId xmlns:a16="http://schemas.microsoft.com/office/drawing/2014/main" id="{709B61DF-F134-4F56-80EB-7EDAC2BD50C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12FA2238-A767-44D4-8EB2-BF0F758CAA14}"/>
              </a:ext>
            </a:extLst>
          </p:cNvPr>
          <p:cNvSpPr>
            <a:spLocks noGrp="1"/>
          </p:cNvSpPr>
          <p:nvPr>
            <p:ph type="sldNum" sz="quarter" idx="12"/>
          </p:nvPr>
        </p:nvSpPr>
        <p:spPr/>
        <p:txBody>
          <a:bodyPr/>
          <a:lstStyle/>
          <a:p>
            <a:fld id="{D5A30EE2-5DE1-4BA7-8613-A98568184D7D}" type="slidenum">
              <a:rPr lang="es-MX" smtClean="0"/>
              <a:t>‹#›</a:t>
            </a:fld>
            <a:endParaRPr lang="es-MX"/>
          </a:p>
        </p:txBody>
      </p:sp>
    </p:spTree>
    <p:extLst>
      <p:ext uri="{BB962C8B-B14F-4D97-AF65-F5344CB8AC3E}">
        <p14:creationId xmlns:p14="http://schemas.microsoft.com/office/powerpoint/2010/main" val="2578995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F144DA-5881-44B0-B674-20D1920A8466}"/>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71356CA1-814B-4E5F-A743-EE99CBCA87BC}"/>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E125EB1F-DEE5-4BDA-89A6-49C487ECBBD4}"/>
              </a:ext>
            </a:extLst>
          </p:cNvPr>
          <p:cNvSpPr>
            <a:spLocks noGrp="1"/>
          </p:cNvSpPr>
          <p:nvPr>
            <p:ph type="dt" sz="half" idx="10"/>
          </p:nvPr>
        </p:nvSpPr>
        <p:spPr/>
        <p:txBody>
          <a:bodyPr/>
          <a:lstStyle/>
          <a:p>
            <a:fld id="{47252496-EE2B-48E9-8033-441A58F7A085}" type="datetimeFigureOut">
              <a:rPr lang="es-MX" smtClean="0"/>
              <a:t>26/06/2021</a:t>
            </a:fld>
            <a:endParaRPr lang="es-MX"/>
          </a:p>
        </p:txBody>
      </p:sp>
      <p:sp>
        <p:nvSpPr>
          <p:cNvPr id="5" name="Marcador de pie de página 4">
            <a:extLst>
              <a:ext uri="{FF2B5EF4-FFF2-40B4-BE49-F238E27FC236}">
                <a16:creationId xmlns:a16="http://schemas.microsoft.com/office/drawing/2014/main" id="{292A6425-5275-48A0-927D-27716A11370B}"/>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0855A60D-47FC-45D6-9A95-DEE154FE64F0}"/>
              </a:ext>
            </a:extLst>
          </p:cNvPr>
          <p:cNvSpPr>
            <a:spLocks noGrp="1"/>
          </p:cNvSpPr>
          <p:nvPr>
            <p:ph type="sldNum" sz="quarter" idx="12"/>
          </p:nvPr>
        </p:nvSpPr>
        <p:spPr/>
        <p:txBody>
          <a:bodyPr/>
          <a:lstStyle/>
          <a:p>
            <a:fld id="{D5A30EE2-5DE1-4BA7-8613-A98568184D7D}" type="slidenum">
              <a:rPr lang="es-MX" smtClean="0"/>
              <a:t>‹#›</a:t>
            </a:fld>
            <a:endParaRPr lang="es-MX"/>
          </a:p>
        </p:txBody>
      </p:sp>
    </p:spTree>
    <p:extLst>
      <p:ext uri="{BB962C8B-B14F-4D97-AF65-F5344CB8AC3E}">
        <p14:creationId xmlns:p14="http://schemas.microsoft.com/office/powerpoint/2010/main" val="703832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300E05-A75A-4D79-BF06-C95C32DD9BE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6A0B6161-C29A-4981-9495-39779F655A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8855015-6EDD-45FF-869F-E9FD8C663E65}"/>
              </a:ext>
            </a:extLst>
          </p:cNvPr>
          <p:cNvSpPr>
            <a:spLocks noGrp="1"/>
          </p:cNvSpPr>
          <p:nvPr>
            <p:ph type="dt" sz="half" idx="10"/>
          </p:nvPr>
        </p:nvSpPr>
        <p:spPr/>
        <p:txBody>
          <a:bodyPr/>
          <a:lstStyle/>
          <a:p>
            <a:fld id="{47252496-EE2B-48E9-8033-441A58F7A085}" type="datetimeFigureOut">
              <a:rPr lang="es-MX" smtClean="0"/>
              <a:t>26/06/2021</a:t>
            </a:fld>
            <a:endParaRPr lang="es-MX"/>
          </a:p>
        </p:txBody>
      </p:sp>
      <p:sp>
        <p:nvSpPr>
          <p:cNvPr id="5" name="Marcador de pie de página 4">
            <a:extLst>
              <a:ext uri="{FF2B5EF4-FFF2-40B4-BE49-F238E27FC236}">
                <a16:creationId xmlns:a16="http://schemas.microsoft.com/office/drawing/2014/main" id="{44AFDBB1-4947-4C22-B919-0A7AB33D5C19}"/>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50A9FD0F-076F-4C5E-AA96-58B768A249FB}"/>
              </a:ext>
            </a:extLst>
          </p:cNvPr>
          <p:cNvSpPr>
            <a:spLocks noGrp="1"/>
          </p:cNvSpPr>
          <p:nvPr>
            <p:ph type="sldNum" sz="quarter" idx="12"/>
          </p:nvPr>
        </p:nvSpPr>
        <p:spPr/>
        <p:txBody>
          <a:bodyPr/>
          <a:lstStyle/>
          <a:p>
            <a:fld id="{D5A30EE2-5DE1-4BA7-8613-A98568184D7D}" type="slidenum">
              <a:rPr lang="es-MX" smtClean="0"/>
              <a:t>‹#›</a:t>
            </a:fld>
            <a:endParaRPr lang="es-MX"/>
          </a:p>
        </p:txBody>
      </p:sp>
    </p:spTree>
    <p:extLst>
      <p:ext uri="{BB962C8B-B14F-4D97-AF65-F5344CB8AC3E}">
        <p14:creationId xmlns:p14="http://schemas.microsoft.com/office/powerpoint/2010/main" val="3246388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AFA044-8EF7-4C41-9086-0319F3909B6E}"/>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B64CF755-0772-42DB-A3C2-AAE9365F440C}"/>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FD56BEE4-2853-4F8C-9A3A-C4D46B405AF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520519FE-CC3A-4313-9F8B-B9B256A42DF5}"/>
              </a:ext>
            </a:extLst>
          </p:cNvPr>
          <p:cNvSpPr>
            <a:spLocks noGrp="1"/>
          </p:cNvSpPr>
          <p:nvPr>
            <p:ph type="dt" sz="half" idx="10"/>
          </p:nvPr>
        </p:nvSpPr>
        <p:spPr/>
        <p:txBody>
          <a:bodyPr/>
          <a:lstStyle/>
          <a:p>
            <a:fld id="{47252496-EE2B-48E9-8033-441A58F7A085}" type="datetimeFigureOut">
              <a:rPr lang="es-MX" smtClean="0"/>
              <a:t>26/06/2021</a:t>
            </a:fld>
            <a:endParaRPr lang="es-MX"/>
          </a:p>
        </p:txBody>
      </p:sp>
      <p:sp>
        <p:nvSpPr>
          <p:cNvPr id="6" name="Marcador de pie de página 5">
            <a:extLst>
              <a:ext uri="{FF2B5EF4-FFF2-40B4-BE49-F238E27FC236}">
                <a16:creationId xmlns:a16="http://schemas.microsoft.com/office/drawing/2014/main" id="{8DBF556E-1E25-4B37-A6AB-EF5D945BEE18}"/>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81515306-C0EF-4BBD-B237-39491C787BEF}"/>
              </a:ext>
            </a:extLst>
          </p:cNvPr>
          <p:cNvSpPr>
            <a:spLocks noGrp="1"/>
          </p:cNvSpPr>
          <p:nvPr>
            <p:ph type="sldNum" sz="quarter" idx="12"/>
          </p:nvPr>
        </p:nvSpPr>
        <p:spPr/>
        <p:txBody>
          <a:bodyPr/>
          <a:lstStyle/>
          <a:p>
            <a:fld id="{D5A30EE2-5DE1-4BA7-8613-A98568184D7D}" type="slidenum">
              <a:rPr lang="es-MX" smtClean="0"/>
              <a:t>‹#›</a:t>
            </a:fld>
            <a:endParaRPr lang="es-MX"/>
          </a:p>
        </p:txBody>
      </p:sp>
    </p:spTree>
    <p:extLst>
      <p:ext uri="{BB962C8B-B14F-4D97-AF65-F5344CB8AC3E}">
        <p14:creationId xmlns:p14="http://schemas.microsoft.com/office/powerpoint/2010/main" val="3011937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7AE927-EDBA-4CE0-8834-8BB09B08C52D}"/>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E1417510-2BD8-4924-9541-0428221890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77321C34-88FC-4093-8A21-E1E12CC5AA1A}"/>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D397CC21-0139-496F-9E20-4D7AC099ED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77DE6DA4-9B74-45D5-B511-DC1E5F2BCB1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958BE672-58F0-45A1-B703-18EE4D0DE607}"/>
              </a:ext>
            </a:extLst>
          </p:cNvPr>
          <p:cNvSpPr>
            <a:spLocks noGrp="1"/>
          </p:cNvSpPr>
          <p:nvPr>
            <p:ph type="dt" sz="half" idx="10"/>
          </p:nvPr>
        </p:nvSpPr>
        <p:spPr/>
        <p:txBody>
          <a:bodyPr/>
          <a:lstStyle/>
          <a:p>
            <a:fld id="{47252496-EE2B-48E9-8033-441A58F7A085}" type="datetimeFigureOut">
              <a:rPr lang="es-MX" smtClean="0"/>
              <a:t>26/06/2021</a:t>
            </a:fld>
            <a:endParaRPr lang="es-MX"/>
          </a:p>
        </p:txBody>
      </p:sp>
      <p:sp>
        <p:nvSpPr>
          <p:cNvPr id="8" name="Marcador de pie de página 7">
            <a:extLst>
              <a:ext uri="{FF2B5EF4-FFF2-40B4-BE49-F238E27FC236}">
                <a16:creationId xmlns:a16="http://schemas.microsoft.com/office/drawing/2014/main" id="{00D9B061-44AF-4400-A249-E4E90CBAB4A6}"/>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19627F85-91E9-4C9C-9225-29463828B088}"/>
              </a:ext>
            </a:extLst>
          </p:cNvPr>
          <p:cNvSpPr>
            <a:spLocks noGrp="1"/>
          </p:cNvSpPr>
          <p:nvPr>
            <p:ph type="sldNum" sz="quarter" idx="12"/>
          </p:nvPr>
        </p:nvSpPr>
        <p:spPr/>
        <p:txBody>
          <a:bodyPr/>
          <a:lstStyle/>
          <a:p>
            <a:fld id="{D5A30EE2-5DE1-4BA7-8613-A98568184D7D}" type="slidenum">
              <a:rPr lang="es-MX" smtClean="0"/>
              <a:t>‹#›</a:t>
            </a:fld>
            <a:endParaRPr lang="es-MX"/>
          </a:p>
        </p:txBody>
      </p:sp>
    </p:spTree>
    <p:extLst>
      <p:ext uri="{BB962C8B-B14F-4D97-AF65-F5344CB8AC3E}">
        <p14:creationId xmlns:p14="http://schemas.microsoft.com/office/powerpoint/2010/main" val="1968702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5C298C-41AE-437C-9713-4621E4BF6BFC}"/>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45A2199E-0A71-49A2-87A6-A4450E0BF3F8}"/>
              </a:ext>
            </a:extLst>
          </p:cNvPr>
          <p:cNvSpPr>
            <a:spLocks noGrp="1"/>
          </p:cNvSpPr>
          <p:nvPr>
            <p:ph type="dt" sz="half" idx="10"/>
          </p:nvPr>
        </p:nvSpPr>
        <p:spPr/>
        <p:txBody>
          <a:bodyPr/>
          <a:lstStyle/>
          <a:p>
            <a:fld id="{47252496-EE2B-48E9-8033-441A58F7A085}" type="datetimeFigureOut">
              <a:rPr lang="es-MX" smtClean="0"/>
              <a:t>26/06/2021</a:t>
            </a:fld>
            <a:endParaRPr lang="es-MX"/>
          </a:p>
        </p:txBody>
      </p:sp>
      <p:sp>
        <p:nvSpPr>
          <p:cNvPr id="4" name="Marcador de pie de página 3">
            <a:extLst>
              <a:ext uri="{FF2B5EF4-FFF2-40B4-BE49-F238E27FC236}">
                <a16:creationId xmlns:a16="http://schemas.microsoft.com/office/drawing/2014/main" id="{D914D154-88A8-4A80-B691-A9F2A623A8AA}"/>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2C924574-D8CD-495B-8F5C-57FDCC63BB29}"/>
              </a:ext>
            </a:extLst>
          </p:cNvPr>
          <p:cNvSpPr>
            <a:spLocks noGrp="1"/>
          </p:cNvSpPr>
          <p:nvPr>
            <p:ph type="sldNum" sz="quarter" idx="12"/>
          </p:nvPr>
        </p:nvSpPr>
        <p:spPr/>
        <p:txBody>
          <a:bodyPr/>
          <a:lstStyle/>
          <a:p>
            <a:fld id="{D5A30EE2-5DE1-4BA7-8613-A98568184D7D}" type="slidenum">
              <a:rPr lang="es-MX" smtClean="0"/>
              <a:t>‹#›</a:t>
            </a:fld>
            <a:endParaRPr lang="es-MX"/>
          </a:p>
        </p:txBody>
      </p:sp>
    </p:spTree>
    <p:extLst>
      <p:ext uri="{BB962C8B-B14F-4D97-AF65-F5344CB8AC3E}">
        <p14:creationId xmlns:p14="http://schemas.microsoft.com/office/powerpoint/2010/main" val="54851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EAD9437-FBC8-4A5A-A67F-8177E94DB09D}"/>
              </a:ext>
            </a:extLst>
          </p:cNvPr>
          <p:cNvSpPr>
            <a:spLocks noGrp="1"/>
          </p:cNvSpPr>
          <p:nvPr>
            <p:ph type="dt" sz="half" idx="10"/>
          </p:nvPr>
        </p:nvSpPr>
        <p:spPr/>
        <p:txBody>
          <a:bodyPr/>
          <a:lstStyle/>
          <a:p>
            <a:fld id="{47252496-EE2B-48E9-8033-441A58F7A085}" type="datetimeFigureOut">
              <a:rPr lang="es-MX" smtClean="0"/>
              <a:t>26/06/2021</a:t>
            </a:fld>
            <a:endParaRPr lang="es-MX"/>
          </a:p>
        </p:txBody>
      </p:sp>
      <p:sp>
        <p:nvSpPr>
          <p:cNvPr id="3" name="Marcador de pie de página 2">
            <a:extLst>
              <a:ext uri="{FF2B5EF4-FFF2-40B4-BE49-F238E27FC236}">
                <a16:creationId xmlns:a16="http://schemas.microsoft.com/office/drawing/2014/main" id="{B1A97A1C-25A8-49A0-8B1E-60A432C54AC5}"/>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9681C9CC-07F4-4934-873A-DAC86E551D65}"/>
              </a:ext>
            </a:extLst>
          </p:cNvPr>
          <p:cNvSpPr>
            <a:spLocks noGrp="1"/>
          </p:cNvSpPr>
          <p:nvPr>
            <p:ph type="sldNum" sz="quarter" idx="12"/>
          </p:nvPr>
        </p:nvSpPr>
        <p:spPr/>
        <p:txBody>
          <a:bodyPr/>
          <a:lstStyle/>
          <a:p>
            <a:fld id="{D5A30EE2-5DE1-4BA7-8613-A98568184D7D}" type="slidenum">
              <a:rPr lang="es-MX" smtClean="0"/>
              <a:t>‹#›</a:t>
            </a:fld>
            <a:endParaRPr lang="es-MX"/>
          </a:p>
        </p:txBody>
      </p:sp>
    </p:spTree>
    <p:extLst>
      <p:ext uri="{BB962C8B-B14F-4D97-AF65-F5344CB8AC3E}">
        <p14:creationId xmlns:p14="http://schemas.microsoft.com/office/powerpoint/2010/main" val="4015474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14A19E-EEBB-483B-BE42-085786E95AE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7B9C5437-25C1-4110-A4AE-17C178B568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505EF026-CF41-4A6D-B1A7-7776C2858F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6B7D52C-0780-4F0B-B881-AB88B7B93BF0}"/>
              </a:ext>
            </a:extLst>
          </p:cNvPr>
          <p:cNvSpPr>
            <a:spLocks noGrp="1"/>
          </p:cNvSpPr>
          <p:nvPr>
            <p:ph type="dt" sz="half" idx="10"/>
          </p:nvPr>
        </p:nvSpPr>
        <p:spPr/>
        <p:txBody>
          <a:bodyPr/>
          <a:lstStyle/>
          <a:p>
            <a:fld id="{47252496-EE2B-48E9-8033-441A58F7A085}" type="datetimeFigureOut">
              <a:rPr lang="es-MX" smtClean="0"/>
              <a:t>26/06/2021</a:t>
            </a:fld>
            <a:endParaRPr lang="es-MX"/>
          </a:p>
        </p:txBody>
      </p:sp>
      <p:sp>
        <p:nvSpPr>
          <p:cNvPr id="6" name="Marcador de pie de página 5">
            <a:extLst>
              <a:ext uri="{FF2B5EF4-FFF2-40B4-BE49-F238E27FC236}">
                <a16:creationId xmlns:a16="http://schemas.microsoft.com/office/drawing/2014/main" id="{5EEF7EF5-7DF2-418A-BD32-0774BC2395E8}"/>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3A993E2F-3CE5-4204-A182-49C6C095808E}"/>
              </a:ext>
            </a:extLst>
          </p:cNvPr>
          <p:cNvSpPr>
            <a:spLocks noGrp="1"/>
          </p:cNvSpPr>
          <p:nvPr>
            <p:ph type="sldNum" sz="quarter" idx="12"/>
          </p:nvPr>
        </p:nvSpPr>
        <p:spPr/>
        <p:txBody>
          <a:bodyPr/>
          <a:lstStyle/>
          <a:p>
            <a:fld id="{D5A30EE2-5DE1-4BA7-8613-A98568184D7D}" type="slidenum">
              <a:rPr lang="es-MX" smtClean="0"/>
              <a:t>‹#›</a:t>
            </a:fld>
            <a:endParaRPr lang="es-MX"/>
          </a:p>
        </p:txBody>
      </p:sp>
    </p:spTree>
    <p:extLst>
      <p:ext uri="{BB962C8B-B14F-4D97-AF65-F5344CB8AC3E}">
        <p14:creationId xmlns:p14="http://schemas.microsoft.com/office/powerpoint/2010/main" val="150382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A9F737-53F2-404C-BA6E-753C1813E8E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D5DA3BD1-506E-4333-B8EB-4C6BA288FE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D5209B74-FA9B-44EC-9103-F7BCAE7902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4F06EB8-2F1E-4D6F-A4E9-D52F5204E2AF}"/>
              </a:ext>
            </a:extLst>
          </p:cNvPr>
          <p:cNvSpPr>
            <a:spLocks noGrp="1"/>
          </p:cNvSpPr>
          <p:nvPr>
            <p:ph type="dt" sz="half" idx="10"/>
          </p:nvPr>
        </p:nvSpPr>
        <p:spPr/>
        <p:txBody>
          <a:bodyPr/>
          <a:lstStyle/>
          <a:p>
            <a:fld id="{47252496-EE2B-48E9-8033-441A58F7A085}" type="datetimeFigureOut">
              <a:rPr lang="es-MX" smtClean="0"/>
              <a:t>26/06/2021</a:t>
            </a:fld>
            <a:endParaRPr lang="es-MX"/>
          </a:p>
        </p:txBody>
      </p:sp>
      <p:sp>
        <p:nvSpPr>
          <p:cNvPr id="6" name="Marcador de pie de página 5">
            <a:extLst>
              <a:ext uri="{FF2B5EF4-FFF2-40B4-BE49-F238E27FC236}">
                <a16:creationId xmlns:a16="http://schemas.microsoft.com/office/drawing/2014/main" id="{D3137C91-6479-45D0-8F5D-17535B61CE7B}"/>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FF22AB44-7B4F-4B14-84BA-06EF9D872645}"/>
              </a:ext>
            </a:extLst>
          </p:cNvPr>
          <p:cNvSpPr>
            <a:spLocks noGrp="1"/>
          </p:cNvSpPr>
          <p:nvPr>
            <p:ph type="sldNum" sz="quarter" idx="12"/>
          </p:nvPr>
        </p:nvSpPr>
        <p:spPr/>
        <p:txBody>
          <a:bodyPr/>
          <a:lstStyle/>
          <a:p>
            <a:fld id="{D5A30EE2-5DE1-4BA7-8613-A98568184D7D}" type="slidenum">
              <a:rPr lang="es-MX" smtClean="0"/>
              <a:t>‹#›</a:t>
            </a:fld>
            <a:endParaRPr lang="es-MX"/>
          </a:p>
        </p:txBody>
      </p:sp>
    </p:spTree>
    <p:extLst>
      <p:ext uri="{BB962C8B-B14F-4D97-AF65-F5344CB8AC3E}">
        <p14:creationId xmlns:p14="http://schemas.microsoft.com/office/powerpoint/2010/main" val="1126461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373932DA-49EB-48C3-B6A6-D59D255971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35EE48F5-FDD8-4B15-BA89-EB3E0F3909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A5EE5956-67B0-4F5E-B356-95AFDFD20C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252496-EE2B-48E9-8033-441A58F7A085}" type="datetimeFigureOut">
              <a:rPr lang="es-MX" smtClean="0"/>
              <a:t>26/06/2021</a:t>
            </a:fld>
            <a:endParaRPr lang="es-MX"/>
          </a:p>
        </p:txBody>
      </p:sp>
      <p:sp>
        <p:nvSpPr>
          <p:cNvPr id="5" name="Marcador de pie de página 4">
            <a:extLst>
              <a:ext uri="{FF2B5EF4-FFF2-40B4-BE49-F238E27FC236}">
                <a16:creationId xmlns:a16="http://schemas.microsoft.com/office/drawing/2014/main" id="{07982A1B-BEB1-492A-BBE8-19837AC71C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E54322D8-2F2F-43D7-A255-B8D431494E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A30EE2-5DE1-4BA7-8613-A98568184D7D}" type="slidenum">
              <a:rPr lang="es-MX" smtClean="0"/>
              <a:t>‹#›</a:t>
            </a:fld>
            <a:endParaRPr lang="es-MX"/>
          </a:p>
        </p:txBody>
      </p:sp>
    </p:spTree>
    <p:extLst>
      <p:ext uri="{BB962C8B-B14F-4D97-AF65-F5344CB8AC3E}">
        <p14:creationId xmlns:p14="http://schemas.microsoft.com/office/powerpoint/2010/main" val="22912377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ítulo 2">
            <a:extLst>
              <a:ext uri="{FF2B5EF4-FFF2-40B4-BE49-F238E27FC236}">
                <a16:creationId xmlns:a16="http://schemas.microsoft.com/office/drawing/2014/main" id="{6FE36998-989A-4B7B-A42B-3D7D2DA05C6C}"/>
              </a:ext>
            </a:extLst>
          </p:cNvPr>
          <p:cNvSpPr>
            <a:spLocks noGrp="1"/>
          </p:cNvSpPr>
          <p:nvPr>
            <p:ph type="subTitle" idx="1"/>
          </p:nvPr>
        </p:nvSpPr>
        <p:spPr>
          <a:xfrm>
            <a:off x="2979225" y="2590844"/>
            <a:ext cx="7176542" cy="3655211"/>
          </a:xfrm>
          <a:noFill/>
        </p:spPr>
        <p:txBody>
          <a:bodyPr>
            <a:normAutofit fontScale="25000" lnSpcReduction="20000"/>
          </a:bodyPr>
          <a:lstStyle/>
          <a:p>
            <a:r>
              <a:rPr lang="es-MX" sz="14400" dirty="0">
                <a:solidFill>
                  <a:srgbClr val="080808"/>
                </a:solidFill>
              </a:rPr>
              <a:t>IDGS9-A</a:t>
            </a:r>
          </a:p>
          <a:p>
            <a:r>
              <a:rPr lang="es-MX" sz="9600" dirty="0">
                <a:solidFill>
                  <a:srgbClr val="080808"/>
                </a:solidFill>
                <a:latin typeface="Arial" panose="020B0604020202020204" pitchFamily="34" charset="0"/>
                <a:cs typeface="Arial" panose="020B0604020202020204" pitchFamily="34" charset="0"/>
              </a:rPr>
              <a:t>INTEGRANTES:</a:t>
            </a:r>
          </a:p>
          <a:p>
            <a:r>
              <a:rPr lang="es-MX" sz="9600" dirty="0">
                <a:solidFill>
                  <a:srgbClr val="080808"/>
                </a:solidFill>
                <a:latin typeface="Arial" panose="020B0604020202020204" pitchFamily="34" charset="0"/>
                <a:cs typeface="Arial" panose="020B0604020202020204" pitchFamily="34" charset="0"/>
              </a:rPr>
              <a:t>Cynthia Karina  De La Cruz Bautista</a:t>
            </a:r>
          </a:p>
          <a:p>
            <a:r>
              <a:rPr lang="es-MX" sz="9600" dirty="0">
                <a:solidFill>
                  <a:srgbClr val="080808"/>
                </a:solidFill>
                <a:latin typeface="Arial" panose="020B0604020202020204" pitchFamily="34" charset="0"/>
                <a:cs typeface="Arial" panose="020B0604020202020204" pitchFamily="34" charset="0"/>
              </a:rPr>
              <a:t>Rosalinda Maldonado Rosas</a:t>
            </a:r>
          </a:p>
          <a:p>
            <a:r>
              <a:rPr lang="es-MX" sz="9600" dirty="0">
                <a:solidFill>
                  <a:srgbClr val="080808"/>
                </a:solidFill>
                <a:latin typeface="Arial" panose="020B0604020202020204" pitchFamily="34" charset="0"/>
                <a:cs typeface="Arial" panose="020B0604020202020204" pitchFamily="34" charset="0"/>
              </a:rPr>
              <a:t>Citlally Reyes Flores</a:t>
            </a:r>
          </a:p>
          <a:p>
            <a:r>
              <a:rPr lang="es-MX" sz="9600" dirty="0">
                <a:solidFill>
                  <a:srgbClr val="080808"/>
                </a:solidFill>
                <a:latin typeface="Arial" panose="020B0604020202020204" pitchFamily="34" charset="0"/>
                <a:cs typeface="Arial" panose="020B0604020202020204" pitchFamily="34" charset="0"/>
              </a:rPr>
              <a:t>Natalia Benito Arcadio</a:t>
            </a:r>
          </a:p>
          <a:p>
            <a:r>
              <a:rPr lang="es-MX" sz="9600" dirty="0">
                <a:solidFill>
                  <a:srgbClr val="080808"/>
                </a:solidFill>
                <a:latin typeface="Arial" panose="020B0604020202020204" pitchFamily="34" charset="0"/>
                <a:cs typeface="Arial" panose="020B0604020202020204" pitchFamily="34" charset="0"/>
              </a:rPr>
              <a:t>Oscar Gallegos Alvarado</a:t>
            </a:r>
          </a:p>
          <a:p>
            <a:r>
              <a:rPr lang="es-MX" sz="9600" dirty="0">
                <a:solidFill>
                  <a:srgbClr val="080808"/>
                </a:solidFill>
                <a:latin typeface="Arial" panose="020B0604020202020204" pitchFamily="34" charset="0"/>
                <a:cs typeface="Arial" panose="020B0604020202020204" pitchFamily="34" charset="0"/>
              </a:rPr>
              <a:t>Rubén Rodríguez Arguijo</a:t>
            </a:r>
          </a:p>
          <a:p>
            <a:endParaRPr lang="es-MX" sz="2000" dirty="0">
              <a:solidFill>
                <a:srgbClr val="080808"/>
              </a:solidFill>
            </a:endParaRPr>
          </a:p>
        </p:txBody>
      </p:sp>
      <p:sp>
        <p:nvSpPr>
          <p:cNvPr id="2" name="Título 1">
            <a:extLst>
              <a:ext uri="{FF2B5EF4-FFF2-40B4-BE49-F238E27FC236}">
                <a16:creationId xmlns:a16="http://schemas.microsoft.com/office/drawing/2014/main" id="{775E2741-C02B-42EC-8C7B-24548FDEB37C}"/>
              </a:ext>
            </a:extLst>
          </p:cNvPr>
          <p:cNvSpPr>
            <a:spLocks noGrp="1"/>
          </p:cNvSpPr>
          <p:nvPr>
            <p:ph type="ctrTitle"/>
          </p:nvPr>
        </p:nvSpPr>
        <p:spPr>
          <a:xfrm>
            <a:off x="497495" y="249192"/>
            <a:ext cx="11305812" cy="2150719"/>
          </a:xfrm>
          <a:noFill/>
        </p:spPr>
        <p:txBody>
          <a:bodyPr anchor="ctr">
            <a:normAutofit/>
          </a:bodyPr>
          <a:lstStyle/>
          <a:p>
            <a:r>
              <a:rPr lang="es-MX" sz="4800" dirty="0">
                <a:solidFill>
                  <a:srgbClr val="080808"/>
                </a:solidFill>
                <a:latin typeface="Britannic Bold" panose="020B0903060703020204" pitchFamily="34" charset="0"/>
              </a:rPr>
              <a:t>Administración de Proyectos TI</a:t>
            </a: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52757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Shape 14">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C48A3621-0A3B-40A6-8A3B-4FB87FDCB1FB}"/>
              </a:ext>
            </a:extLst>
          </p:cNvPr>
          <p:cNvSpPr>
            <a:spLocks noGrp="1"/>
          </p:cNvSpPr>
          <p:nvPr>
            <p:ph type="title"/>
          </p:nvPr>
        </p:nvSpPr>
        <p:spPr>
          <a:xfrm>
            <a:off x="934872" y="982272"/>
            <a:ext cx="3388419" cy="4560970"/>
          </a:xfrm>
        </p:spPr>
        <p:txBody>
          <a:bodyPr vert="horz" lIns="91440" tIns="45720" rIns="91440" bIns="45720" rtlCol="0" anchor="ctr">
            <a:normAutofit/>
          </a:bodyPr>
          <a:lstStyle/>
          <a:p>
            <a:r>
              <a:rPr lang="en-US" sz="4000" kern="1200" dirty="0">
                <a:solidFill>
                  <a:srgbClr val="FFFFFF"/>
                </a:solidFill>
                <a:latin typeface="+mj-lt"/>
                <a:ea typeface="+mj-ea"/>
                <a:cs typeface="+mj-cs"/>
              </a:rPr>
              <a:t>Proceso de Desarrollo de software</a:t>
            </a:r>
          </a:p>
        </p:txBody>
      </p:sp>
      <p:sp>
        <p:nvSpPr>
          <p:cNvPr id="17"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CuadroTexto 3">
            <a:extLst>
              <a:ext uri="{FF2B5EF4-FFF2-40B4-BE49-F238E27FC236}">
                <a16:creationId xmlns:a16="http://schemas.microsoft.com/office/drawing/2014/main" id="{F79A1468-89AA-437F-B831-E6D556F3F69E}"/>
              </a:ext>
            </a:extLst>
          </p:cNvPr>
          <p:cNvSpPr txBox="1"/>
          <p:nvPr/>
        </p:nvSpPr>
        <p:spPr>
          <a:xfrm>
            <a:off x="4934935" y="1719618"/>
            <a:ext cx="6622444" cy="433462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400" b="0" i="0" dirty="0">
                <a:solidFill>
                  <a:srgbClr val="FEFFFF"/>
                </a:solidFill>
                <a:effectLst/>
                <a:latin typeface="Arial Nova Cond" panose="020B0506020202020204" pitchFamily="34" charset="0"/>
              </a:rPr>
              <a:t>Un proceso de </a:t>
            </a:r>
            <a:r>
              <a:rPr lang="en-US" sz="2400" b="0" i="0" dirty="0" err="1">
                <a:solidFill>
                  <a:srgbClr val="FEFFFF"/>
                </a:solidFill>
                <a:effectLst/>
                <a:latin typeface="Arial Nova Cond" panose="020B0506020202020204" pitchFamily="34" charset="0"/>
              </a:rPr>
              <a:t>desarrollo</a:t>
            </a:r>
            <a:r>
              <a:rPr lang="en-US" sz="2400" b="0" i="0" dirty="0">
                <a:solidFill>
                  <a:srgbClr val="FEFFFF"/>
                </a:solidFill>
                <a:effectLst/>
                <a:latin typeface="Arial Nova Cond" panose="020B0506020202020204" pitchFamily="34" charset="0"/>
              </a:rPr>
              <a:t> de software es un conjunto de personas, </a:t>
            </a:r>
            <a:r>
              <a:rPr lang="en-US" sz="2400" b="0" i="0" dirty="0" err="1">
                <a:solidFill>
                  <a:srgbClr val="FEFFFF"/>
                </a:solidFill>
                <a:effectLst/>
                <a:latin typeface="Arial Nova Cond" panose="020B0506020202020204" pitchFamily="34" charset="0"/>
              </a:rPr>
              <a:t>estructuras</a:t>
            </a:r>
            <a:r>
              <a:rPr lang="en-US" sz="2400" b="0" i="0" dirty="0">
                <a:solidFill>
                  <a:srgbClr val="FEFFFF"/>
                </a:solidFill>
                <a:effectLst/>
                <a:latin typeface="Arial Nova Cond" panose="020B0506020202020204" pitchFamily="34" charset="0"/>
              </a:rPr>
              <a:t> de </a:t>
            </a:r>
            <a:r>
              <a:rPr lang="en-US" sz="2400" b="0" i="0" dirty="0" err="1">
                <a:solidFill>
                  <a:srgbClr val="FEFFFF"/>
                </a:solidFill>
                <a:effectLst/>
                <a:latin typeface="Arial Nova Cond" panose="020B0506020202020204" pitchFamily="34" charset="0"/>
              </a:rPr>
              <a:t>organización</a:t>
            </a:r>
            <a:r>
              <a:rPr lang="en-US" sz="2400" b="0" i="0" dirty="0">
                <a:solidFill>
                  <a:srgbClr val="FEFFFF"/>
                </a:solidFill>
                <a:effectLst/>
                <a:latin typeface="Arial Nova Cond" panose="020B0506020202020204" pitchFamily="34" charset="0"/>
              </a:rPr>
              <a:t>, </a:t>
            </a:r>
            <a:r>
              <a:rPr lang="en-US" sz="2400" b="0" i="0" dirty="0" err="1">
                <a:solidFill>
                  <a:srgbClr val="FEFFFF"/>
                </a:solidFill>
                <a:effectLst/>
                <a:latin typeface="Arial Nova Cond" panose="020B0506020202020204" pitchFamily="34" charset="0"/>
              </a:rPr>
              <a:t>reglas</a:t>
            </a:r>
            <a:r>
              <a:rPr lang="en-US" sz="2400" b="0" i="0" dirty="0">
                <a:solidFill>
                  <a:srgbClr val="FEFFFF"/>
                </a:solidFill>
                <a:effectLst/>
                <a:latin typeface="Arial Nova Cond" panose="020B0506020202020204" pitchFamily="34" charset="0"/>
              </a:rPr>
              <a:t>, </a:t>
            </a:r>
            <a:r>
              <a:rPr lang="en-US" sz="2400" b="0" i="0" dirty="0" err="1">
                <a:solidFill>
                  <a:srgbClr val="FEFFFF"/>
                </a:solidFill>
                <a:effectLst/>
                <a:latin typeface="Arial Nova Cond" panose="020B0506020202020204" pitchFamily="34" charset="0"/>
              </a:rPr>
              <a:t>políticas</a:t>
            </a:r>
            <a:r>
              <a:rPr lang="en-US" sz="2400" b="0" i="0" dirty="0">
                <a:solidFill>
                  <a:srgbClr val="FEFFFF"/>
                </a:solidFill>
                <a:effectLst/>
                <a:latin typeface="Arial Nova Cond" panose="020B0506020202020204" pitchFamily="34" charset="0"/>
              </a:rPr>
              <a:t>, </a:t>
            </a:r>
            <a:r>
              <a:rPr lang="en-US" sz="2400" b="0" i="0" dirty="0" err="1">
                <a:solidFill>
                  <a:srgbClr val="FEFFFF"/>
                </a:solidFill>
                <a:effectLst/>
                <a:latin typeface="Arial Nova Cond" panose="020B0506020202020204" pitchFamily="34" charset="0"/>
              </a:rPr>
              <a:t>actividades</a:t>
            </a:r>
            <a:r>
              <a:rPr lang="en-US" sz="2400" b="0" i="0" dirty="0">
                <a:solidFill>
                  <a:srgbClr val="FEFFFF"/>
                </a:solidFill>
                <a:effectLst/>
                <a:latin typeface="Arial Nova Cond" panose="020B0506020202020204" pitchFamily="34" charset="0"/>
              </a:rPr>
              <a:t> y sus </a:t>
            </a:r>
            <a:r>
              <a:rPr lang="en-US" sz="2400" b="0" i="0" dirty="0" err="1">
                <a:solidFill>
                  <a:srgbClr val="FEFFFF"/>
                </a:solidFill>
                <a:effectLst/>
                <a:latin typeface="Arial Nova Cond" panose="020B0506020202020204" pitchFamily="34" charset="0"/>
              </a:rPr>
              <a:t>procedimientos</a:t>
            </a:r>
            <a:r>
              <a:rPr lang="en-US" sz="2400" b="0" i="0" dirty="0">
                <a:solidFill>
                  <a:srgbClr val="FEFFFF"/>
                </a:solidFill>
                <a:effectLst/>
                <a:latin typeface="Arial Nova Cond" panose="020B0506020202020204" pitchFamily="34" charset="0"/>
              </a:rPr>
              <a:t>, </a:t>
            </a:r>
            <a:r>
              <a:rPr lang="en-US" sz="2400" b="0" i="0" dirty="0" err="1">
                <a:solidFill>
                  <a:srgbClr val="FEFFFF"/>
                </a:solidFill>
                <a:effectLst/>
                <a:latin typeface="Arial Nova Cond" panose="020B0506020202020204" pitchFamily="34" charset="0"/>
              </a:rPr>
              <a:t>componentes</a:t>
            </a:r>
            <a:r>
              <a:rPr lang="en-US" sz="2400" b="0" i="0" dirty="0">
                <a:solidFill>
                  <a:srgbClr val="FEFFFF"/>
                </a:solidFill>
                <a:effectLst/>
                <a:latin typeface="Arial Nova Cond" panose="020B0506020202020204" pitchFamily="34" charset="0"/>
              </a:rPr>
              <a:t> de software, </a:t>
            </a:r>
            <a:r>
              <a:rPr lang="en-US" sz="2400" b="0" i="0" dirty="0" err="1">
                <a:solidFill>
                  <a:srgbClr val="FEFFFF"/>
                </a:solidFill>
                <a:effectLst/>
                <a:latin typeface="Arial Nova Cond" panose="020B0506020202020204" pitchFamily="34" charset="0"/>
              </a:rPr>
              <a:t>metodologías</a:t>
            </a:r>
            <a:r>
              <a:rPr lang="en-US" sz="2400" b="0" i="0" dirty="0">
                <a:solidFill>
                  <a:srgbClr val="FEFFFF"/>
                </a:solidFill>
                <a:effectLst/>
                <a:latin typeface="Arial Nova Cond" panose="020B0506020202020204" pitchFamily="34" charset="0"/>
              </a:rPr>
              <a:t>, y </a:t>
            </a:r>
            <a:r>
              <a:rPr lang="en-US" sz="2400" b="0" i="0" dirty="0" err="1">
                <a:solidFill>
                  <a:srgbClr val="FEFFFF"/>
                </a:solidFill>
                <a:effectLst/>
                <a:latin typeface="Arial Nova Cond" panose="020B0506020202020204" pitchFamily="34" charset="0"/>
              </a:rPr>
              <a:t>herramientas</a:t>
            </a:r>
            <a:r>
              <a:rPr lang="en-US" sz="2400" b="0" i="0" dirty="0">
                <a:solidFill>
                  <a:srgbClr val="FEFFFF"/>
                </a:solidFill>
                <a:effectLst/>
                <a:latin typeface="Arial Nova Cond" panose="020B0506020202020204" pitchFamily="34" charset="0"/>
              </a:rPr>
              <a:t> </a:t>
            </a:r>
            <a:r>
              <a:rPr lang="en-US" sz="2400" b="0" i="0" dirty="0" err="1">
                <a:solidFill>
                  <a:srgbClr val="FEFFFF"/>
                </a:solidFill>
                <a:effectLst/>
                <a:latin typeface="Arial Nova Cond" panose="020B0506020202020204" pitchFamily="34" charset="0"/>
              </a:rPr>
              <a:t>utilizadas</a:t>
            </a:r>
            <a:r>
              <a:rPr lang="en-US" sz="2400" b="0" i="0" dirty="0">
                <a:solidFill>
                  <a:srgbClr val="FEFFFF"/>
                </a:solidFill>
                <a:effectLst/>
                <a:latin typeface="Arial Nova Cond" panose="020B0506020202020204" pitchFamily="34" charset="0"/>
              </a:rPr>
              <a:t> o </a:t>
            </a:r>
            <a:r>
              <a:rPr lang="en-US" sz="2400" b="0" i="0" dirty="0" err="1">
                <a:solidFill>
                  <a:srgbClr val="FEFFFF"/>
                </a:solidFill>
                <a:effectLst/>
                <a:latin typeface="Arial Nova Cond" panose="020B0506020202020204" pitchFamily="34" charset="0"/>
              </a:rPr>
              <a:t>creadas</a:t>
            </a:r>
            <a:r>
              <a:rPr lang="en-US" sz="2400" b="0" i="0" dirty="0">
                <a:solidFill>
                  <a:srgbClr val="FEFFFF"/>
                </a:solidFill>
                <a:effectLst/>
                <a:latin typeface="Arial Nova Cond" panose="020B0506020202020204" pitchFamily="34" charset="0"/>
              </a:rPr>
              <a:t> </a:t>
            </a:r>
            <a:r>
              <a:rPr lang="en-US" sz="2400" b="0" i="0" dirty="0" err="1">
                <a:solidFill>
                  <a:srgbClr val="FEFFFF"/>
                </a:solidFill>
                <a:effectLst/>
                <a:latin typeface="Arial Nova Cond" panose="020B0506020202020204" pitchFamily="34" charset="0"/>
              </a:rPr>
              <a:t>específicamente</a:t>
            </a:r>
            <a:r>
              <a:rPr lang="en-US" sz="2400" b="0" i="0" dirty="0">
                <a:solidFill>
                  <a:srgbClr val="FEFFFF"/>
                </a:solidFill>
                <a:effectLst/>
                <a:latin typeface="Arial Nova Cond" panose="020B0506020202020204" pitchFamily="34" charset="0"/>
              </a:rPr>
              <a:t> para </a:t>
            </a:r>
            <a:r>
              <a:rPr lang="en-US" sz="2400" b="0" i="0" dirty="0" err="1">
                <a:solidFill>
                  <a:srgbClr val="FEFFFF"/>
                </a:solidFill>
                <a:effectLst/>
                <a:latin typeface="Arial Nova Cond" panose="020B0506020202020204" pitchFamily="34" charset="0"/>
              </a:rPr>
              <a:t>definir</a:t>
            </a:r>
            <a:r>
              <a:rPr lang="en-US" sz="2400" b="0" i="0" dirty="0">
                <a:solidFill>
                  <a:srgbClr val="FEFFFF"/>
                </a:solidFill>
                <a:effectLst/>
                <a:latin typeface="Arial Nova Cond" panose="020B0506020202020204" pitchFamily="34" charset="0"/>
              </a:rPr>
              <a:t>, </a:t>
            </a:r>
            <a:r>
              <a:rPr lang="en-US" sz="2400" b="0" i="0" dirty="0" err="1">
                <a:solidFill>
                  <a:srgbClr val="FEFFFF"/>
                </a:solidFill>
                <a:effectLst/>
                <a:latin typeface="Arial Nova Cond" panose="020B0506020202020204" pitchFamily="34" charset="0"/>
              </a:rPr>
              <a:t>desarrollar</a:t>
            </a:r>
            <a:r>
              <a:rPr lang="en-US" sz="2400" b="0" i="0" dirty="0">
                <a:solidFill>
                  <a:srgbClr val="FEFFFF"/>
                </a:solidFill>
                <a:effectLst/>
                <a:latin typeface="Arial Nova Cond" panose="020B0506020202020204" pitchFamily="34" charset="0"/>
              </a:rPr>
              <a:t>, </a:t>
            </a:r>
            <a:r>
              <a:rPr lang="en-US" sz="2400" b="0" i="0" dirty="0" err="1">
                <a:solidFill>
                  <a:srgbClr val="FEFFFF"/>
                </a:solidFill>
                <a:effectLst/>
                <a:latin typeface="Arial Nova Cond" panose="020B0506020202020204" pitchFamily="34" charset="0"/>
              </a:rPr>
              <a:t>ofrecer</a:t>
            </a:r>
            <a:r>
              <a:rPr lang="en-US" sz="2400" b="0" i="0" dirty="0">
                <a:solidFill>
                  <a:srgbClr val="FEFFFF"/>
                </a:solidFill>
                <a:effectLst/>
                <a:latin typeface="Arial Nova Cond" panose="020B0506020202020204" pitchFamily="34" charset="0"/>
              </a:rPr>
              <a:t> un </a:t>
            </a:r>
            <a:r>
              <a:rPr lang="en-US" sz="2400" b="0" i="0" dirty="0" err="1">
                <a:solidFill>
                  <a:srgbClr val="FEFFFF"/>
                </a:solidFill>
                <a:effectLst/>
                <a:latin typeface="Arial Nova Cond" panose="020B0506020202020204" pitchFamily="34" charset="0"/>
              </a:rPr>
              <a:t>servicio</a:t>
            </a:r>
            <a:r>
              <a:rPr lang="en-US" sz="2400" b="0" i="0" dirty="0">
                <a:solidFill>
                  <a:srgbClr val="FEFFFF"/>
                </a:solidFill>
                <a:effectLst/>
                <a:latin typeface="Arial Nova Cond" panose="020B0506020202020204" pitchFamily="34" charset="0"/>
              </a:rPr>
              <a:t>, </a:t>
            </a:r>
            <a:r>
              <a:rPr lang="en-US" sz="2400" b="0" i="0" dirty="0" err="1">
                <a:solidFill>
                  <a:srgbClr val="FEFFFF"/>
                </a:solidFill>
                <a:effectLst/>
                <a:latin typeface="Arial Nova Cond" panose="020B0506020202020204" pitchFamily="34" charset="0"/>
              </a:rPr>
              <a:t>innovar</a:t>
            </a:r>
            <a:r>
              <a:rPr lang="en-US" sz="2400" b="0" i="0" dirty="0">
                <a:solidFill>
                  <a:srgbClr val="FEFFFF"/>
                </a:solidFill>
                <a:effectLst/>
                <a:latin typeface="Arial Nova Cond" panose="020B0506020202020204" pitchFamily="34" charset="0"/>
              </a:rPr>
              <a:t> y extender un </a:t>
            </a:r>
            <a:r>
              <a:rPr lang="en-US" sz="2400" b="0" i="0" dirty="0" err="1">
                <a:solidFill>
                  <a:srgbClr val="FEFFFF"/>
                </a:solidFill>
                <a:effectLst/>
                <a:latin typeface="Arial Nova Cond" panose="020B0506020202020204" pitchFamily="34" charset="0"/>
              </a:rPr>
              <a:t>producto</a:t>
            </a:r>
            <a:r>
              <a:rPr lang="en-US" sz="2400" b="0" i="0" dirty="0">
                <a:solidFill>
                  <a:srgbClr val="FEFFFF"/>
                </a:solidFill>
                <a:effectLst/>
                <a:latin typeface="Arial Nova Cond" panose="020B0506020202020204" pitchFamily="34" charset="0"/>
              </a:rPr>
              <a:t> de software.</a:t>
            </a:r>
          </a:p>
          <a:p>
            <a:pPr indent="-228600">
              <a:lnSpc>
                <a:spcPct val="90000"/>
              </a:lnSpc>
              <a:spcAft>
                <a:spcPts val="600"/>
              </a:spcAft>
              <a:buFont typeface="Arial" panose="020B0604020202020204" pitchFamily="34" charset="0"/>
              <a:buChar char="•"/>
            </a:pPr>
            <a:r>
              <a:rPr lang="es-ES" sz="2400" dirty="0">
                <a:solidFill>
                  <a:srgbClr val="FEFFFF"/>
                </a:solidFill>
                <a:latin typeface="Arial Nova Cond" panose="020B0506020202020204" pitchFamily="34" charset="0"/>
              </a:rPr>
              <a:t>Un proceso de desarrollo de software tiene como propósito la producción eficaz y eficiente de un producto software que reúna los requisitos del cliente</a:t>
            </a:r>
            <a:r>
              <a:rPr lang="es-ES" sz="2400" dirty="0">
                <a:solidFill>
                  <a:srgbClr val="FEFFFF"/>
                </a:solidFill>
              </a:rPr>
              <a:t>.</a:t>
            </a:r>
            <a:endParaRPr lang="en-US" sz="2400" dirty="0">
              <a:solidFill>
                <a:srgbClr val="FEFFFF"/>
              </a:solidFill>
            </a:endParaRPr>
          </a:p>
        </p:txBody>
      </p:sp>
    </p:spTree>
    <p:extLst>
      <p:ext uri="{BB962C8B-B14F-4D97-AF65-F5344CB8AC3E}">
        <p14:creationId xmlns:p14="http://schemas.microsoft.com/office/powerpoint/2010/main" val="2548887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3">
            <a:extLst>
              <a:ext uri="{FF2B5EF4-FFF2-40B4-BE49-F238E27FC236}">
                <a16:creationId xmlns:a16="http://schemas.microsoft.com/office/drawing/2014/main" id="{59264BFD-360D-430E-B593-7BC0D00FBD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A4538145-ACBA-40C0-AFBD-DE742723D5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6" cy="6858000"/>
            <a:chOff x="1" y="0"/>
            <a:chExt cx="12191996" cy="6858000"/>
          </a:xfrm>
        </p:grpSpPr>
        <p:sp useBgFill="1">
          <p:nvSpPr>
            <p:cNvPr id="37" name="Rectangle 36">
              <a:extLst>
                <a:ext uri="{FF2B5EF4-FFF2-40B4-BE49-F238E27FC236}">
                  <a16:creationId xmlns:a16="http://schemas.microsoft.com/office/drawing/2014/main" id="{7BAD3960-6DE9-4457-8083-F6FFBD58D7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ltGray">
            <a:xfrm>
              <a:off x="1" y="0"/>
              <a:ext cx="12191996" cy="6858000"/>
            </a:xfrm>
            <a:prstGeom prst="rect">
              <a:avLst/>
            </a:prstGeom>
            <a:ln w="0">
              <a:noFill/>
              <a:prstDash val="solid"/>
              <a:round/>
              <a:headEnd/>
              <a:tailEnd/>
            </a:ln>
          </p:spPr>
          <p:txBody>
            <a:bodyPr rtlCol="0" anchor="ctr"/>
            <a:lstStyle/>
            <a:p>
              <a:pPr algn="ctr" defTabSz="457200"/>
              <a:endParaRPr lang="en-US">
                <a:solidFill>
                  <a:schemeClr val="tx1"/>
                </a:solidFill>
              </a:endParaRPr>
            </a:p>
          </p:txBody>
        </p:sp>
        <p:sp>
          <p:nvSpPr>
            <p:cNvPr id="38" name="Rectangle 37">
              <a:extLst>
                <a:ext uri="{FF2B5EF4-FFF2-40B4-BE49-F238E27FC236}">
                  <a16:creationId xmlns:a16="http://schemas.microsoft.com/office/drawing/2014/main" id="{F3F5E368-26F9-408D-9C1D-D007FCE0C2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chemeClr val="accent1">
                <a:lumMod val="50000"/>
                <a:alpha val="25000"/>
              </a:schemeClr>
            </a:solidFill>
            <a:ln w="0">
              <a:noFill/>
              <a:prstDash val="solid"/>
              <a:round/>
              <a:headEnd/>
              <a:tailEnd/>
            </a:ln>
          </p:spPr>
          <p:txBody>
            <a:bodyPr rtlCol="0" anchor="ctr"/>
            <a:lstStyle/>
            <a:p>
              <a:pPr algn="ctr" defTabSz="457200"/>
              <a:endParaRPr lang="en-US" dirty="0">
                <a:solidFill>
                  <a:schemeClr val="tx1"/>
                </a:solidFill>
              </a:endParaRPr>
            </a:p>
          </p:txBody>
        </p:sp>
      </p:grpSp>
      <p:sp>
        <p:nvSpPr>
          <p:cNvPr id="4" name="CuadroTexto 3">
            <a:extLst>
              <a:ext uri="{FF2B5EF4-FFF2-40B4-BE49-F238E27FC236}">
                <a16:creationId xmlns:a16="http://schemas.microsoft.com/office/drawing/2014/main" id="{13D22BC0-5A5C-4C14-A2E2-1371E36D829C}"/>
              </a:ext>
            </a:extLst>
          </p:cNvPr>
          <p:cNvSpPr txBox="1"/>
          <p:nvPr/>
        </p:nvSpPr>
        <p:spPr>
          <a:xfrm>
            <a:off x="508150" y="484632"/>
            <a:ext cx="5495071" cy="5596229"/>
          </a:xfrm>
          <a:prstGeom prst="rect">
            <a:avLst/>
          </a:prstGeom>
        </p:spPr>
        <p:txBody>
          <a:bodyPr vert="horz" lIns="91440" tIns="45720" rIns="91440" bIns="45720" rtlCol="0">
            <a:normAutofit/>
          </a:bodyPr>
          <a:lstStyle/>
          <a:p>
            <a:pPr>
              <a:lnSpc>
                <a:spcPct val="90000"/>
              </a:lnSpc>
              <a:spcAft>
                <a:spcPts val="600"/>
              </a:spcAft>
            </a:pPr>
            <a:r>
              <a:rPr lang="en-US" dirty="0" err="1">
                <a:solidFill>
                  <a:schemeClr val="tx1">
                    <a:alpha val="60000"/>
                  </a:schemeClr>
                </a:solidFill>
                <a:latin typeface="Arial Nova" panose="020B0504020202020204" pitchFamily="34" charset="0"/>
              </a:rPr>
              <a:t>En</a:t>
            </a:r>
            <a:r>
              <a:rPr lang="en-US" dirty="0">
                <a:solidFill>
                  <a:schemeClr val="tx1">
                    <a:alpha val="60000"/>
                  </a:schemeClr>
                </a:solidFill>
                <a:latin typeface="Arial Nova" panose="020B0504020202020204" pitchFamily="34" charset="0"/>
              </a:rPr>
              <a:t>  </a:t>
            </a:r>
            <a:r>
              <a:rPr lang="en-US" dirty="0" err="1">
                <a:solidFill>
                  <a:schemeClr val="tx1">
                    <a:alpha val="60000"/>
                  </a:schemeClr>
                </a:solidFill>
                <a:latin typeface="Arial Nova" panose="020B0504020202020204" pitchFamily="34" charset="0"/>
              </a:rPr>
              <a:t>este</a:t>
            </a:r>
            <a:r>
              <a:rPr lang="en-US" dirty="0">
                <a:solidFill>
                  <a:schemeClr val="tx1">
                    <a:alpha val="60000"/>
                  </a:schemeClr>
                </a:solidFill>
                <a:latin typeface="Arial Nova" panose="020B0504020202020204" pitchFamily="34" charset="0"/>
              </a:rPr>
              <a:t> proceso </a:t>
            </a:r>
            <a:r>
              <a:rPr lang="en-US" dirty="0" err="1">
                <a:solidFill>
                  <a:schemeClr val="tx1">
                    <a:alpha val="60000"/>
                  </a:schemeClr>
                </a:solidFill>
                <a:latin typeface="Arial Nova" panose="020B0504020202020204" pitchFamily="34" charset="0"/>
              </a:rPr>
              <a:t>existen</a:t>
            </a:r>
            <a:r>
              <a:rPr lang="en-US" dirty="0">
                <a:solidFill>
                  <a:schemeClr val="tx1">
                    <a:alpha val="60000"/>
                  </a:schemeClr>
                </a:solidFill>
                <a:latin typeface="Arial Nova" panose="020B0504020202020204" pitchFamily="34" charset="0"/>
              </a:rPr>
              <a:t> </a:t>
            </a:r>
            <a:r>
              <a:rPr lang="en-US" dirty="0" err="1">
                <a:solidFill>
                  <a:schemeClr val="tx1">
                    <a:alpha val="60000"/>
                  </a:schemeClr>
                </a:solidFill>
                <a:latin typeface="Arial Nova" panose="020B0504020202020204" pitchFamily="34" charset="0"/>
              </a:rPr>
              <a:t>diferentes</a:t>
            </a:r>
            <a:r>
              <a:rPr lang="en-US" dirty="0">
                <a:solidFill>
                  <a:schemeClr val="tx1">
                    <a:alpha val="60000"/>
                  </a:schemeClr>
                </a:solidFill>
                <a:latin typeface="Arial Nova" panose="020B0504020202020204" pitchFamily="34" charset="0"/>
              </a:rPr>
              <a:t> </a:t>
            </a:r>
            <a:r>
              <a:rPr lang="en-US" dirty="0" err="1">
                <a:solidFill>
                  <a:schemeClr val="tx1">
                    <a:alpha val="60000"/>
                  </a:schemeClr>
                </a:solidFill>
                <a:latin typeface="Arial Nova" panose="020B0504020202020204" pitchFamily="34" charset="0"/>
              </a:rPr>
              <a:t>actividades</a:t>
            </a:r>
            <a:r>
              <a:rPr lang="en-US" dirty="0">
                <a:solidFill>
                  <a:schemeClr val="tx1">
                    <a:alpha val="60000"/>
                  </a:schemeClr>
                </a:solidFill>
                <a:latin typeface="Arial Nova" panose="020B0504020202020204" pitchFamily="34" charset="0"/>
              </a:rPr>
              <a:t> </a:t>
            </a:r>
            <a:r>
              <a:rPr lang="en-US" dirty="0" err="1">
                <a:solidFill>
                  <a:schemeClr val="tx1">
                    <a:alpha val="60000"/>
                  </a:schemeClr>
                </a:solidFill>
                <a:latin typeface="Arial Nova" panose="020B0504020202020204" pitchFamily="34" charset="0"/>
              </a:rPr>
              <a:t>fundamentales</a:t>
            </a:r>
            <a:r>
              <a:rPr lang="en-US" dirty="0">
                <a:solidFill>
                  <a:schemeClr val="tx1">
                    <a:alpha val="60000"/>
                  </a:schemeClr>
                </a:solidFill>
                <a:latin typeface="Arial Nova" panose="020B0504020202020204" pitchFamily="34" charset="0"/>
              </a:rPr>
              <a:t> para </a:t>
            </a:r>
            <a:r>
              <a:rPr lang="en-US" dirty="0" err="1">
                <a:solidFill>
                  <a:schemeClr val="tx1">
                    <a:alpha val="60000"/>
                  </a:schemeClr>
                </a:solidFill>
                <a:latin typeface="Arial Nova" panose="020B0504020202020204" pitchFamily="34" charset="0"/>
              </a:rPr>
              <a:t>su</a:t>
            </a:r>
            <a:r>
              <a:rPr lang="en-US" dirty="0">
                <a:solidFill>
                  <a:schemeClr val="tx1">
                    <a:alpha val="60000"/>
                  </a:schemeClr>
                </a:solidFill>
                <a:latin typeface="Arial Nova" panose="020B0504020202020204" pitchFamily="34" charset="0"/>
              </a:rPr>
              <a:t> </a:t>
            </a:r>
            <a:r>
              <a:rPr lang="en-US" dirty="0" err="1">
                <a:solidFill>
                  <a:schemeClr val="tx1">
                    <a:alpha val="60000"/>
                  </a:schemeClr>
                </a:solidFill>
                <a:latin typeface="Arial Nova" panose="020B0504020202020204" pitchFamily="34" charset="0"/>
              </a:rPr>
              <a:t>desarrollo</a:t>
            </a:r>
            <a:r>
              <a:rPr lang="en-US" dirty="0">
                <a:solidFill>
                  <a:schemeClr val="tx1">
                    <a:alpha val="60000"/>
                  </a:schemeClr>
                </a:solidFill>
                <a:latin typeface="Arial Nova" panose="020B0504020202020204" pitchFamily="34" charset="0"/>
              </a:rPr>
              <a:t> por </a:t>
            </a:r>
            <a:r>
              <a:rPr lang="en-US" dirty="0" err="1">
                <a:solidFill>
                  <a:schemeClr val="tx1">
                    <a:alpha val="60000"/>
                  </a:schemeClr>
                </a:solidFill>
                <a:latin typeface="Arial Nova" panose="020B0504020202020204" pitchFamily="34" charset="0"/>
              </a:rPr>
              <a:t>ejemplo</a:t>
            </a:r>
            <a:r>
              <a:rPr lang="en-US" dirty="0">
                <a:solidFill>
                  <a:schemeClr val="tx1">
                    <a:alpha val="60000"/>
                  </a:schemeClr>
                </a:solidFill>
                <a:latin typeface="Arial Nova" panose="020B0504020202020204" pitchFamily="34" charset="0"/>
              </a:rPr>
              <a:t>:</a:t>
            </a:r>
          </a:p>
          <a:p>
            <a:pPr marL="114300" indent="-228600">
              <a:lnSpc>
                <a:spcPct val="90000"/>
              </a:lnSpc>
              <a:spcAft>
                <a:spcPts val="600"/>
              </a:spcAft>
              <a:buFont typeface="Arial" panose="020B0604020202020204" pitchFamily="34" charset="0"/>
              <a:buChar char="•"/>
            </a:pPr>
            <a:endParaRPr lang="en-US" b="1" dirty="0">
              <a:solidFill>
                <a:schemeClr val="tx1">
                  <a:alpha val="60000"/>
                </a:schemeClr>
              </a:solidFill>
              <a:latin typeface="Arial Nova" panose="020B0504020202020204" pitchFamily="34" charset="0"/>
            </a:endParaRPr>
          </a:p>
          <a:p>
            <a:pPr marL="114300" indent="-228600">
              <a:lnSpc>
                <a:spcPct val="90000"/>
              </a:lnSpc>
              <a:spcAft>
                <a:spcPts val="600"/>
              </a:spcAft>
              <a:buFont typeface="Arial" panose="020B0604020202020204" pitchFamily="34" charset="0"/>
              <a:buChar char="•"/>
            </a:pPr>
            <a:r>
              <a:rPr lang="en-US" b="1" dirty="0" err="1">
                <a:solidFill>
                  <a:schemeClr val="tx1">
                    <a:alpha val="60000"/>
                  </a:schemeClr>
                </a:solidFill>
                <a:latin typeface="Arial Nova" panose="020B0504020202020204" pitchFamily="34" charset="0"/>
              </a:rPr>
              <a:t>Especificación</a:t>
            </a:r>
            <a:r>
              <a:rPr lang="en-US" b="1" dirty="0">
                <a:solidFill>
                  <a:schemeClr val="tx1">
                    <a:alpha val="60000"/>
                  </a:schemeClr>
                </a:solidFill>
                <a:latin typeface="Arial Nova" panose="020B0504020202020204" pitchFamily="34" charset="0"/>
              </a:rPr>
              <a:t> de software: </a:t>
            </a:r>
            <a:r>
              <a:rPr lang="en-US" dirty="0">
                <a:solidFill>
                  <a:schemeClr val="tx1">
                    <a:alpha val="60000"/>
                  </a:schemeClr>
                </a:solidFill>
                <a:latin typeface="Arial Nova" panose="020B0504020202020204" pitchFamily="34" charset="0"/>
              </a:rPr>
              <a:t>Se debe </a:t>
            </a:r>
            <a:r>
              <a:rPr lang="en-US" dirty="0" err="1">
                <a:solidFill>
                  <a:schemeClr val="tx1">
                    <a:alpha val="60000"/>
                  </a:schemeClr>
                </a:solidFill>
                <a:latin typeface="Arial Nova" panose="020B0504020202020204" pitchFamily="34" charset="0"/>
              </a:rPr>
              <a:t>definir</a:t>
            </a:r>
            <a:r>
              <a:rPr lang="en-US" dirty="0">
                <a:solidFill>
                  <a:schemeClr val="tx1">
                    <a:alpha val="60000"/>
                  </a:schemeClr>
                </a:solidFill>
                <a:latin typeface="Arial Nova" panose="020B0504020202020204" pitchFamily="34" charset="0"/>
              </a:rPr>
              <a:t> la </a:t>
            </a:r>
            <a:r>
              <a:rPr lang="en-US" dirty="0" err="1">
                <a:solidFill>
                  <a:schemeClr val="tx1">
                    <a:alpha val="60000"/>
                  </a:schemeClr>
                </a:solidFill>
                <a:latin typeface="Arial Nova" panose="020B0504020202020204" pitchFamily="34" charset="0"/>
              </a:rPr>
              <a:t>funcionalidad</a:t>
            </a:r>
            <a:r>
              <a:rPr lang="en-US" dirty="0">
                <a:solidFill>
                  <a:schemeClr val="tx1">
                    <a:alpha val="60000"/>
                  </a:schemeClr>
                </a:solidFill>
                <a:latin typeface="Arial Nova" panose="020B0504020202020204" pitchFamily="34" charset="0"/>
              </a:rPr>
              <a:t> y </a:t>
            </a:r>
            <a:r>
              <a:rPr lang="en-US" dirty="0" err="1">
                <a:solidFill>
                  <a:schemeClr val="tx1">
                    <a:alpha val="60000"/>
                  </a:schemeClr>
                </a:solidFill>
                <a:latin typeface="Arial Nova" panose="020B0504020202020204" pitchFamily="34" charset="0"/>
              </a:rPr>
              <a:t>restricciones</a:t>
            </a:r>
            <a:r>
              <a:rPr lang="en-US" dirty="0">
                <a:solidFill>
                  <a:schemeClr val="tx1">
                    <a:alpha val="60000"/>
                  </a:schemeClr>
                </a:solidFill>
                <a:latin typeface="Arial Nova" panose="020B0504020202020204" pitchFamily="34" charset="0"/>
              </a:rPr>
              <a:t> </a:t>
            </a:r>
            <a:r>
              <a:rPr lang="en-US" dirty="0" err="1">
                <a:solidFill>
                  <a:schemeClr val="tx1">
                    <a:alpha val="60000"/>
                  </a:schemeClr>
                </a:solidFill>
                <a:latin typeface="Arial Nova" panose="020B0504020202020204" pitchFamily="34" charset="0"/>
              </a:rPr>
              <a:t>operacionales</a:t>
            </a:r>
            <a:r>
              <a:rPr lang="en-US" dirty="0">
                <a:solidFill>
                  <a:schemeClr val="tx1">
                    <a:alpha val="60000"/>
                  </a:schemeClr>
                </a:solidFill>
                <a:latin typeface="Arial Nova" panose="020B0504020202020204" pitchFamily="34" charset="0"/>
              </a:rPr>
              <a:t> que debe </a:t>
            </a:r>
            <a:r>
              <a:rPr lang="en-US" dirty="0" err="1">
                <a:solidFill>
                  <a:schemeClr val="tx1">
                    <a:alpha val="60000"/>
                  </a:schemeClr>
                </a:solidFill>
                <a:latin typeface="Arial Nova" panose="020B0504020202020204" pitchFamily="34" charset="0"/>
              </a:rPr>
              <a:t>cumplir</a:t>
            </a:r>
            <a:r>
              <a:rPr lang="en-US" dirty="0">
                <a:solidFill>
                  <a:schemeClr val="tx1">
                    <a:alpha val="60000"/>
                  </a:schemeClr>
                </a:solidFill>
                <a:latin typeface="Arial Nova" panose="020B0504020202020204" pitchFamily="34" charset="0"/>
              </a:rPr>
              <a:t> </a:t>
            </a:r>
            <a:r>
              <a:rPr lang="en-US" dirty="0" err="1">
                <a:solidFill>
                  <a:schemeClr val="tx1">
                    <a:alpha val="60000"/>
                  </a:schemeClr>
                </a:solidFill>
                <a:latin typeface="Arial Nova" panose="020B0504020202020204" pitchFamily="34" charset="0"/>
              </a:rPr>
              <a:t>el</a:t>
            </a:r>
            <a:r>
              <a:rPr lang="en-US" dirty="0">
                <a:solidFill>
                  <a:schemeClr val="tx1">
                    <a:alpha val="60000"/>
                  </a:schemeClr>
                </a:solidFill>
                <a:latin typeface="Arial Nova" panose="020B0504020202020204" pitchFamily="34" charset="0"/>
              </a:rPr>
              <a:t> software.</a:t>
            </a:r>
          </a:p>
          <a:p>
            <a:pPr marL="342900" indent="-228600">
              <a:lnSpc>
                <a:spcPct val="90000"/>
              </a:lnSpc>
              <a:spcAft>
                <a:spcPts val="600"/>
              </a:spcAft>
              <a:buFont typeface="Arial" panose="020B0604020202020204" pitchFamily="34" charset="0"/>
              <a:buChar char="•"/>
            </a:pPr>
            <a:endParaRPr lang="en-US" b="1" dirty="0">
              <a:solidFill>
                <a:schemeClr val="tx1">
                  <a:alpha val="60000"/>
                </a:schemeClr>
              </a:solidFill>
              <a:latin typeface="Arial Nova" panose="020B0504020202020204" pitchFamily="34" charset="0"/>
            </a:endParaRPr>
          </a:p>
          <a:p>
            <a:pPr marL="342900" indent="-228600">
              <a:lnSpc>
                <a:spcPct val="90000"/>
              </a:lnSpc>
              <a:spcAft>
                <a:spcPts val="600"/>
              </a:spcAft>
              <a:buFont typeface="Arial" panose="020B0604020202020204" pitchFamily="34" charset="0"/>
              <a:buChar char="•"/>
            </a:pPr>
            <a:r>
              <a:rPr lang="en-US" b="1" dirty="0" err="1">
                <a:solidFill>
                  <a:schemeClr val="tx1">
                    <a:alpha val="60000"/>
                  </a:schemeClr>
                </a:solidFill>
                <a:latin typeface="Arial Nova" panose="020B0504020202020204" pitchFamily="34" charset="0"/>
              </a:rPr>
              <a:t>Diseño</a:t>
            </a:r>
            <a:r>
              <a:rPr lang="en-US" b="1" dirty="0">
                <a:solidFill>
                  <a:schemeClr val="tx1">
                    <a:alpha val="60000"/>
                  </a:schemeClr>
                </a:solidFill>
                <a:latin typeface="Arial Nova" panose="020B0504020202020204" pitchFamily="34" charset="0"/>
              </a:rPr>
              <a:t> e </a:t>
            </a:r>
            <a:r>
              <a:rPr lang="en-US" b="1" dirty="0" err="1">
                <a:solidFill>
                  <a:schemeClr val="tx1">
                    <a:alpha val="60000"/>
                  </a:schemeClr>
                </a:solidFill>
                <a:latin typeface="Arial Nova" panose="020B0504020202020204" pitchFamily="34" charset="0"/>
              </a:rPr>
              <a:t>Implementación</a:t>
            </a:r>
            <a:r>
              <a:rPr lang="en-US" b="1" dirty="0">
                <a:solidFill>
                  <a:schemeClr val="tx1">
                    <a:alpha val="60000"/>
                  </a:schemeClr>
                </a:solidFill>
                <a:latin typeface="Arial Nova" panose="020B0504020202020204" pitchFamily="34" charset="0"/>
              </a:rPr>
              <a:t>: </a:t>
            </a:r>
            <a:r>
              <a:rPr lang="en-US" dirty="0">
                <a:solidFill>
                  <a:schemeClr val="tx1">
                    <a:alpha val="60000"/>
                  </a:schemeClr>
                </a:solidFill>
                <a:latin typeface="Arial Nova" panose="020B0504020202020204" pitchFamily="34" charset="0"/>
              </a:rPr>
              <a:t>Se </a:t>
            </a:r>
            <a:r>
              <a:rPr lang="en-US" dirty="0" err="1">
                <a:solidFill>
                  <a:schemeClr val="tx1">
                    <a:alpha val="60000"/>
                  </a:schemeClr>
                </a:solidFill>
                <a:latin typeface="Arial Nova" panose="020B0504020202020204" pitchFamily="34" charset="0"/>
              </a:rPr>
              <a:t>diseña</a:t>
            </a:r>
            <a:r>
              <a:rPr lang="en-US" dirty="0">
                <a:solidFill>
                  <a:schemeClr val="tx1">
                    <a:alpha val="60000"/>
                  </a:schemeClr>
                </a:solidFill>
                <a:latin typeface="Arial Nova" panose="020B0504020202020204" pitchFamily="34" charset="0"/>
              </a:rPr>
              <a:t> y </a:t>
            </a:r>
            <a:r>
              <a:rPr lang="en-US" dirty="0" err="1">
                <a:solidFill>
                  <a:schemeClr val="tx1">
                    <a:alpha val="60000"/>
                  </a:schemeClr>
                </a:solidFill>
                <a:latin typeface="Arial Nova" panose="020B0504020202020204" pitchFamily="34" charset="0"/>
              </a:rPr>
              <a:t>construye</a:t>
            </a:r>
            <a:r>
              <a:rPr lang="en-US" dirty="0">
                <a:solidFill>
                  <a:schemeClr val="tx1">
                    <a:alpha val="60000"/>
                  </a:schemeClr>
                </a:solidFill>
                <a:latin typeface="Arial Nova" panose="020B0504020202020204" pitchFamily="34" charset="0"/>
              </a:rPr>
              <a:t> </a:t>
            </a:r>
            <a:r>
              <a:rPr lang="en-US" dirty="0" err="1">
                <a:solidFill>
                  <a:schemeClr val="tx1">
                    <a:alpha val="60000"/>
                  </a:schemeClr>
                </a:solidFill>
                <a:latin typeface="Arial Nova" panose="020B0504020202020204" pitchFamily="34" charset="0"/>
              </a:rPr>
              <a:t>el</a:t>
            </a:r>
            <a:r>
              <a:rPr lang="en-US" dirty="0">
                <a:solidFill>
                  <a:schemeClr val="tx1">
                    <a:alpha val="60000"/>
                  </a:schemeClr>
                </a:solidFill>
                <a:latin typeface="Arial Nova" panose="020B0504020202020204" pitchFamily="34" charset="0"/>
              </a:rPr>
              <a:t> software de </a:t>
            </a:r>
            <a:r>
              <a:rPr lang="en-US" dirty="0" err="1">
                <a:solidFill>
                  <a:schemeClr val="tx1">
                    <a:alpha val="60000"/>
                  </a:schemeClr>
                </a:solidFill>
                <a:latin typeface="Arial Nova" panose="020B0504020202020204" pitchFamily="34" charset="0"/>
              </a:rPr>
              <a:t>acuerdo</a:t>
            </a:r>
            <a:r>
              <a:rPr lang="en-US" dirty="0">
                <a:solidFill>
                  <a:schemeClr val="tx1">
                    <a:alpha val="60000"/>
                  </a:schemeClr>
                </a:solidFill>
                <a:latin typeface="Arial Nova" panose="020B0504020202020204" pitchFamily="34" charset="0"/>
              </a:rPr>
              <a:t> a la   </a:t>
            </a:r>
            <a:r>
              <a:rPr lang="en-US" dirty="0" err="1">
                <a:solidFill>
                  <a:schemeClr val="tx1">
                    <a:alpha val="60000"/>
                  </a:schemeClr>
                </a:solidFill>
                <a:latin typeface="Arial Nova" panose="020B0504020202020204" pitchFamily="34" charset="0"/>
              </a:rPr>
              <a:t>especificación</a:t>
            </a:r>
            <a:r>
              <a:rPr lang="en-US" dirty="0">
                <a:solidFill>
                  <a:schemeClr val="tx1">
                    <a:alpha val="60000"/>
                  </a:schemeClr>
                </a:solidFill>
                <a:latin typeface="Arial Nova" panose="020B0504020202020204" pitchFamily="34" charset="0"/>
              </a:rPr>
              <a:t>.</a:t>
            </a:r>
          </a:p>
          <a:p>
            <a:pPr marL="342900" indent="-228600">
              <a:lnSpc>
                <a:spcPct val="90000"/>
              </a:lnSpc>
              <a:spcAft>
                <a:spcPts val="600"/>
              </a:spcAft>
              <a:buFont typeface="Arial" panose="020B0604020202020204" pitchFamily="34" charset="0"/>
              <a:buChar char="•"/>
            </a:pPr>
            <a:endParaRPr lang="en-US" dirty="0">
              <a:solidFill>
                <a:schemeClr val="tx1">
                  <a:alpha val="60000"/>
                </a:schemeClr>
              </a:solidFill>
              <a:latin typeface="Arial Nova" panose="020B0504020202020204" pitchFamily="34" charset="0"/>
            </a:endParaRPr>
          </a:p>
          <a:p>
            <a:pPr marL="342900" indent="-228600">
              <a:lnSpc>
                <a:spcPct val="90000"/>
              </a:lnSpc>
              <a:spcAft>
                <a:spcPts val="600"/>
              </a:spcAft>
              <a:buFont typeface="Arial" panose="020B0604020202020204" pitchFamily="34" charset="0"/>
              <a:buChar char="•"/>
            </a:pPr>
            <a:r>
              <a:rPr lang="en-US" dirty="0">
                <a:solidFill>
                  <a:schemeClr val="tx1">
                    <a:alpha val="60000"/>
                  </a:schemeClr>
                </a:solidFill>
                <a:latin typeface="Arial Nova" panose="020B0504020202020204" pitchFamily="34" charset="0"/>
              </a:rPr>
              <a:t> </a:t>
            </a:r>
            <a:r>
              <a:rPr lang="en-US" b="1" dirty="0" err="1">
                <a:solidFill>
                  <a:schemeClr val="tx1">
                    <a:alpha val="60000"/>
                  </a:schemeClr>
                </a:solidFill>
                <a:latin typeface="Arial Nova" panose="020B0504020202020204" pitchFamily="34" charset="0"/>
              </a:rPr>
              <a:t>Validación</a:t>
            </a:r>
            <a:r>
              <a:rPr lang="en-US" b="1" dirty="0">
                <a:solidFill>
                  <a:schemeClr val="tx1">
                    <a:alpha val="60000"/>
                  </a:schemeClr>
                </a:solidFill>
                <a:latin typeface="Arial Nova" panose="020B0504020202020204" pitchFamily="34" charset="0"/>
              </a:rPr>
              <a:t>: </a:t>
            </a:r>
            <a:r>
              <a:rPr lang="en-US" dirty="0">
                <a:solidFill>
                  <a:schemeClr val="tx1">
                    <a:alpha val="60000"/>
                  </a:schemeClr>
                </a:solidFill>
                <a:latin typeface="Arial Nova" panose="020B0504020202020204" pitchFamily="34" charset="0"/>
              </a:rPr>
              <a:t>El software debe </a:t>
            </a:r>
            <a:r>
              <a:rPr lang="en-US" dirty="0" err="1">
                <a:solidFill>
                  <a:schemeClr val="tx1">
                    <a:alpha val="60000"/>
                  </a:schemeClr>
                </a:solidFill>
                <a:latin typeface="Arial Nova" panose="020B0504020202020204" pitchFamily="34" charset="0"/>
              </a:rPr>
              <a:t>validarse</a:t>
            </a:r>
            <a:r>
              <a:rPr lang="en-US" dirty="0">
                <a:solidFill>
                  <a:schemeClr val="tx1">
                    <a:alpha val="60000"/>
                  </a:schemeClr>
                </a:solidFill>
                <a:latin typeface="Arial Nova" panose="020B0504020202020204" pitchFamily="34" charset="0"/>
              </a:rPr>
              <a:t>, para </a:t>
            </a:r>
            <a:r>
              <a:rPr lang="en-US" dirty="0" err="1">
                <a:solidFill>
                  <a:schemeClr val="tx1">
                    <a:alpha val="60000"/>
                  </a:schemeClr>
                </a:solidFill>
                <a:latin typeface="Arial Nova" panose="020B0504020202020204" pitchFamily="34" charset="0"/>
              </a:rPr>
              <a:t>asegurar</a:t>
            </a:r>
            <a:r>
              <a:rPr lang="en-US" dirty="0">
                <a:solidFill>
                  <a:schemeClr val="tx1">
                    <a:alpha val="60000"/>
                  </a:schemeClr>
                </a:solidFill>
                <a:latin typeface="Arial Nova" panose="020B0504020202020204" pitchFamily="34" charset="0"/>
              </a:rPr>
              <a:t> que </a:t>
            </a:r>
            <a:r>
              <a:rPr lang="en-US" dirty="0" err="1">
                <a:solidFill>
                  <a:schemeClr val="tx1">
                    <a:alpha val="60000"/>
                  </a:schemeClr>
                </a:solidFill>
                <a:latin typeface="Arial Nova" panose="020B0504020202020204" pitchFamily="34" charset="0"/>
              </a:rPr>
              <a:t>cumpla</a:t>
            </a:r>
            <a:r>
              <a:rPr lang="en-US" dirty="0">
                <a:solidFill>
                  <a:schemeClr val="tx1">
                    <a:alpha val="60000"/>
                  </a:schemeClr>
                </a:solidFill>
                <a:latin typeface="Arial Nova" panose="020B0504020202020204" pitchFamily="34" charset="0"/>
              </a:rPr>
              <a:t> con lo que </a:t>
            </a:r>
            <a:r>
              <a:rPr lang="en-US" dirty="0" err="1">
                <a:solidFill>
                  <a:schemeClr val="tx1">
                    <a:alpha val="60000"/>
                  </a:schemeClr>
                </a:solidFill>
                <a:latin typeface="Arial Nova" panose="020B0504020202020204" pitchFamily="34" charset="0"/>
              </a:rPr>
              <a:t>quiere</a:t>
            </a:r>
            <a:r>
              <a:rPr lang="en-US" dirty="0">
                <a:solidFill>
                  <a:schemeClr val="tx1">
                    <a:alpha val="60000"/>
                  </a:schemeClr>
                </a:solidFill>
                <a:latin typeface="Arial Nova" panose="020B0504020202020204" pitchFamily="34" charset="0"/>
              </a:rPr>
              <a:t> </a:t>
            </a:r>
            <a:r>
              <a:rPr lang="en-US" dirty="0" err="1">
                <a:solidFill>
                  <a:schemeClr val="tx1">
                    <a:alpha val="60000"/>
                  </a:schemeClr>
                </a:solidFill>
                <a:latin typeface="Arial Nova" panose="020B0504020202020204" pitchFamily="34" charset="0"/>
              </a:rPr>
              <a:t>el</a:t>
            </a:r>
            <a:r>
              <a:rPr lang="en-US" dirty="0">
                <a:solidFill>
                  <a:schemeClr val="tx1">
                    <a:alpha val="60000"/>
                  </a:schemeClr>
                </a:solidFill>
                <a:latin typeface="Arial Nova" panose="020B0504020202020204" pitchFamily="34" charset="0"/>
              </a:rPr>
              <a:t> </a:t>
            </a:r>
            <a:r>
              <a:rPr lang="en-US" dirty="0" err="1">
                <a:solidFill>
                  <a:schemeClr val="tx1">
                    <a:alpha val="60000"/>
                  </a:schemeClr>
                </a:solidFill>
                <a:latin typeface="Arial Nova" panose="020B0504020202020204" pitchFamily="34" charset="0"/>
              </a:rPr>
              <a:t>cliente</a:t>
            </a:r>
            <a:r>
              <a:rPr lang="en-US" dirty="0">
                <a:solidFill>
                  <a:schemeClr val="tx1">
                    <a:alpha val="60000"/>
                  </a:schemeClr>
                </a:solidFill>
                <a:latin typeface="Arial Nova" panose="020B0504020202020204" pitchFamily="34" charset="0"/>
              </a:rPr>
              <a:t>.</a:t>
            </a:r>
          </a:p>
          <a:p>
            <a:pPr marL="342900" indent="-228600">
              <a:lnSpc>
                <a:spcPct val="90000"/>
              </a:lnSpc>
              <a:spcAft>
                <a:spcPts val="600"/>
              </a:spcAft>
              <a:buFont typeface="Arial" panose="020B0604020202020204" pitchFamily="34" charset="0"/>
              <a:buChar char="•"/>
            </a:pPr>
            <a:endParaRPr lang="en-US" dirty="0">
              <a:solidFill>
                <a:schemeClr val="tx1">
                  <a:alpha val="60000"/>
                </a:schemeClr>
              </a:solidFill>
              <a:latin typeface="Arial Nova" panose="020B0504020202020204" pitchFamily="34" charset="0"/>
            </a:endParaRPr>
          </a:p>
          <a:p>
            <a:pPr marL="342900" indent="-228600">
              <a:lnSpc>
                <a:spcPct val="90000"/>
              </a:lnSpc>
              <a:spcAft>
                <a:spcPts val="600"/>
              </a:spcAft>
              <a:buFont typeface="Arial" panose="020B0604020202020204" pitchFamily="34" charset="0"/>
              <a:buChar char="•"/>
            </a:pPr>
            <a:r>
              <a:rPr lang="en-US" b="1" dirty="0">
                <a:solidFill>
                  <a:schemeClr val="tx1">
                    <a:alpha val="60000"/>
                  </a:schemeClr>
                </a:solidFill>
                <a:latin typeface="Arial Nova" panose="020B0504020202020204" pitchFamily="34" charset="0"/>
              </a:rPr>
              <a:t> </a:t>
            </a:r>
            <a:r>
              <a:rPr lang="en-US" b="1" dirty="0" err="1">
                <a:solidFill>
                  <a:schemeClr val="tx1">
                    <a:alpha val="60000"/>
                  </a:schemeClr>
                </a:solidFill>
                <a:latin typeface="Arial Nova" panose="020B0504020202020204" pitchFamily="34" charset="0"/>
              </a:rPr>
              <a:t>Evolución</a:t>
            </a:r>
            <a:r>
              <a:rPr lang="en-US" b="1" dirty="0">
                <a:solidFill>
                  <a:schemeClr val="tx1">
                    <a:alpha val="60000"/>
                  </a:schemeClr>
                </a:solidFill>
                <a:latin typeface="Arial Nova" panose="020B0504020202020204" pitchFamily="34" charset="0"/>
              </a:rPr>
              <a:t>: </a:t>
            </a:r>
            <a:r>
              <a:rPr lang="en-US" dirty="0">
                <a:solidFill>
                  <a:schemeClr val="tx1">
                    <a:alpha val="60000"/>
                  </a:schemeClr>
                </a:solidFill>
                <a:latin typeface="Arial Nova" panose="020B0504020202020204" pitchFamily="34" charset="0"/>
              </a:rPr>
              <a:t>El software debe </a:t>
            </a:r>
            <a:r>
              <a:rPr lang="en-US" dirty="0" err="1">
                <a:solidFill>
                  <a:schemeClr val="tx1">
                    <a:alpha val="60000"/>
                  </a:schemeClr>
                </a:solidFill>
                <a:latin typeface="Arial Nova" panose="020B0504020202020204" pitchFamily="34" charset="0"/>
              </a:rPr>
              <a:t>evolucionar</a:t>
            </a:r>
            <a:r>
              <a:rPr lang="en-US" dirty="0">
                <a:solidFill>
                  <a:schemeClr val="tx1">
                    <a:alpha val="60000"/>
                  </a:schemeClr>
                </a:solidFill>
                <a:latin typeface="Arial Nova" panose="020B0504020202020204" pitchFamily="34" charset="0"/>
              </a:rPr>
              <a:t>, para </a:t>
            </a:r>
            <a:r>
              <a:rPr lang="en-US" dirty="0" err="1">
                <a:solidFill>
                  <a:schemeClr val="tx1">
                    <a:alpha val="60000"/>
                  </a:schemeClr>
                </a:solidFill>
                <a:latin typeface="Arial Nova" panose="020B0504020202020204" pitchFamily="34" charset="0"/>
              </a:rPr>
              <a:t>adaptarse</a:t>
            </a:r>
            <a:r>
              <a:rPr lang="en-US" dirty="0">
                <a:solidFill>
                  <a:schemeClr val="tx1">
                    <a:alpha val="60000"/>
                  </a:schemeClr>
                </a:solidFill>
                <a:latin typeface="Arial Nova" panose="020B0504020202020204" pitchFamily="34" charset="0"/>
              </a:rPr>
              <a:t> a las </a:t>
            </a:r>
            <a:r>
              <a:rPr lang="en-US" dirty="0" err="1">
                <a:solidFill>
                  <a:schemeClr val="tx1">
                    <a:alpha val="60000"/>
                  </a:schemeClr>
                </a:solidFill>
                <a:latin typeface="Arial Nova" panose="020B0504020202020204" pitchFamily="34" charset="0"/>
              </a:rPr>
              <a:t>necesidades</a:t>
            </a:r>
            <a:r>
              <a:rPr lang="en-US" dirty="0">
                <a:solidFill>
                  <a:schemeClr val="tx1">
                    <a:alpha val="60000"/>
                  </a:schemeClr>
                </a:solidFill>
                <a:latin typeface="Arial Nova" panose="020B0504020202020204" pitchFamily="34" charset="0"/>
              </a:rPr>
              <a:t> del </a:t>
            </a:r>
            <a:r>
              <a:rPr lang="en-US" dirty="0" err="1">
                <a:solidFill>
                  <a:schemeClr val="tx1">
                    <a:alpha val="60000"/>
                  </a:schemeClr>
                </a:solidFill>
                <a:latin typeface="Arial Nova" panose="020B0504020202020204" pitchFamily="34" charset="0"/>
              </a:rPr>
              <a:t>cliente</a:t>
            </a:r>
            <a:r>
              <a:rPr lang="en-US" dirty="0">
                <a:solidFill>
                  <a:schemeClr val="tx1">
                    <a:alpha val="60000"/>
                  </a:schemeClr>
                </a:solidFill>
                <a:latin typeface="Arial Nova" panose="020B0504020202020204" pitchFamily="34" charset="0"/>
              </a:rPr>
              <a:t>.</a:t>
            </a:r>
          </a:p>
          <a:p>
            <a:pPr>
              <a:lnSpc>
                <a:spcPct val="90000"/>
              </a:lnSpc>
              <a:spcAft>
                <a:spcPts val="600"/>
              </a:spcAft>
            </a:pPr>
            <a:endParaRPr lang="en-US" sz="2400" dirty="0">
              <a:solidFill>
                <a:schemeClr val="tx1">
                  <a:alpha val="60000"/>
                </a:schemeClr>
              </a:solidFill>
              <a:latin typeface="Arial Nova" panose="020B0504020202020204" pitchFamily="34" charset="0"/>
            </a:endParaRPr>
          </a:p>
        </p:txBody>
      </p:sp>
      <p:sp>
        <p:nvSpPr>
          <p:cNvPr id="40" name="Freeform: Shape 39">
            <a:extLst>
              <a:ext uri="{FF2B5EF4-FFF2-40B4-BE49-F238E27FC236}">
                <a16:creationId xmlns:a16="http://schemas.microsoft.com/office/drawing/2014/main" id="{F249C1C3-EBDE-4C27-BD12-A6AE40A4D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87375" y="0"/>
            <a:ext cx="6404625" cy="6373368"/>
          </a:xfrm>
          <a:custGeom>
            <a:avLst/>
            <a:gdLst>
              <a:gd name="connsiteX0" fmla="*/ 353272 w 6404625"/>
              <a:gd name="connsiteY0" fmla="*/ 0 h 6373368"/>
              <a:gd name="connsiteX1" fmla="*/ 6404625 w 6404625"/>
              <a:gd name="connsiteY1" fmla="*/ 0 h 6373368"/>
              <a:gd name="connsiteX2" fmla="*/ 6404625 w 6404625"/>
              <a:gd name="connsiteY2" fmla="*/ 6008204 h 6373368"/>
              <a:gd name="connsiteX3" fmla="*/ 6374459 w 6404625"/>
              <a:gd name="connsiteY3" fmla="*/ 6023890 h 6373368"/>
              <a:gd name="connsiteX4" fmla="*/ 6290584 w 6404625"/>
              <a:gd name="connsiteY4" fmla="*/ 6049055 h 6373368"/>
              <a:gd name="connsiteX5" fmla="*/ 6203913 w 6404625"/>
              <a:gd name="connsiteY5" fmla="*/ 6060237 h 6373368"/>
              <a:gd name="connsiteX6" fmla="*/ 6114448 w 6404625"/>
              <a:gd name="connsiteY6" fmla="*/ 6063033 h 6373368"/>
              <a:gd name="connsiteX7" fmla="*/ 6019391 w 6404625"/>
              <a:gd name="connsiteY7" fmla="*/ 6054644 h 6373368"/>
              <a:gd name="connsiteX8" fmla="*/ 5924332 w 6404625"/>
              <a:gd name="connsiteY8" fmla="*/ 6043462 h 6373368"/>
              <a:gd name="connsiteX9" fmla="*/ 5829275 w 6404625"/>
              <a:gd name="connsiteY9" fmla="*/ 6029482 h 6373368"/>
              <a:gd name="connsiteX10" fmla="*/ 5734216 w 6404625"/>
              <a:gd name="connsiteY10" fmla="*/ 6018300 h 6373368"/>
              <a:gd name="connsiteX11" fmla="*/ 5639159 w 6404625"/>
              <a:gd name="connsiteY11" fmla="*/ 6012708 h 6373368"/>
              <a:gd name="connsiteX12" fmla="*/ 5546898 w 6404625"/>
              <a:gd name="connsiteY12" fmla="*/ 6012708 h 6373368"/>
              <a:gd name="connsiteX13" fmla="*/ 5460227 w 6404625"/>
              <a:gd name="connsiteY13" fmla="*/ 6023890 h 6373368"/>
              <a:gd name="connsiteX14" fmla="*/ 5370760 w 6404625"/>
              <a:gd name="connsiteY14" fmla="*/ 6046258 h 6373368"/>
              <a:gd name="connsiteX15" fmla="*/ 5289681 w 6404625"/>
              <a:gd name="connsiteY15" fmla="*/ 6079807 h 6373368"/>
              <a:gd name="connsiteX16" fmla="*/ 5205808 w 6404625"/>
              <a:gd name="connsiteY16" fmla="*/ 6124541 h 6373368"/>
              <a:gd name="connsiteX17" fmla="*/ 5121933 w 6404625"/>
              <a:gd name="connsiteY17" fmla="*/ 6169276 h 6373368"/>
              <a:gd name="connsiteX18" fmla="*/ 5038061 w 6404625"/>
              <a:gd name="connsiteY18" fmla="*/ 6219598 h 6373368"/>
              <a:gd name="connsiteX19" fmla="*/ 4956981 w 6404625"/>
              <a:gd name="connsiteY19" fmla="*/ 6267129 h 6373368"/>
              <a:gd name="connsiteX20" fmla="*/ 4870311 w 6404625"/>
              <a:gd name="connsiteY20" fmla="*/ 6309065 h 6373368"/>
              <a:gd name="connsiteX21" fmla="*/ 4786435 w 6404625"/>
              <a:gd name="connsiteY21" fmla="*/ 6342614 h 6373368"/>
              <a:gd name="connsiteX22" fmla="*/ 4699765 w 6404625"/>
              <a:gd name="connsiteY22" fmla="*/ 6364982 h 6373368"/>
              <a:gd name="connsiteX23" fmla="*/ 4610299 w 6404625"/>
              <a:gd name="connsiteY23" fmla="*/ 6373368 h 6373368"/>
              <a:gd name="connsiteX24" fmla="*/ 4520833 w 6404625"/>
              <a:gd name="connsiteY24" fmla="*/ 6364982 h 6373368"/>
              <a:gd name="connsiteX25" fmla="*/ 4434163 w 6404625"/>
              <a:gd name="connsiteY25" fmla="*/ 6342614 h 6373368"/>
              <a:gd name="connsiteX26" fmla="*/ 4350289 w 6404625"/>
              <a:gd name="connsiteY26" fmla="*/ 6309065 h 6373368"/>
              <a:gd name="connsiteX27" fmla="*/ 4263617 w 6404625"/>
              <a:gd name="connsiteY27" fmla="*/ 6267129 h 6373368"/>
              <a:gd name="connsiteX28" fmla="*/ 4182539 w 6404625"/>
              <a:gd name="connsiteY28" fmla="*/ 6219598 h 6373368"/>
              <a:gd name="connsiteX29" fmla="*/ 4098666 w 6404625"/>
              <a:gd name="connsiteY29" fmla="*/ 6169276 h 6373368"/>
              <a:gd name="connsiteX30" fmla="*/ 4014791 w 6404625"/>
              <a:gd name="connsiteY30" fmla="*/ 6124541 h 6373368"/>
              <a:gd name="connsiteX31" fmla="*/ 3930916 w 6404625"/>
              <a:gd name="connsiteY31" fmla="*/ 6079807 h 6373368"/>
              <a:gd name="connsiteX32" fmla="*/ 3847041 w 6404625"/>
              <a:gd name="connsiteY32" fmla="*/ 6046258 h 6373368"/>
              <a:gd name="connsiteX33" fmla="*/ 3760372 w 6404625"/>
              <a:gd name="connsiteY33" fmla="*/ 6023890 h 6373368"/>
              <a:gd name="connsiteX34" fmla="*/ 3673701 w 6404625"/>
              <a:gd name="connsiteY34" fmla="*/ 6012708 h 6373368"/>
              <a:gd name="connsiteX35" fmla="*/ 3581438 w 6404625"/>
              <a:gd name="connsiteY35" fmla="*/ 6012708 h 6373368"/>
              <a:gd name="connsiteX36" fmla="*/ 3486381 w 6404625"/>
              <a:gd name="connsiteY36" fmla="*/ 6018300 h 6373368"/>
              <a:gd name="connsiteX37" fmla="*/ 3391322 w 6404625"/>
              <a:gd name="connsiteY37" fmla="*/ 6029482 h 6373368"/>
              <a:gd name="connsiteX38" fmla="*/ 3296265 w 6404625"/>
              <a:gd name="connsiteY38" fmla="*/ 6043462 h 6373368"/>
              <a:gd name="connsiteX39" fmla="*/ 3201210 w 6404625"/>
              <a:gd name="connsiteY39" fmla="*/ 6054644 h 6373368"/>
              <a:gd name="connsiteX40" fmla="*/ 3106151 w 6404625"/>
              <a:gd name="connsiteY40" fmla="*/ 6063033 h 6373368"/>
              <a:gd name="connsiteX41" fmla="*/ 3016684 w 6404625"/>
              <a:gd name="connsiteY41" fmla="*/ 6060237 h 6373368"/>
              <a:gd name="connsiteX42" fmla="*/ 2930015 w 6404625"/>
              <a:gd name="connsiteY42" fmla="*/ 6049055 h 6373368"/>
              <a:gd name="connsiteX43" fmla="*/ 2846140 w 6404625"/>
              <a:gd name="connsiteY43" fmla="*/ 6023890 h 6373368"/>
              <a:gd name="connsiteX44" fmla="*/ 2776243 w 6404625"/>
              <a:gd name="connsiteY44" fmla="*/ 5987546 h 6373368"/>
              <a:gd name="connsiteX45" fmla="*/ 2709145 w 6404625"/>
              <a:gd name="connsiteY45" fmla="*/ 5940017 h 6373368"/>
              <a:gd name="connsiteX46" fmla="*/ 2650432 w 6404625"/>
              <a:gd name="connsiteY46" fmla="*/ 5884101 h 6373368"/>
              <a:gd name="connsiteX47" fmla="*/ 2591719 w 6404625"/>
              <a:gd name="connsiteY47" fmla="*/ 5819798 h 6373368"/>
              <a:gd name="connsiteX48" fmla="*/ 2538599 w 6404625"/>
              <a:gd name="connsiteY48" fmla="*/ 5752697 h 6373368"/>
              <a:gd name="connsiteX49" fmla="*/ 2485480 w 6404625"/>
              <a:gd name="connsiteY49" fmla="*/ 5682802 h 6373368"/>
              <a:gd name="connsiteX50" fmla="*/ 2432360 w 6404625"/>
              <a:gd name="connsiteY50" fmla="*/ 5612908 h 6373368"/>
              <a:gd name="connsiteX51" fmla="*/ 2379237 w 6404625"/>
              <a:gd name="connsiteY51" fmla="*/ 5545809 h 6373368"/>
              <a:gd name="connsiteX52" fmla="*/ 2323320 w 6404625"/>
              <a:gd name="connsiteY52" fmla="*/ 5481502 h 6373368"/>
              <a:gd name="connsiteX53" fmla="*/ 2259018 w 6404625"/>
              <a:gd name="connsiteY53" fmla="*/ 5425586 h 6373368"/>
              <a:gd name="connsiteX54" fmla="*/ 2197511 w 6404625"/>
              <a:gd name="connsiteY54" fmla="*/ 5375263 h 6373368"/>
              <a:gd name="connsiteX55" fmla="*/ 2127614 w 6404625"/>
              <a:gd name="connsiteY55" fmla="*/ 5336121 h 6373368"/>
              <a:gd name="connsiteX56" fmla="*/ 2052128 w 6404625"/>
              <a:gd name="connsiteY56" fmla="*/ 5302573 h 6373368"/>
              <a:gd name="connsiteX57" fmla="*/ 1971049 w 6404625"/>
              <a:gd name="connsiteY57" fmla="*/ 5274612 h 6373368"/>
              <a:gd name="connsiteX58" fmla="*/ 1887176 w 6404625"/>
              <a:gd name="connsiteY58" fmla="*/ 5249450 h 6373368"/>
              <a:gd name="connsiteX59" fmla="*/ 1803301 w 6404625"/>
              <a:gd name="connsiteY59" fmla="*/ 5227084 h 6373368"/>
              <a:gd name="connsiteX60" fmla="*/ 1716630 w 6404625"/>
              <a:gd name="connsiteY60" fmla="*/ 5204720 h 6373368"/>
              <a:gd name="connsiteX61" fmla="*/ 1635551 w 6404625"/>
              <a:gd name="connsiteY61" fmla="*/ 5179557 h 6373368"/>
              <a:gd name="connsiteX62" fmla="*/ 1554473 w 6404625"/>
              <a:gd name="connsiteY62" fmla="*/ 5151597 h 6373368"/>
              <a:gd name="connsiteX63" fmla="*/ 1478988 w 6404625"/>
              <a:gd name="connsiteY63" fmla="*/ 5118049 h 6373368"/>
              <a:gd name="connsiteX64" fmla="*/ 1411887 w 6404625"/>
              <a:gd name="connsiteY64" fmla="*/ 5076112 h 6373368"/>
              <a:gd name="connsiteX65" fmla="*/ 1350380 w 6404625"/>
              <a:gd name="connsiteY65" fmla="*/ 5025785 h 6373368"/>
              <a:gd name="connsiteX66" fmla="*/ 1300053 w 6404625"/>
              <a:gd name="connsiteY66" fmla="*/ 4964279 h 6373368"/>
              <a:gd name="connsiteX67" fmla="*/ 1258117 w 6404625"/>
              <a:gd name="connsiteY67" fmla="*/ 4897178 h 6373368"/>
              <a:gd name="connsiteX68" fmla="*/ 1224567 w 6404625"/>
              <a:gd name="connsiteY68" fmla="*/ 4821691 h 6373368"/>
              <a:gd name="connsiteX69" fmla="*/ 1196609 w 6404625"/>
              <a:gd name="connsiteY69" fmla="*/ 4740614 h 6373368"/>
              <a:gd name="connsiteX70" fmla="*/ 1171447 w 6404625"/>
              <a:gd name="connsiteY70" fmla="*/ 4659533 h 6373368"/>
              <a:gd name="connsiteX71" fmla="*/ 1149080 w 6404625"/>
              <a:gd name="connsiteY71" fmla="*/ 4572865 h 6373368"/>
              <a:gd name="connsiteX72" fmla="*/ 1126714 w 6404625"/>
              <a:gd name="connsiteY72" fmla="*/ 4488990 h 6373368"/>
              <a:gd name="connsiteX73" fmla="*/ 1101552 w 6404625"/>
              <a:gd name="connsiteY73" fmla="*/ 4405115 h 6373368"/>
              <a:gd name="connsiteX74" fmla="*/ 1073593 w 6404625"/>
              <a:gd name="connsiteY74" fmla="*/ 4324036 h 6373368"/>
              <a:gd name="connsiteX75" fmla="*/ 1040045 w 6404625"/>
              <a:gd name="connsiteY75" fmla="*/ 4248549 h 6373368"/>
              <a:gd name="connsiteX76" fmla="*/ 1000902 w 6404625"/>
              <a:gd name="connsiteY76" fmla="*/ 4178654 h 6373368"/>
              <a:gd name="connsiteX77" fmla="*/ 950576 w 6404625"/>
              <a:gd name="connsiteY77" fmla="*/ 4117146 h 6373368"/>
              <a:gd name="connsiteX78" fmla="*/ 894659 w 6404625"/>
              <a:gd name="connsiteY78" fmla="*/ 4052841 h 6373368"/>
              <a:gd name="connsiteX79" fmla="*/ 830356 w 6404625"/>
              <a:gd name="connsiteY79" fmla="*/ 3996926 h 6373368"/>
              <a:gd name="connsiteX80" fmla="*/ 760460 w 6404625"/>
              <a:gd name="connsiteY80" fmla="*/ 3943806 h 6373368"/>
              <a:gd name="connsiteX81" fmla="*/ 690567 w 6404625"/>
              <a:gd name="connsiteY81" fmla="*/ 3890685 h 6373368"/>
              <a:gd name="connsiteX82" fmla="*/ 620671 w 6404625"/>
              <a:gd name="connsiteY82" fmla="*/ 3837564 h 6373368"/>
              <a:gd name="connsiteX83" fmla="*/ 553571 w 6404625"/>
              <a:gd name="connsiteY83" fmla="*/ 3784444 h 6373368"/>
              <a:gd name="connsiteX84" fmla="*/ 489269 w 6404625"/>
              <a:gd name="connsiteY84" fmla="*/ 3725731 h 6373368"/>
              <a:gd name="connsiteX85" fmla="*/ 433350 w 6404625"/>
              <a:gd name="connsiteY85" fmla="*/ 3667021 h 6373368"/>
              <a:gd name="connsiteX86" fmla="*/ 385824 w 6404625"/>
              <a:gd name="connsiteY86" fmla="*/ 3599922 h 6373368"/>
              <a:gd name="connsiteX87" fmla="*/ 349477 w 6404625"/>
              <a:gd name="connsiteY87" fmla="*/ 3530025 h 6373368"/>
              <a:gd name="connsiteX88" fmla="*/ 324315 w 6404625"/>
              <a:gd name="connsiteY88" fmla="*/ 3446150 h 6373368"/>
              <a:gd name="connsiteX89" fmla="*/ 313131 w 6404625"/>
              <a:gd name="connsiteY89" fmla="*/ 3359479 h 6373368"/>
              <a:gd name="connsiteX90" fmla="*/ 310335 w 6404625"/>
              <a:gd name="connsiteY90" fmla="*/ 3270014 h 6373368"/>
              <a:gd name="connsiteX91" fmla="*/ 318723 w 6404625"/>
              <a:gd name="connsiteY91" fmla="*/ 3174955 h 6373368"/>
              <a:gd name="connsiteX92" fmla="*/ 329907 w 6404625"/>
              <a:gd name="connsiteY92" fmla="*/ 3079898 h 6373368"/>
              <a:gd name="connsiteX93" fmla="*/ 343885 w 6404625"/>
              <a:gd name="connsiteY93" fmla="*/ 2984841 h 6373368"/>
              <a:gd name="connsiteX94" fmla="*/ 355069 w 6404625"/>
              <a:gd name="connsiteY94" fmla="*/ 2889784 h 6373368"/>
              <a:gd name="connsiteX95" fmla="*/ 360659 w 6404625"/>
              <a:gd name="connsiteY95" fmla="*/ 2794725 h 6373368"/>
              <a:gd name="connsiteX96" fmla="*/ 360659 w 6404625"/>
              <a:gd name="connsiteY96" fmla="*/ 2702464 h 6373368"/>
              <a:gd name="connsiteX97" fmla="*/ 349477 w 6404625"/>
              <a:gd name="connsiteY97" fmla="*/ 2615793 h 6373368"/>
              <a:gd name="connsiteX98" fmla="*/ 327111 w 6404625"/>
              <a:gd name="connsiteY98" fmla="*/ 2529122 h 6373368"/>
              <a:gd name="connsiteX99" fmla="*/ 293561 w 6404625"/>
              <a:gd name="connsiteY99" fmla="*/ 2448045 h 6373368"/>
              <a:gd name="connsiteX100" fmla="*/ 251625 w 6404625"/>
              <a:gd name="connsiteY100" fmla="*/ 2364170 h 6373368"/>
              <a:gd name="connsiteX101" fmla="*/ 204096 w 6404625"/>
              <a:gd name="connsiteY101" fmla="*/ 2280295 h 6373368"/>
              <a:gd name="connsiteX102" fmla="*/ 153769 w 6404625"/>
              <a:gd name="connsiteY102" fmla="*/ 2196423 h 6373368"/>
              <a:gd name="connsiteX103" fmla="*/ 106240 w 6404625"/>
              <a:gd name="connsiteY103" fmla="*/ 2115344 h 6373368"/>
              <a:gd name="connsiteX104" fmla="*/ 64305 w 6404625"/>
              <a:gd name="connsiteY104" fmla="*/ 2028673 h 6373368"/>
              <a:gd name="connsiteX105" fmla="*/ 30754 w 6404625"/>
              <a:gd name="connsiteY105" fmla="*/ 1944798 h 6373368"/>
              <a:gd name="connsiteX106" fmla="*/ 8387 w 6404625"/>
              <a:gd name="connsiteY106" fmla="*/ 1858129 h 6373368"/>
              <a:gd name="connsiteX107" fmla="*/ 0 w 6404625"/>
              <a:gd name="connsiteY107" fmla="*/ 1768662 h 6373368"/>
              <a:gd name="connsiteX108" fmla="*/ 8387 w 6404625"/>
              <a:gd name="connsiteY108" fmla="*/ 1679195 h 6373368"/>
              <a:gd name="connsiteX109" fmla="*/ 30754 w 6404625"/>
              <a:gd name="connsiteY109" fmla="*/ 1592526 h 6373368"/>
              <a:gd name="connsiteX110" fmla="*/ 64305 w 6404625"/>
              <a:gd name="connsiteY110" fmla="*/ 1508651 h 6373368"/>
              <a:gd name="connsiteX111" fmla="*/ 106240 w 6404625"/>
              <a:gd name="connsiteY111" fmla="*/ 1421980 h 6373368"/>
              <a:gd name="connsiteX112" fmla="*/ 153769 w 6404625"/>
              <a:gd name="connsiteY112" fmla="*/ 1340903 h 6373368"/>
              <a:gd name="connsiteX113" fmla="*/ 204096 w 6404625"/>
              <a:gd name="connsiteY113" fmla="*/ 1257028 h 6373368"/>
              <a:gd name="connsiteX114" fmla="*/ 251625 w 6404625"/>
              <a:gd name="connsiteY114" fmla="*/ 1173153 h 6373368"/>
              <a:gd name="connsiteX115" fmla="*/ 293561 w 6404625"/>
              <a:gd name="connsiteY115" fmla="*/ 1089278 h 6373368"/>
              <a:gd name="connsiteX116" fmla="*/ 327111 w 6404625"/>
              <a:gd name="connsiteY116" fmla="*/ 1008199 h 6373368"/>
              <a:gd name="connsiteX117" fmla="*/ 349477 w 6404625"/>
              <a:gd name="connsiteY117" fmla="*/ 921528 h 6373368"/>
              <a:gd name="connsiteX118" fmla="*/ 360659 w 6404625"/>
              <a:gd name="connsiteY118" fmla="*/ 834859 h 6373368"/>
              <a:gd name="connsiteX119" fmla="*/ 360659 w 6404625"/>
              <a:gd name="connsiteY119" fmla="*/ 742599 h 6373368"/>
              <a:gd name="connsiteX120" fmla="*/ 355069 w 6404625"/>
              <a:gd name="connsiteY120" fmla="*/ 647539 h 6373368"/>
              <a:gd name="connsiteX121" fmla="*/ 343885 w 6404625"/>
              <a:gd name="connsiteY121" fmla="*/ 552482 h 6373368"/>
              <a:gd name="connsiteX122" fmla="*/ 329907 w 6404625"/>
              <a:gd name="connsiteY122" fmla="*/ 457425 h 6373368"/>
              <a:gd name="connsiteX123" fmla="*/ 318723 w 6404625"/>
              <a:gd name="connsiteY123" fmla="*/ 362366 h 6373368"/>
              <a:gd name="connsiteX124" fmla="*/ 310335 w 6404625"/>
              <a:gd name="connsiteY124" fmla="*/ 267309 h 6373368"/>
              <a:gd name="connsiteX125" fmla="*/ 313131 w 6404625"/>
              <a:gd name="connsiteY125" fmla="*/ 177842 h 6373368"/>
              <a:gd name="connsiteX126" fmla="*/ 324315 w 6404625"/>
              <a:gd name="connsiteY126" fmla="*/ 91173 h 6373368"/>
              <a:gd name="connsiteX127" fmla="*/ 349477 w 6404625"/>
              <a:gd name="connsiteY127" fmla="*/ 7296 h 6373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6404625" h="6373368">
                <a:moveTo>
                  <a:pt x="353272" y="0"/>
                </a:moveTo>
                <a:lnTo>
                  <a:pt x="6404625" y="0"/>
                </a:lnTo>
                <a:lnTo>
                  <a:pt x="6404625" y="6008204"/>
                </a:lnTo>
                <a:lnTo>
                  <a:pt x="6374459" y="6023890"/>
                </a:lnTo>
                <a:lnTo>
                  <a:pt x="6290584" y="6049055"/>
                </a:lnTo>
                <a:lnTo>
                  <a:pt x="6203913" y="6060237"/>
                </a:lnTo>
                <a:lnTo>
                  <a:pt x="6114448" y="6063033"/>
                </a:lnTo>
                <a:lnTo>
                  <a:pt x="6019391" y="6054644"/>
                </a:lnTo>
                <a:lnTo>
                  <a:pt x="5924332" y="6043462"/>
                </a:lnTo>
                <a:lnTo>
                  <a:pt x="5829275" y="6029482"/>
                </a:lnTo>
                <a:lnTo>
                  <a:pt x="5734216" y="6018300"/>
                </a:lnTo>
                <a:lnTo>
                  <a:pt x="5639159" y="6012708"/>
                </a:lnTo>
                <a:lnTo>
                  <a:pt x="5546898" y="6012708"/>
                </a:lnTo>
                <a:lnTo>
                  <a:pt x="5460227" y="6023890"/>
                </a:lnTo>
                <a:lnTo>
                  <a:pt x="5370760" y="6046258"/>
                </a:lnTo>
                <a:lnTo>
                  <a:pt x="5289681" y="6079807"/>
                </a:lnTo>
                <a:lnTo>
                  <a:pt x="5205808" y="6124541"/>
                </a:lnTo>
                <a:lnTo>
                  <a:pt x="5121933" y="6169276"/>
                </a:lnTo>
                <a:lnTo>
                  <a:pt x="5038061" y="6219598"/>
                </a:lnTo>
                <a:lnTo>
                  <a:pt x="4956981" y="6267129"/>
                </a:lnTo>
                <a:lnTo>
                  <a:pt x="4870311" y="6309065"/>
                </a:lnTo>
                <a:lnTo>
                  <a:pt x="4786435" y="6342614"/>
                </a:lnTo>
                <a:lnTo>
                  <a:pt x="4699765" y="6364982"/>
                </a:lnTo>
                <a:lnTo>
                  <a:pt x="4610299" y="6373368"/>
                </a:lnTo>
                <a:lnTo>
                  <a:pt x="4520833" y="6364982"/>
                </a:lnTo>
                <a:lnTo>
                  <a:pt x="4434163" y="6342614"/>
                </a:lnTo>
                <a:lnTo>
                  <a:pt x="4350289" y="6309065"/>
                </a:lnTo>
                <a:lnTo>
                  <a:pt x="4263617" y="6267129"/>
                </a:lnTo>
                <a:lnTo>
                  <a:pt x="4182539" y="6219598"/>
                </a:lnTo>
                <a:lnTo>
                  <a:pt x="4098666" y="6169276"/>
                </a:lnTo>
                <a:lnTo>
                  <a:pt x="4014791" y="6124541"/>
                </a:lnTo>
                <a:lnTo>
                  <a:pt x="3930916" y="6079807"/>
                </a:lnTo>
                <a:lnTo>
                  <a:pt x="3847041" y="6046258"/>
                </a:lnTo>
                <a:lnTo>
                  <a:pt x="3760372" y="6023890"/>
                </a:lnTo>
                <a:lnTo>
                  <a:pt x="3673701" y="6012708"/>
                </a:lnTo>
                <a:lnTo>
                  <a:pt x="3581438" y="6012708"/>
                </a:lnTo>
                <a:lnTo>
                  <a:pt x="3486381" y="6018300"/>
                </a:lnTo>
                <a:lnTo>
                  <a:pt x="3391322" y="6029482"/>
                </a:lnTo>
                <a:lnTo>
                  <a:pt x="3296265" y="6043462"/>
                </a:lnTo>
                <a:lnTo>
                  <a:pt x="3201210" y="6054644"/>
                </a:lnTo>
                <a:lnTo>
                  <a:pt x="3106151" y="6063033"/>
                </a:lnTo>
                <a:lnTo>
                  <a:pt x="3016684" y="6060237"/>
                </a:lnTo>
                <a:lnTo>
                  <a:pt x="2930015" y="6049055"/>
                </a:lnTo>
                <a:lnTo>
                  <a:pt x="2846140" y="6023890"/>
                </a:lnTo>
                <a:lnTo>
                  <a:pt x="2776243" y="5987546"/>
                </a:lnTo>
                <a:lnTo>
                  <a:pt x="2709145" y="5940017"/>
                </a:lnTo>
                <a:lnTo>
                  <a:pt x="2650432" y="5884101"/>
                </a:lnTo>
                <a:lnTo>
                  <a:pt x="2591719" y="5819798"/>
                </a:lnTo>
                <a:lnTo>
                  <a:pt x="2538599" y="5752697"/>
                </a:lnTo>
                <a:lnTo>
                  <a:pt x="2485480" y="5682802"/>
                </a:lnTo>
                <a:lnTo>
                  <a:pt x="2432360" y="5612908"/>
                </a:lnTo>
                <a:lnTo>
                  <a:pt x="2379237" y="5545809"/>
                </a:lnTo>
                <a:lnTo>
                  <a:pt x="2323320" y="5481502"/>
                </a:lnTo>
                <a:lnTo>
                  <a:pt x="2259018" y="5425586"/>
                </a:lnTo>
                <a:lnTo>
                  <a:pt x="2197511" y="5375263"/>
                </a:lnTo>
                <a:lnTo>
                  <a:pt x="2127614" y="5336121"/>
                </a:lnTo>
                <a:lnTo>
                  <a:pt x="2052128" y="5302573"/>
                </a:lnTo>
                <a:lnTo>
                  <a:pt x="1971049" y="5274612"/>
                </a:lnTo>
                <a:lnTo>
                  <a:pt x="1887176" y="5249450"/>
                </a:lnTo>
                <a:lnTo>
                  <a:pt x="1803301" y="5227084"/>
                </a:lnTo>
                <a:lnTo>
                  <a:pt x="1716630" y="5204720"/>
                </a:lnTo>
                <a:lnTo>
                  <a:pt x="1635551" y="5179557"/>
                </a:lnTo>
                <a:lnTo>
                  <a:pt x="1554473" y="5151597"/>
                </a:lnTo>
                <a:lnTo>
                  <a:pt x="1478988" y="5118049"/>
                </a:lnTo>
                <a:lnTo>
                  <a:pt x="1411887" y="5076112"/>
                </a:lnTo>
                <a:lnTo>
                  <a:pt x="1350380" y="5025785"/>
                </a:lnTo>
                <a:lnTo>
                  <a:pt x="1300053" y="4964279"/>
                </a:lnTo>
                <a:lnTo>
                  <a:pt x="1258117" y="4897178"/>
                </a:lnTo>
                <a:lnTo>
                  <a:pt x="1224567" y="4821691"/>
                </a:lnTo>
                <a:lnTo>
                  <a:pt x="1196609" y="4740614"/>
                </a:lnTo>
                <a:lnTo>
                  <a:pt x="1171447" y="4659533"/>
                </a:lnTo>
                <a:lnTo>
                  <a:pt x="1149080" y="4572865"/>
                </a:lnTo>
                <a:lnTo>
                  <a:pt x="1126714" y="4488990"/>
                </a:lnTo>
                <a:lnTo>
                  <a:pt x="1101552" y="4405115"/>
                </a:lnTo>
                <a:lnTo>
                  <a:pt x="1073593" y="4324036"/>
                </a:lnTo>
                <a:lnTo>
                  <a:pt x="1040045" y="4248549"/>
                </a:lnTo>
                <a:lnTo>
                  <a:pt x="1000902" y="4178654"/>
                </a:lnTo>
                <a:lnTo>
                  <a:pt x="950576" y="4117146"/>
                </a:lnTo>
                <a:lnTo>
                  <a:pt x="894659" y="4052841"/>
                </a:lnTo>
                <a:lnTo>
                  <a:pt x="830356" y="3996926"/>
                </a:lnTo>
                <a:lnTo>
                  <a:pt x="760460" y="3943806"/>
                </a:lnTo>
                <a:lnTo>
                  <a:pt x="690567" y="3890685"/>
                </a:lnTo>
                <a:lnTo>
                  <a:pt x="620671" y="3837564"/>
                </a:lnTo>
                <a:lnTo>
                  <a:pt x="553571" y="3784444"/>
                </a:lnTo>
                <a:lnTo>
                  <a:pt x="489269" y="3725731"/>
                </a:lnTo>
                <a:lnTo>
                  <a:pt x="433350" y="3667021"/>
                </a:lnTo>
                <a:lnTo>
                  <a:pt x="385824" y="3599922"/>
                </a:lnTo>
                <a:lnTo>
                  <a:pt x="349477" y="3530025"/>
                </a:lnTo>
                <a:lnTo>
                  <a:pt x="324315" y="3446150"/>
                </a:lnTo>
                <a:lnTo>
                  <a:pt x="313131" y="3359479"/>
                </a:lnTo>
                <a:lnTo>
                  <a:pt x="310335" y="3270014"/>
                </a:lnTo>
                <a:lnTo>
                  <a:pt x="318723" y="3174955"/>
                </a:lnTo>
                <a:lnTo>
                  <a:pt x="329907" y="3079898"/>
                </a:lnTo>
                <a:lnTo>
                  <a:pt x="343885" y="2984841"/>
                </a:lnTo>
                <a:lnTo>
                  <a:pt x="355069" y="2889784"/>
                </a:lnTo>
                <a:lnTo>
                  <a:pt x="360659" y="2794725"/>
                </a:lnTo>
                <a:lnTo>
                  <a:pt x="360659" y="2702464"/>
                </a:lnTo>
                <a:lnTo>
                  <a:pt x="349477" y="2615793"/>
                </a:lnTo>
                <a:lnTo>
                  <a:pt x="327111" y="2529122"/>
                </a:lnTo>
                <a:lnTo>
                  <a:pt x="293561" y="2448045"/>
                </a:lnTo>
                <a:lnTo>
                  <a:pt x="251625" y="2364170"/>
                </a:lnTo>
                <a:lnTo>
                  <a:pt x="204096" y="2280295"/>
                </a:lnTo>
                <a:lnTo>
                  <a:pt x="153769" y="2196423"/>
                </a:lnTo>
                <a:lnTo>
                  <a:pt x="106240" y="2115344"/>
                </a:lnTo>
                <a:lnTo>
                  <a:pt x="64305" y="2028673"/>
                </a:lnTo>
                <a:lnTo>
                  <a:pt x="30754" y="1944798"/>
                </a:lnTo>
                <a:lnTo>
                  <a:pt x="8387" y="1858129"/>
                </a:lnTo>
                <a:lnTo>
                  <a:pt x="0" y="1768662"/>
                </a:lnTo>
                <a:lnTo>
                  <a:pt x="8387" y="1679195"/>
                </a:lnTo>
                <a:lnTo>
                  <a:pt x="30754" y="1592526"/>
                </a:lnTo>
                <a:lnTo>
                  <a:pt x="64305" y="1508651"/>
                </a:lnTo>
                <a:lnTo>
                  <a:pt x="106240" y="1421980"/>
                </a:lnTo>
                <a:lnTo>
                  <a:pt x="153769" y="1340903"/>
                </a:lnTo>
                <a:lnTo>
                  <a:pt x="204096" y="1257028"/>
                </a:lnTo>
                <a:lnTo>
                  <a:pt x="251625" y="1173153"/>
                </a:lnTo>
                <a:lnTo>
                  <a:pt x="293561" y="1089278"/>
                </a:lnTo>
                <a:lnTo>
                  <a:pt x="327111" y="1008199"/>
                </a:lnTo>
                <a:lnTo>
                  <a:pt x="349477" y="921528"/>
                </a:lnTo>
                <a:lnTo>
                  <a:pt x="360659" y="834859"/>
                </a:lnTo>
                <a:lnTo>
                  <a:pt x="360659" y="742599"/>
                </a:lnTo>
                <a:lnTo>
                  <a:pt x="355069" y="647539"/>
                </a:lnTo>
                <a:lnTo>
                  <a:pt x="343885" y="552482"/>
                </a:lnTo>
                <a:lnTo>
                  <a:pt x="329907" y="457425"/>
                </a:lnTo>
                <a:lnTo>
                  <a:pt x="318723" y="362366"/>
                </a:lnTo>
                <a:lnTo>
                  <a:pt x="310335" y="267309"/>
                </a:lnTo>
                <a:lnTo>
                  <a:pt x="313131" y="177842"/>
                </a:lnTo>
                <a:lnTo>
                  <a:pt x="324315" y="91173"/>
                </a:lnTo>
                <a:lnTo>
                  <a:pt x="349477" y="7296"/>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Imagen 4">
            <a:extLst>
              <a:ext uri="{FF2B5EF4-FFF2-40B4-BE49-F238E27FC236}">
                <a16:creationId xmlns:a16="http://schemas.microsoft.com/office/drawing/2014/main" id="{E0485CFC-4E03-4D0B-90F3-8C151E114F25}"/>
              </a:ext>
            </a:extLst>
          </p:cNvPr>
          <p:cNvPicPr>
            <a:picLocks noChangeAspect="1"/>
          </p:cNvPicPr>
          <p:nvPr/>
        </p:nvPicPr>
        <p:blipFill rotWithShape="1">
          <a:blip r:embed="rId2"/>
          <a:srcRect r="1" b="1248"/>
          <a:stretch/>
        </p:blipFill>
        <p:spPr>
          <a:xfrm>
            <a:off x="6003221" y="10"/>
            <a:ext cx="6188779" cy="6157770"/>
          </a:xfrm>
          <a:custGeom>
            <a:avLst/>
            <a:gdLst/>
            <a:ahLst/>
            <a:cxnLst/>
            <a:rect l="l" t="t" r="r" b="b"/>
            <a:pathLst>
              <a:path w="6188779" h="6157780">
                <a:moveTo>
                  <a:pt x="384150" y="0"/>
                </a:moveTo>
                <a:lnTo>
                  <a:pt x="6188779" y="0"/>
                </a:lnTo>
                <a:lnTo>
                  <a:pt x="6188779" y="5757340"/>
                </a:lnTo>
                <a:lnTo>
                  <a:pt x="6142640" y="5790022"/>
                </a:lnTo>
                <a:lnTo>
                  <a:pt x="6076017" y="5824665"/>
                </a:lnTo>
                <a:lnTo>
                  <a:pt x="5996070" y="5848651"/>
                </a:lnTo>
                <a:lnTo>
                  <a:pt x="5913457" y="5859310"/>
                </a:lnTo>
                <a:lnTo>
                  <a:pt x="5828180" y="5861974"/>
                </a:lnTo>
                <a:lnTo>
                  <a:pt x="5737573" y="5853979"/>
                </a:lnTo>
                <a:lnTo>
                  <a:pt x="5646965" y="5843320"/>
                </a:lnTo>
                <a:lnTo>
                  <a:pt x="5556358" y="5829995"/>
                </a:lnTo>
                <a:lnTo>
                  <a:pt x="5465751" y="5819336"/>
                </a:lnTo>
                <a:lnTo>
                  <a:pt x="5375143" y="5814006"/>
                </a:lnTo>
                <a:lnTo>
                  <a:pt x="5287201" y="5814006"/>
                </a:lnTo>
                <a:lnTo>
                  <a:pt x="5204589" y="5824665"/>
                </a:lnTo>
                <a:lnTo>
                  <a:pt x="5119310" y="5845985"/>
                </a:lnTo>
                <a:lnTo>
                  <a:pt x="5042027" y="5877963"/>
                </a:lnTo>
                <a:lnTo>
                  <a:pt x="4962081" y="5920603"/>
                </a:lnTo>
                <a:lnTo>
                  <a:pt x="4882133" y="5963242"/>
                </a:lnTo>
                <a:lnTo>
                  <a:pt x="4802186" y="6011210"/>
                </a:lnTo>
                <a:lnTo>
                  <a:pt x="4724903" y="6056514"/>
                </a:lnTo>
                <a:lnTo>
                  <a:pt x="4642291" y="6096487"/>
                </a:lnTo>
                <a:lnTo>
                  <a:pt x="4562343" y="6128466"/>
                </a:lnTo>
                <a:lnTo>
                  <a:pt x="4479729" y="6149785"/>
                </a:lnTo>
                <a:lnTo>
                  <a:pt x="4394453" y="6157780"/>
                </a:lnTo>
                <a:lnTo>
                  <a:pt x="4309175" y="6149785"/>
                </a:lnTo>
                <a:lnTo>
                  <a:pt x="4226563" y="6128466"/>
                </a:lnTo>
                <a:lnTo>
                  <a:pt x="4146616" y="6096487"/>
                </a:lnTo>
                <a:lnTo>
                  <a:pt x="4064003" y="6056514"/>
                </a:lnTo>
                <a:lnTo>
                  <a:pt x="3986719" y="6011210"/>
                </a:lnTo>
                <a:lnTo>
                  <a:pt x="3906773" y="5963242"/>
                </a:lnTo>
                <a:lnTo>
                  <a:pt x="3826826" y="5920603"/>
                </a:lnTo>
                <a:lnTo>
                  <a:pt x="3746877" y="5877963"/>
                </a:lnTo>
                <a:lnTo>
                  <a:pt x="3666929" y="5845985"/>
                </a:lnTo>
                <a:lnTo>
                  <a:pt x="3584318" y="5824665"/>
                </a:lnTo>
                <a:lnTo>
                  <a:pt x="3501705" y="5814006"/>
                </a:lnTo>
                <a:lnTo>
                  <a:pt x="3413762" y="5814006"/>
                </a:lnTo>
                <a:lnTo>
                  <a:pt x="3323155" y="5819336"/>
                </a:lnTo>
                <a:lnTo>
                  <a:pt x="3232547" y="5829995"/>
                </a:lnTo>
                <a:lnTo>
                  <a:pt x="3141940" y="5843320"/>
                </a:lnTo>
                <a:lnTo>
                  <a:pt x="3051334" y="5853979"/>
                </a:lnTo>
                <a:lnTo>
                  <a:pt x="2960727" y="5861974"/>
                </a:lnTo>
                <a:lnTo>
                  <a:pt x="2875448" y="5859310"/>
                </a:lnTo>
                <a:lnTo>
                  <a:pt x="2792837" y="5848651"/>
                </a:lnTo>
                <a:lnTo>
                  <a:pt x="2712889" y="5824665"/>
                </a:lnTo>
                <a:lnTo>
                  <a:pt x="2646265" y="5790022"/>
                </a:lnTo>
                <a:lnTo>
                  <a:pt x="2582308" y="5744719"/>
                </a:lnTo>
                <a:lnTo>
                  <a:pt x="2526343" y="5691420"/>
                </a:lnTo>
                <a:lnTo>
                  <a:pt x="2470381" y="5630127"/>
                </a:lnTo>
                <a:lnTo>
                  <a:pt x="2419747" y="5566168"/>
                </a:lnTo>
                <a:lnTo>
                  <a:pt x="2369114" y="5499546"/>
                </a:lnTo>
                <a:lnTo>
                  <a:pt x="2318480" y="5432923"/>
                </a:lnTo>
                <a:lnTo>
                  <a:pt x="2267846" y="5368966"/>
                </a:lnTo>
                <a:lnTo>
                  <a:pt x="2214548" y="5307671"/>
                </a:lnTo>
                <a:lnTo>
                  <a:pt x="2153255" y="5254373"/>
                </a:lnTo>
                <a:lnTo>
                  <a:pt x="2094628" y="5206405"/>
                </a:lnTo>
                <a:lnTo>
                  <a:pt x="2028005" y="5169096"/>
                </a:lnTo>
                <a:lnTo>
                  <a:pt x="1956051" y="5137117"/>
                </a:lnTo>
                <a:lnTo>
                  <a:pt x="1878768" y="5110467"/>
                </a:lnTo>
                <a:lnTo>
                  <a:pt x="1798822" y="5086483"/>
                </a:lnTo>
                <a:lnTo>
                  <a:pt x="1718873" y="5065163"/>
                </a:lnTo>
                <a:lnTo>
                  <a:pt x="1636260" y="5043845"/>
                </a:lnTo>
                <a:lnTo>
                  <a:pt x="1558978" y="5019861"/>
                </a:lnTo>
                <a:lnTo>
                  <a:pt x="1481696" y="4993211"/>
                </a:lnTo>
                <a:lnTo>
                  <a:pt x="1409744" y="4961233"/>
                </a:lnTo>
                <a:lnTo>
                  <a:pt x="1345785" y="4921259"/>
                </a:lnTo>
                <a:lnTo>
                  <a:pt x="1287158" y="4873289"/>
                </a:lnTo>
                <a:lnTo>
                  <a:pt x="1239188" y="4814663"/>
                </a:lnTo>
                <a:lnTo>
                  <a:pt x="1199215" y="4750703"/>
                </a:lnTo>
                <a:lnTo>
                  <a:pt x="1167237" y="4678752"/>
                </a:lnTo>
                <a:lnTo>
                  <a:pt x="1140586" y="4601469"/>
                </a:lnTo>
                <a:lnTo>
                  <a:pt x="1116602" y="4524185"/>
                </a:lnTo>
                <a:lnTo>
                  <a:pt x="1095283" y="4441574"/>
                </a:lnTo>
                <a:lnTo>
                  <a:pt x="1073962" y="4361626"/>
                </a:lnTo>
                <a:lnTo>
                  <a:pt x="1049979" y="4281677"/>
                </a:lnTo>
                <a:lnTo>
                  <a:pt x="1023330" y="4204395"/>
                </a:lnTo>
                <a:lnTo>
                  <a:pt x="991351" y="4132443"/>
                </a:lnTo>
                <a:lnTo>
                  <a:pt x="954043" y="4065820"/>
                </a:lnTo>
                <a:lnTo>
                  <a:pt x="906073" y="4007191"/>
                </a:lnTo>
                <a:lnTo>
                  <a:pt x="852774" y="3945898"/>
                </a:lnTo>
                <a:lnTo>
                  <a:pt x="791482" y="3892600"/>
                </a:lnTo>
                <a:lnTo>
                  <a:pt x="724858" y="3841967"/>
                </a:lnTo>
                <a:lnTo>
                  <a:pt x="658236" y="3791333"/>
                </a:lnTo>
                <a:lnTo>
                  <a:pt x="591613" y="3740699"/>
                </a:lnTo>
                <a:lnTo>
                  <a:pt x="527656" y="3690067"/>
                </a:lnTo>
                <a:lnTo>
                  <a:pt x="466362" y="3634102"/>
                </a:lnTo>
                <a:lnTo>
                  <a:pt x="413063" y="3578140"/>
                </a:lnTo>
                <a:lnTo>
                  <a:pt x="367761" y="3514183"/>
                </a:lnTo>
                <a:lnTo>
                  <a:pt x="333116" y="3447559"/>
                </a:lnTo>
                <a:lnTo>
                  <a:pt x="309132" y="3367611"/>
                </a:lnTo>
                <a:lnTo>
                  <a:pt x="298471" y="3284998"/>
                </a:lnTo>
                <a:lnTo>
                  <a:pt x="295806" y="3199721"/>
                </a:lnTo>
                <a:lnTo>
                  <a:pt x="303802" y="3109114"/>
                </a:lnTo>
                <a:lnTo>
                  <a:pt x="314462" y="3018506"/>
                </a:lnTo>
                <a:lnTo>
                  <a:pt x="327785" y="2927901"/>
                </a:lnTo>
                <a:lnTo>
                  <a:pt x="338446" y="2837293"/>
                </a:lnTo>
                <a:lnTo>
                  <a:pt x="343774" y="2746686"/>
                </a:lnTo>
                <a:lnTo>
                  <a:pt x="343774" y="2658743"/>
                </a:lnTo>
                <a:lnTo>
                  <a:pt x="333116" y="2576130"/>
                </a:lnTo>
                <a:lnTo>
                  <a:pt x="311796" y="2493517"/>
                </a:lnTo>
                <a:lnTo>
                  <a:pt x="279817" y="2416237"/>
                </a:lnTo>
                <a:lnTo>
                  <a:pt x="239844" y="2336288"/>
                </a:lnTo>
                <a:lnTo>
                  <a:pt x="194541" y="2256340"/>
                </a:lnTo>
                <a:lnTo>
                  <a:pt x="146571" y="2176393"/>
                </a:lnTo>
                <a:lnTo>
                  <a:pt x="101267" y="2099111"/>
                </a:lnTo>
                <a:lnTo>
                  <a:pt x="61293" y="2016498"/>
                </a:lnTo>
                <a:lnTo>
                  <a:pt x="29315" y="1936550"/>
                </a:lnTo>
                <a:lnTo>
                  <a:pt x="7995" y="1853939"/>
                </a:lnTo>
                <a:lnTo>
                  <a:pt x="0" y="1768660"/>
                </a:lnTo>
                <a:lnTo>
                  <a:pt x="7995" y="1683383"/>
                </a:lnTo>
                <a:lnTo>
                  <a:pt x="29315" y="1600771"/>
                </a:lnTo>
                <a:lnTo>
                  <a:pt x="61293" y="1520824"/>
                </a:lnTo>
                <a:lnTo>
                  <a:pt x="101267" y="1438211"/>
                </a:lnTo>
                <a:lnTo>
                  <a:pt x="146571" y="1360929"/>
                </a:lnTo>
                <a:lnTo>
                  <a:pt x="194541" y="1280980"/>
                </a:lnTo>
                <a:lnTo>
                  <a:pt x="239844" y="1201034"/>
                </a:lnTo>
                <a:lnTo>
                  <a:pt x="279817" y="1121085"/>
                </a:lnTo>
                <a:lnTo>
                  <a:pt x="311796" y="1043803"/>
                </a:lnTo>
                <a:lnTo>
                  <a:pt x="333116" y="961190"/>
                </a:lnTo>
                <a:lnTo>
                  <a:pt x="343774" y="878578"/>
                </a:lnTo>
                <a:lnTo>
                  <a:pt x="343774" y="790636"/>
                </a:lnTo>
                <a:lnTo>
                  <a:pt x="338446" y="700029"/>
                </a:lnTo>
                <a:lnTo>
                  <a:pt x="327785" y="609422"/>
                </a:lnTo>
                <a:lnTo>
                  <a:pt x="314462" y="518814"/>
                </a:lnTo>
                <a:lnTo>
                  <a:pt x="303802" y="428207"/>
                </a:lnTo>
                <a:lnTo>
                  <a:pt x="295806" y="337599"/>
                </a:lnTo>
                <a:lnTo>
                  <a:pt x="298471" y="252322"/>
                </a:lnTo>
                <a:lnTo>
                  <a:pt x="309132" y="169710"/>
                </a:lnTo>
                <a:lnTo>
                  <a:pt x="333116" y="89761"/>
                </a:lnTo>
                <a:lnTo>
                  <a:pt x="367761" y="23140"/>
                </a:lnTo>
                <a:close/>
              </a:path>
            </a:pathLst>
          </a:custGeom>
          <a:ln w="203200">
            <a:noFill/>
          </a:ln>
        </p:spPr>
      </p:pic>
    </p:spTree>
    <p:extLst>
      <p:ext uri="{BB962C8B-B14F-4D97-AF65-F5344CB8AC3E}">
        <p14:creationId xmlns:p14="http://schemas.microsoft.com/office/powerpoint/2010/main" val="214566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E9BAC5-4CE4-41AB-8910-FBDADB0FAB20}"/>
              </a:ext>
            </a:extLst>
          </p:cNvPr>
          <p:cNvSpPr>
            <a:spLocks noGrp="1"/>
          </p:cNvSpPr>
          <p:nvPr>
            <p:ph type="title"/>
          </p:nvPr>
        </p:nvSpPr>
        <p:spPr/>
        <p:txBody>
          <a:bodyPr/>
          <a:lstStyle/>
          <a:p>
            <a:r>
              <a:rPr lang="es-MX" dirty="0"/>
              <a:t>Fases para el desarrollo de un software</a:t>
            </a:r>
          </a:p>
        </p:txBody>
      </p:sp>
      <p:sp>
        <p:nvSpPr>
          <p:cNvPr id="3" name="TextBox 2">
            <a:extLst>
              <a:ext uri="{FF2B5EF4-FFF2-40B4-BE49-F238E27FC236}">
                <a16:creationId xmlns:a16="http://schemas.microsoft.com/office/drawing/2014/main" id="{6E720D2E-12C4-43F1-984A-1122F8009111}"/>
              </a:ext>
            </a:extLst>
          </p:cNvPr>
          <p:cNvSpPr txBox="1"/>
          <p:nvPr/>
        </p:nvSpPr>
        <p:spPr>
          <a:xfrm>
            <a:off x="838200" y="1690688"/>
            <a:ext cx="10515600" cy="1477328"/>
          </a:xfrm>
          <a:prstGeom prst="rect">
            <a:avLst/>
          </a:prstGeom>
          <a:noFill/>
        </p:spPr>
        <p:txBody>
          <a:bodyPr wrap="square" rtlCol="0">
            <a:spAutoFit/>
          </a:bodyPr>
          <a:lstStyle/>
          <a:p>
            <a:r>
              <a:rPr lang="es-ES" dirty="0"/>
              <a:t>La metodología para el desarrollo de software es un modo sistemático de realizar, gestionar y administrar un proyecto para llevarlo a cabo con grandes posibilidades de éxito.</a:t>
            </a:r>
          </a:p>
          <a:p>
            <a:r>
              <a:rPr lang="es-ES" dirty="0"/>
              <a:t>Para el desarrollo de un software se siguen procesos para idear, implementar y mantener un producto que surge de  la necesidad del producto hasta que se cumple el objetivo por el cual fue creado.</a:t>
            </a:r>
          </a:p>
          <a:p>
            <a:r>
              <a:rPr lang="es-ES" dirty="0"/>
              <a:t>Y para esto se distribuyen en diferentes fases, para llevarlo acabo y así poder llegar hasta el objetivo final.</a:t>
            </a:r>
            <a:endParaRPr lang="en-US" dirty="0"/>
          </a:p>
        </p:txBody>
      </p:sp>
      <p:pic>
        <p:nvPicPr>
          <p:cNvPr id="5" name="Picture 4">
            <a:extLst>
              <a:ext uri="{FF2B5EF4-FFF2-40B4-BE49-F238E27FC236}">
                <a16:creationId xmlns:a16="http://schemas.microsoft.com/office/drawing/2014/main" id="{6ADCA26F-E2BB-4BE5-91C8-587A3F366B97}"/>
              </a:ext>
            </a:extLst>
          </p:cNvPr>
          <p:cNvPicPr>
            <a:picLocks noChangeAspect="1"/>
          </p:cNvPicPr>
          <p:nvPr/>
        </p:nvPicPr>
        <p:blipFill>
          <a:blip r:embed="rId2"/>
          <a:stretch>
            <a:fillRect/>
          </a:stretch>
        </p:blipFill>
        <p:spPr>
          <a:xfrm>
            <a:off x="2550706" y="3168016"/>
            <a:ext cx="5976605" cy="3529807"/>
          </a:xfrm>
          <a:prstGeom prst="rect">
            <a:avLst/>
          </a:prstGeom>
        </p:spPr>
      </p:pic>
    </p:spTree>
    <p:extLst>
      <p:ext uri="{BB962C8B-B14F-4D97-AF65-F5344CB8AC3E}">
        <p14:creationId xmlns:p14="http://schemas.microsoft.com/office/powerpoint/2010/main" val="2369452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E370B9-ACC3-44F6-A93B-07E3B15DFF7C}"/>
              </a:ext>
            </a:extLst>
          </p:cNvPr>
          <p:cNvSpPr txBox="1"/>
          <p:nvPr/>
        </p:nvSpPr>
        <p:spPr>
          <a:xfrm>
            <a:off x="552893" y="393404"/>
            <a:ext cx="5975498" cy="6740307"/>
          </a:xfrm>
          <a:prstGeom prst="rect">
            <a:avLst/>
          </a:prstGeom>
          <a:noFill/>
        </p:spPr>
        <p:txBody>
          <a:bodyPr wrap="square" numCol="1" rtlCol="0">
            <a:spAutoFit/>
          </a:bodyPr>
          <a:lstStyle/>
          <a:p>
            <a:pPr algn="ctr"/>
            <a:r>
              <a:rPr lang="en-US" dirty="0"/>
              <a:t>Analisis</a:t>
            </a:r>
          </a:p>
          <a:p>
            <a:r>
              <a:rPr lang="es-ES" dirty="0"/>
              <a:t>La etapa de análisis en el ciclo de vida del software corresponde al proceso a través del cual se intenta descubrir qué es lo que realmente se necesita y se llega a una comprensión adecuada de los requerimientos del sistema (las características que el sistema debe poseer).</a:t>
            </a:r>
          </a:p>
          <a:p>
            <a:endParaRPr lang="es-ES" dirty="0"/>
          </a:p>
          <a:p>
            <a:pPr algn="ctr"/>
            <a:r>
              <a:rPr lang="es-ES" dirty="0"/>
              <a:t>Diseño</a:t>
            </a:r>
          </a:p>
          <a:p>
            <a:r>
              <a:rPr lang="es-ES" dirty="0"/>
              <a:t>En esta fase se estudian posibles opciones de implementación para el software que hay que construir, así como decidir la estructura general del mismo. El diseño es una etapa compleja y su proceso debe realizarse de manera iterativa.</a:t>
            </a:r>
          </a:p>
          <a:p>
            <a:endParaRPr lang="es-ES" dirty="0"/>
          </a:p>
          <a:p>
            <a:pPr algn="ctr"/>
            <a:r>
              <a:rPr lang="es-ES" dirty="0"/>
              <a:t>Implementación</a:t>
            </a:r>
          </a:p>
          <a:p>
            <a:endParaRPr lang="es-ES" dirty="0"/>
          </a:p>
          <a:p>
            <a:r>
              <a:rPr lang="es-ES" dirty="0"/>
              <a:t>En esta fase hay que elegir las herramientas adecuadas, un entorno de desarrollo que facilite el trabajo y un lenguaje de programación apropiado para el tipo de software a construir. Esta elección dependerá tanto de las decisiones de diseño tomadas como del entorno en el que el software deba funcionar.</a:t>
            </a:r>
          </a:p>
          <a:p>
            <a:endParaRPr lang="es-ES" dirty="0"/>
          </a:p>
          <a:p>
            <a:endParaRPr lang="en-US" dirty="0"/>
          </a:p>
          <a:p>
            <a:endParaRPr lang="en-US" dirty="0"/>
          </a:p>
        </p:txBody>
      </p:sp>
      <p:pic>
        <p:nvPicPr>
          <p:cNvPr id="3" name="Picture 2">
            <a:extLst>
              <a:ext uri="{FF2B5EF4-FFF2-40B4-BE49-F238E27FC236}">
                <a16:creationId xmlns:a16="http://schemas.microsoft.com/office/drawing/2014/main" id="{E4C5C642-35F7-4773-91BB-0019D04BAE83}"/>
              </a:ext>
            </a:extLst>
          </p:cNvPr>
          <p:cNvPicPr>
            <a:picLocks noChangeAspect="1"/>
          </p:cNvPicPr>
          <p:nvPr/>
        </p:nvPicPr>
        <p:blipFill>
          <a:blip r:embed="rId2"/>
          <a:stretch>
            <a:fillRect/>
          </a:stretch>
        </p:blipFill>
        <p:spPr>
          <a:xfrm>
            <a:off x="6528391" y="393404"/>
            <a:ext cx="5110716" cy="5890438"/>
          </a:xfrm>
          <a:prstGeom prst="rect">
            <a:avLst/>
          </a:prstGeom>
        </p:spPr>
      </p:pic>
    </p:spTree>
    <p:extLst>
      <p:ext uri="{BB962C8B-B14F-4D97-AF65-F5344CB8AC3E}">
        <p14:creationId xmlns:p14="http://schemas.microsoft.com/office/powerpoint/2010/main" val="1126618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D37F19-E6FB-4299-9842-21873EAEA6D4}"/>
              </a:ext>
            </a:extLst>
          </p:cNvPr>
          <p:cNvSpPr txBox="1"/>
          <p:nvPr/>
        </p:nvSpPr>
        <p:spPr>
          <a:xfrm>
            <a:off x="457198" y="427835"/>
            <a:ext cx="6709145" cy="6524863"/>
          </a:xfrm>
          <a:prstGeom prst="rect">
            <a:avLst/>
          </a:prstGeom>
          <a:noFill/>
        </p:spPr>
        <p:txBody>
          <a:bodyPr wrap="square" rtlCol="0">
            <a:spAutoFit/>
          </a:bodyPr>
          <a:lstStyle/>
          <a:p>
            <a:r>
              <a:rPr lang="en-US" sz="1600" dirty="0">
                <a:latin typeface="Arial Nova" panose="020B0504020202020204" pitchFamily="34" charset="0"/>
              </a:rPr>
              <a:t>Verificacion </a:t>
            </a:r>
          </a:p>
          <a:p>
            <a:r>
              <a:rPr lang="es-ES" sz="1600" dirty="0">
                <a:latin typeface="Arial Nova" panose="020B0504020202020204" pitchFamily="34" charset="0"/>
              </a:rPr>
              <a:t>Es la fase de pruebas del ciclo de vida del software se busca detectar los fallos cometidos en las etapas anteriores para corregirlos. Lo ideal es hacerlo antes de que el usuario final se los encuentre. Se dice que una prueba es un éxito si se detecta algún error.</a:t>
            </a:r>
          </a:p>
          <a:p>
            <a:endParaRPr lang="es-ES" sz="1600" dirty="0">
              <a:latin typeface="Arial Nova" panose="020B0504020202020204" pitchFamily="34" charset="0"/>
            </a:endParaRPr>
          </a:p>
          <a:p>
            <a:r>
              <a:rPr lang="es-ES" sz="1600" dirty="0">
                <a:latin typeface="Arial Nova" panose="020B0504020202020204" pitchFamily="34" charset="0"/>
              </a:rPr>
              <a:t>Instalación </a:t>
            </a:r>
          </a:p>
          <a:p>
            <a:r>
              <a:rPr lang="es-ES" sz="1600" dirty="0">
                <a:latin typeface="Arial Nova" panose="020B0504020202020204" pitchFamily="34" charset="0"/>
              </a:rPr>
              <a:t> En esta fase es  cuando  se pone el software en funcionamiento, con el fin de que esta pueda ser utilizado por el usuario final, también aquí se hace entrega de toda la documentación del proyecto a fin de que  este se maneje correctamente.</a:t>
            </a:r>
          </a:p>
          <a:p>
            <a:endParaRPr lang="es-ES" sz="1600" dirty="0">
              <a:latin typeface="Arial Nova" panose="020B0504020202020204" pitchFamily="34" charset="0"/>
            </a:endParaRPr>
          </a:p>
          <a:p>
            <a:r>
              <a:rPr lang="es-ES" sz="1600" dirty="0">
                <a:latin typeface="Arial Nova" panose="020B0504020202020204" pitchFamily="34" charset="0"/>
              </a:rPr>
              <a:t>Mantenimiento</a:t>
            </a:r>
          </a:p>
          <a:p>
            <a:r>
              <a:rPr lang="es-ES" sz="1600" dirty="0">
                <a:latin typeface="Arial Nova" panose="020B0504020202020204" pitchFamily="34" charset="0"/>
              </a:rPr>
              <a:t>Esta es una de las fases más importantes del ciclo de vida de desarrollo del software. Puesto que el software ni se rompe ni se desgasta con el uso, su mantenimiento incluye tres puntos diferenciados:</a:t>
            </a:r>
          </a:p>
          <a:p>
            <a:endParaRPr lang="es-ES" sz="1600" dirty="0">
              <a:latin typeface="Arial Nova" panose="020B0504020202020204" pitchFamily="34" charset="0"/>
            </a:endParaRPr>
          </a:p>
          <a:p>
            <a:r>
              <a:rPr lang="es-ES" sz="1600" dirty="0">
                <a:latin typeface="Arial Nova" panose="020B0504020202020204" pitchFamily="34" charset="0"/>
              </a:rPr>
              <a:t>Eliminar los defectos detectados durante su vida útil (mantenimiento correctivo).</a:t>
            </a:r>
          </a:p>
          <a:p>
            <a:r>
              <a:rPr lang="es-ES" sz="1600" dirty="0">
                <a:latin typeface="Arial Nova" panose="020B0504020202020204" pitchFamily="34" charset="0"/>
              </a:rPr>
              <a:t>Adaptarlo a nuevas necesidades (mantenimiento adaptativo).</a:t>
            </a:r>
          </a:p>
          <a:p>
            <a:r>
              <a:rPr lang="es-ES" sz="1600" dirty="0">
                <a:latin typeface="Arial Nova" panose="020B0504020202020204" pitchFamily="34" charset="0"/>
              </a:rPr>
              <a:t>Añadirle nuevas funcionalidades (mantenimiento perfectivo).</a:t>
            </a:r>
          </a:p>
          <a:p>
            <a:endParaRPr lang="es-ES" sz="1600" dirty="0">
              <a:latin typeface="Arial Nova" panose="020B0504020202020204" pitchFamily="34" charset="0"/>
            </a:endParaRPr>
          </a:p>
          <a:p>
            <a:r>
              <a:rPr lang="es-ES" sz="1600" dirty="0">
                <a:latin typeface="Arial Nova" panose="020B0504020202020204" pitchFamily="34" charset="0"/>
              </a:rPr>
              <a:t>Esto para garantizar que el sistema siga funcionando de manera correcta durante su ciclo de vida.</a:t>
            </a:r>
          </a:p>
          <a:p>
            <a:endParaRPr lang="es-ES" sz="1600" dirty="0"/>
          </a:p>
          <a:p>
            <a:endParaRPr lang="en-US" dirty="0"/>
          </a:p>
        </p:txBody>
      </p:sp>
      <p:pic>
        <p:nvPicPr>
          <p:cNvPr id="4" name="Picture 3">
            <a:extLst>
              <a:ext uri="{FF2B5EF4-FFF2-40B4-BE49-F238E27FC236}">
                <a16:creationId xmlns:a16="http://schemas.microsoft.com/office/drawing/2014/main" id="{80E1A30B-1C4C-4415-814B-EDBC25B09005}"/>
              </a:ext>
            </a:extLst>
          </p:cNvPr>
          <p:cNvPicPr>
            <a:picLocks noChangeAspect="1"/>
          </p:cNvPicPr>
          <p:nvPr/>
        </p:nvPicPr>
        <p:blipFill>
          <a:blip r:embed="rId2"/>
          <a:stretch>
            <a:fillRect/>
          </a:stretch>
        </p:blipFill>
        <p:spPr>
          <a:xfrm>
            <a:off x="7166343" y="161586"/>
            <a:ext cx="4387259" cy="3097073"/>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3CBC876D-260F-45DA-B815-F10D60D3E7A8}"/>
              </a:ext>
            </a:extLst>
          </p:cNvPr>
          <p:cNvPicPr>
            <a:picLocks noChangeAspect="1"/>
          </p:cNvPicPr>
          <p:nvPr/>
        </p:nvPicPr>
        <p:blipFill>
          <a:blip r:embed="rId3"/>
          <a:stretch>
            <a:fillRect/>
          </a:stretch>
        </p:blipFill>
        <p:spPr>
          <a:xfrm>
            <a:off x="7166343" y="3258659"/>
            <a:ext cx="4387259" cy="28975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9873764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TotalTime>
  <Words>617</Words>
  <Application>Microsoft Office PowerPoint</Application>
  <PresentationFormat>Widescreen</PresentationFormat>
  <Paragraphs>49</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Arial Nova</vt:lpstr>
      <vt:lpstr>Arial Nova Cond</vt:lpstr>
      <vt:lpstr>Britannic Bold</vt:lpstr>
      <vt:lpstr>Calibri</vt:lpstr>
      <vt:lpstr>Calibri Light</vt:lpstr>
      <vt:lpstr>Tema de Office</vt:lpstr>
      <vt:lpstr>Administración de Proyectos TI</vt:lpstr>
      <vt:lpstr>Proceso de Desarrollo de software</vt:lpstr>
      <vt:lpstr>PowerPoint Presentation</vt:lpstr>
      <vt:lpstr>Fases para el desarrollo de un software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Administración de Proyectos TI</dc:title>
  <dc:creator>EUSEBIO BENITO</dc:creator>
  <cp:lastModifiedBy>Cash Control 2996</cp:lastModifiedBy>
  <cp:revision>15</cp:revision>
  <dcterms:created xsi:type="dcterms:W3CDTF">2021-06-26T03:37:57Z</dcterms:created>
  <dcterms:modified xsi:type="dcterms:W3CDTF">2021-06-26T17:41:58Z</dcterms:modified>
</cp:coreProperties>
</file>