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ROL DISEÑADOR DE PROYECTOS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24EED3-AF26-4627-8EFB-07FA00529B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530" r="1453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20E5E0-971C-434F-B4D4-8F8D9D6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 Narrow" panose="020B0606020202030204" pitchFamily="34" charset="0"/>
              </a:rPr>
              <a:t>Definicion de rol de diseñador :</a:t>
            </a:r>
            <a:br>
              <a:rPr lang="en-US" sz="20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El rol del diseñador es generar ideas para llevar acabo la implementacion y diseño del sistema, es decir toda la arquitectura que tendra el sistema dentro del Proyecto.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F5360-A28A-4F8E-9FDD-C76DF17F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diseñador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identifica y define las responsabilidades, operaciones, atributos y relaciones de los elementos de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Así como todos los demás participantes ,también el diseñador contribuye hacia el objetivo del proyecto y el de la  empresa.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F292-DD4E-4DE6-9890-E5FBA81D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50874"/>
            <a:ext cx="9976884" cy="2062717"/>
          </a:xfrm>
        </p:spPr>
        <p:txBody>
          <a:bodyPr>
            <a:normAutofit/>
          </a:bodyPr>
          <a:lstStyle/>
          <a:p>
            <a:r>
              <a:rPr lang="en-US" dirty="0"/>
              <a:t>Actividades principales del diseñador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A8A20-B17F-4E97-B793-C7F6FD78BD95}"/>
              </a:ext>
            </a:extLst>
          </p:cNvPr>
          <p:cNvSpPr txBox="1"/>
          <p:nvPr/>
        </p:nvSpPr>
        <p:spPr>
          <a:xfrm>
            <a:off x="881616" y="1107304"/>
            <a:ext cx="105102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Entre sus principales actividades que realiza el diseñador dentro del Proyecto son: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Generar el diseño arquitectónico y diseño detallado del sistema, basándose en los requisitos.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Generar prototipos rápidos del sistema.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Generar el documento de diseño arquitectónico de software (DDA), y mantenerlo actualizado durante el proyecto.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 Definir la administración de acceso a recursos globales.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Seleccionar una técnica de administración de almacenamiento de datos.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Interactuar con los programadores.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Asignación de subsistemas a procesadores.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Administración de la concurrencia.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Selección de estrategias de control.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/>
              <a:t> Administración de condiciones de borde.</a:t>
            </a:r>
          </a:p>
          <a:p>
            <a:endParaRPr lang="es-ES" sz="1600" dirty="0"/>
          </a:p>
          <a:p>
            <a:r>
              <a:rPr lang="es-ES" sz="1600" dirty="0"/>
              <a:t>En general el diseñador participa y ejecuta tareas de diseño , prepara planes detallados y calendarios para el diseño de tareas consistente con todo el plan de proyecto, incluyendo la definición inicial de requerimientos.</a:t>
            </a:r>
          </a:p>
          <a:p>
            <a:r>
              <a:rPr lang="es-ES" sz="1600" dirty="0"/>
              <a:t>Su trabajo también incluye en conjunto con el analista y el administrador del proyecto, mantener la excelencia técnica de los recursos, reclutar, entrenar y manejar a la gente en la organización.</a:t>
            </a:r>
          </a:p>
          <a:p>
            <a:endParaRPr lang="es-E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34E5-F46E-41B5-9CA2-7AD12078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Sueldo promedio de un diseñador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FF9F61-5D17-4696-94BA-89B05F0C2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5437" r="4059" b="7429"/>
          <a:stretch/>
        </p:blipFill>
        <p:spPr>
          <a:xfrm>
            <a:off x="1066800" y="2014194"/>
            <a:ext cx="5029200" cy="3319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60CBA5-F87E-45A8-B6B3-C11DACA5AA7F}"/>
              </a:ext>
            </a:extLst>
          </p:cNvPr>
          <p:cNvSpPr txBox="1"/>
          <p:nvPr/>
        </p:nvSpPr>
        <p:spPr>
          <a:xfrm>
            <a:off x="3015343" y="2177142"/>
            <a:ext cx="13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 año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163E2-A97E-4115-A006-E77D11D75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3" t="6639" r="3781" b="5788"/>
          <a:stretch/>
        </p:blipFill>
        <p:spPr>
          <a:xfrm>
            <a:off x="6294414" y="2014193"/>
            <a:ext cx="5388429" cy="3319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1C11E8-EF79-4E22-B7F9-6377A20D82E8}"/>
              </a:ext>
            </a:extLst>
          </p:cNvPr>
          <p:cNvSpPr txBox="1"/>
          <p:nvPr/>
        </p:nvSpPr>
        <p:spPr>
          <a:xfrm>
            <a:off x="8915400" y="230777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 mes</a:t>
            </a:r>
          </a:p>
        </p:txBody>
      </p:sp>
    </p:spTree>
    <p:extLst>
      <p:ext uri="{BB962C8B-B14F-4D97-AF65-F5344CB8AC3E}">
        <p14:creationId xmlns:p14="http://schemas.microsoft.com/office/powerpoint/2010/main" val="42508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6F2E2-3B4C-4A8E-A565-C25D49287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3599" r="1437" b="3025"/>
          <a:stretch/>
        </p:blipFill>
        <p:spPr>
          <a:xfrm>
            <a:off x="522514" y="500744"/>
            <a:ext cx="4825663" cy="2865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B51BB-93DF-42C7-A269-F763F34836A8}"/>
              </a:ext>
            </a:extLst>
          </p:cNvPr>
          <p:cNvSpPr txBox="1"/>
          <p:nvPr/>
        </p:nvSpPr>
        <p:spPr>
          <a:xfrm>
            <a:off x="2808514" y="67491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Quincena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A9B2-F3CA-426B-B82E-C01A6535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1" r="1326"/>
          <a:stretch/>
        </p:blipFill>
        <p:spPr>
          <a:xfrm>
            <a:off x="6559324" y="504352"/>
            <a:ext cx="4945104" cy="2867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F8651-67F0-4FEA-A0B7-E73F64BAF652}"/>
              </a:ext>
            </a:extLst>
          </p:cNvPr>
          <p:cNvSpPr txBox="1"/>
          <p:nvPr/>
        </p:nvSpPr>
        <p:spPr>
          <a:xfrm>
            <a:off x="9383486" y="67491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Semana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06940-B3C9-4A17-8EA9-B6522CD86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9" t="8715" r="1997" b="7851"/>
          <a:stretch/>
        </p:blipFill>
        <p:spPr>
          <a:xfrm>
            <a:off x="522514" y="3429000"/>
            <a:ext cx="4825663" cy="3020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7DF6B-ED3D-443D-B292-49952579656A}"/>
              </a:ext>
            </a:extLst>
          </p:cNvPr>
          <p:cNvSpPr txBox="1"/>
          <p:nvPr/>
        </p:nvSpPr>
        <p:spPr>
          <a:xfrm>
            <a:off x="3434317" y="3429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Día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5BBEAC-96E3-4854-8D6B-1A2081636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t="8866" r="2408" b="6374"/>
          <a:stretch/>
        </p:blipFill>
        <p:spPr>
          <a:xfrm>
            <a:off x="6559324" y="3429001"/>
            <a:ext cx="4945104" cy="3020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786C71-2EE8-417D-A05A-A11FDEFC310F}"/>
              </a:ext>
            </a:extLst>
          </p:cNvPr>
          <p:cNvSpPr txBox="1"/>
          <p:nvPr/>
        </p:nvSpPr>
        <p:spPr>
          <a:xfrm>
            <a:off x="9651187" y="3542572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Hora</a:t>
            </a:r>
          </a:p>
        </p:txBody>
      </p:sp>
    </p:spTree>
    <p:extLst>
      <p:ext uri="{BB962C8B-B14F-4D97-AF65-F5344CB8AC3E}">
        <p14:creationId xmlns:p14="http://schemas.microsoft.com/office/powerpoint/2010/main" val="1097483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{CFC17961-20C5-4909-9443-101C26C5C1DF}tf78438558_win32</Template>
  <TotalTime>148</TotalTime>
  <Words>273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Century Gothic</vt:lpstr>
      <vt:lpstr>Garamond</vt:lpstr>
      <vt:lpstr>Wingdings</vt:lpstr>
      <vt:lpstr>SavonVTI</vt:lpstr>
      <vt:lpstr>ROL DISEÑADOR DE PROYECTOS</vt:lpstr>
      <vt:lpstr>Definicion de rol de diseñador : El rol del diseñador es generar ideas para llevar acabo la implementacion y diseño del sistema, es decir toda la arquitectura que tendra el sistema dentro del Proyecto.</vt:lpstr>
      <vt:lpstr>Actividades principales del diseñador  </vt:lpstr>
      <vt:lpstr>Sueldo promedio de un diseñador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 DISEÑADOR DE PROYECTOS</dc:title>
  <dc:creator>Cash Control 2996</dc:creator>
  <cp:lastModifiedBy>Cash Control 2996</cp:lastModifiedBy>
  <cp:revision>11</cp:revision>
  <dcterms:created xsi:type="dcterms:W3CDTF">2021-06-25T15:04:28Z</dcterms:created>
  <dcterms:modified xsi:type="dcterms:W3CDTF">2021-06-25T17:33:19Z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