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9_0.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p>
          <a:p>
            <a:r>
              <a:rPr lang="en-US" sz="2400"/>
              <a:t>REGISTER NO:</a:t>
            </a:r>
          </a:p>
          <a:p>
            <a:r>
              <a:rPr lang="en-US" sz="2400"/>
              <a:t>DEPARTMENT:</a:t>
            </a:r>
          </a:p>
          <a:p>
            <a:r>
              <a:rPr lang="en-US" sz="2400"/>
              <a:t>COLLEGE</a:t>
            </a:r>
          </a:p>
          <a:p>
            <a:r>
              <a:rPr lang="en-US" sz="2400"/>
              <a:t>           </a:t>
            </a:r>
            <a:endParaRPr lang="en-IN" sz="240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err="1">
                <a:latin typeface="Arial Rounded MT Bold" panose="020F0704030504030204" pitchFamily="34" charset="0"/>
              </a:rPr>
              <a:t>Natchathira</a:t>
            </a:r>
            <a:r>
              <a:rPr lang="en-IN">
                <a:latin typeface="Arial Rounded MT Bold" panose="020F0704030504030204" pitchFamily="34" charset="0"/>
              </a:rPr>
              <a:t> . S</a:t>
            </a:r>
          </a:p>
        </p:txBody>
      </p:sp>
      <p:sp>
        <p:nvSpPr>
          <p:cNvPr id="10" name="TextBox 9">
            <a:extLst>
              <a:ext uri="{FF2B5EF4-FFF2-40B4-BE49-F238E27FC236}">
                <a16:creationId xmlns:a16="http://schemas.microsoft.com/office/drawing/2014/main" id="{E3D67810-0776-C80E-9CED-D95FBE55D598}"/>
              </a:ext>
            </a:extLst>
          </p:cNvPr>
          <p:cNvSpPr txBox="1"/>
          <p:nvPr/>
        </p:nvSpPr>
        <p:spPr>
          <a:xfrm rot="10800000" flipV="1">
            <a:off x="4800600" y="3757080"/>
            <a:ext cx="6552818" cy="369332"/>
          </a:xfrm>
          <a:prstGeom prst="rect">
            <a:avLst/>
          </a:prstGeom>
          <a:noFill/>
        </p:spPr>
        <p:txBody>
          <a:bodyPr wrap="square" rtlCol="0">
            <a:spAutoFit/>
          </a:bodyPr>
          <a:lstStyle/>
          <a:p>
            <a:r>
              <a:rPr lang="en-IN" dirty="0">
                <a:latin typeface="Arial Rounded MT Bold" panose="020F0704030504030204" pitchFamily="34" charset="0"/>
              </a:rPr>
              <a:t>312203338</a:t>
            </a:r>
            <a:r>
              <a:rPr lang="en-US" dirty="0">
                <a:latin typeface="Arial Rounded MT Bold" panose="020F0704030504030204" pitchFamily="34" charset="0"/>
              </a:rPr>
              <a:t> (E65D14C8271590AA9864DC5969C48152)</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00600" y="4487791"/>
            <a:ext cx="6858000" cy="369332"/>
          </a:xfrm>
          <a:prstGeom prst="rect">
            <a:avLst/>
          </a:prstGeom>
          <a:noFill/>
        </p:spPr>
        <p:txBody>
          <a:bodyPr wrap="square" rtlCol="0">
            <a:spAutoFit/>
          </a:bodyPr>
          <a:lstStyle/>
          <a:p>
            <a:r>
              <a:rPr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a:latin typeface="Perpetua" panose="02020502060401020303" pitchFamily="18" charset="0"/>
              </a:rPr>
              <a:t> </a:t>
            </a:r>
            <a:r>
              <a:rPr lang="en-IN" sz="2000">
                <a:latin typeface="Perpetua Titling MT" panose="02020502060505020804" pitchFamily="18" charset="0"/>
              </a:rPr>
              <a:t>DATA CLEANING : </a:t>
            </a:r>
            <a:r>
              <a:rPr lang="en-IN">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err="1">
                <a:latin typeface="Aptos Narrow" panose="020B0004020202020204" pitchFamily="34" charset="0"/>
              </a:rPr>
              <a:t>organisation</a:t>
            </a:r>
            <a:r>
              <a:rPr lang="en-US" sz="2800">
                <a:latin typeface="Aptos Narrow" panose="020B0004020202020204" pitchFamily="34" charset="0"/>
              </a:rPr>
              <a:t> as a brief </a:t>
            </a:r>
            <a:r>
              <a:rPr lang="en-US"/>
              <a:t>. </a:t>
            </a: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a:latin typeface="Bell MT" panose="02020503060305020303" pitchFamily="18" charset="0"/>
              </a:rPr>
              <a:t>It is a summary of employee dataset analysis the performance of various employees by consulting the various factors like employee type current </a:t>
            </a:r>
            <a:r>
              <a:rPr lang="en-US" sz="2800" err="1">
                <a:latin typeface="Bell MT" panose="02020503060305020303" pitchFamily="18" charset="0"/>
              </a:rPr>
              <a:t>emploi</a:t>
            </a:r>
            <a:r>
              <a:rPr lang="en-US" sz="280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a:latin typeface="Cambria Math" panose="02040503050406030204" pitchFamily="18" charset="0"/>
                <a:ea typeface="Cambria Math" panose="02040503050406030204" pitchFamily="18" charset="0"/>
              </a:rPr>
              <a:t>Conditional Formatting – Missing          Filter – Remove                                       Formulae – Performance                            Pivot – Summary                                         </a:t>
            </a:r>
            <a:r>
              <a:rPr lang="en-IN" sz="3200" err="1">
                <a:latin typeface="Cambria Math" panose="02040503050406030204" pitchFamily="18" charset="0"/>
                <a:ea typeface="Cambria Math" panose="02040503050406030204" pitchFamily="18" charset="0"/>
              </a:rPr>
              <a:t>Gragh</a:t>
            </a:r>
            <a:r>
              <a:rPr lang="en-IN" sz="320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a:latin typeface="Cambria Math" panose="02040503050406030204" pitchFamily="18" charset="0"/>
                <a:ea typeface="Cambria Math" panose="02040503050406030204" pitchFamily="18" charset="0"/>
              </a:rPr>
              <a:t>Employee dataset – Kaggle 26 Features                                     Employee ID - </a:t>
            </a:r>
            <a:r>
              <a:rPr lang="en-IN" sz="2400">
                <a:latin typeface="Cambria Math" panose="02040503050406030204" pitchFamily="18" charset="0"/>
                <a:ea typeface="Cambria Math" panose="02040503050406030204" pitchFamily="18" charset="0"/>
              </a:rPr>
              <a:t>DE5B5E0E981696191474813EBC226A7F</a:t>
            </a:r>
            <a:r>
              <a:rPr lang="en-IN" sz="320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a:latin typeface="Eras Medium ITC" panose="020B0602030504020804" pitchFamily="34" charset="0"/>
              </a:rPr>
              <a:t>Performance level                                                         IFS(Z8-5,"VERY HIGH" 28 -4,"HIGH",28&gt;-3,"MED", TRUE, "LOW")</a:t>
            </a:r>
            <a:endParaRPr lang="en-IN" sz="320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natchathirashankardevi7@gmail.com</cp:lastModifiedBy>
  <cp:revision>2</cp:revision>
  <dcterms:created xsi:type="dcterms:W3CDTF">2024-03-29T15:07:22Z</dcterms:created>
  <dcterms:modified xsi:type="dcterms:W3CDTF">2024-09-02T14:02:50Z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