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419" r:id="rId2"/>
    <p:sldId id="420" r:id="rId3"/>
    <p:sldId id="491" r:id="rId4"/>
    <p:sldId id="492" r:id="rId5"/>
    <p:sldId id="500" r:id="rId6"/>
    <p:sldId id="493" r:id="rId7"/>
    <p:sldId id="501" r:id="rId8"/>
    <p:sldId id="494" r:id="rId9"/>
    <p:sldId id="495" r:id="rId10"/>
    <p:sldId id="502" r:id="rId11"/>
    <p:sldId id="478" r:id="rId12"/>
    <p:sldId id="480" r:id="rId13"/>
    <p:sldId id="481" r:id="rId14"/>
    <p:sldId id="496" r:id="rId15"/>
    <p:sldId id="503" r:id="rId16"/>
    <p:sldId id="482" r:id="rId17"/>
    <p:sldId id="484" r:id="rId18"/>
    <p:sldId id="485" r:id="rId19"/>
    <p:sldId id="497" r:id="rId20"/>
    <p:sldId id="504" r:id="rId21"/>
    <p:sldId id="498" r:id="rId22"/>
    <p:sldId id="499" r:id="rId23"/>
    <p:sldId id="505" r:id="rId24"/>
    <p:sldId id="487" r:id="rId25"/>
    <p:sldId id="488" r:id="rId26"/>
    <p:sldId id="489" r:id="rId27"/>
    <p:sldId id="470" r:id="rId28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21" autoAdjust="0"/>
    <p:restoredTop sz="51865" autoAdjust="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8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cursors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cursors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record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records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triggers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triggers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lsql/plsql_packag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procedure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procedur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function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functions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PL/SQL Tutorial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cursor is a temporary work area created in the system memory when a SQL statement is </a:t>
            </a:r>
            <a:r>
              <a:rPr lang="en-US" dirty="0" smtClean="0"/>
              <a:t>executed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This </a:t>
            </a:r>
            <a:r>
              <a:rPr lang="en-US" dirty="0"/>
              <a:t>temporary work area is used to store the data retrieved from the database, and manipulate this </a:t>
            </a:r>
            <a:r>
              <a:rPr lang="en-US" dirty="0" smtClean="0"/>
              <a:t>data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plsql-tutorial.com/plsql-cursors.htm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www.tutorialspoint.com/plsql/plsql_cursors.htm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27413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Cursor Example One Row Print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d_name dept.dname%type;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d_loc dept.loc%type;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c_dept is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dname,loc from dept;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c_dept;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 c_dept into d_name,d_loc;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dbms_output.put_line(d_name||' '||d_loc);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c_dept;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7299039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Cursor Example Multiple Row Print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declare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d_name dept.dname%type;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d_loc dept.loc%type;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cursor c_dept is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select dname,loc from dept;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begin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open c_dept;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loop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fetch  c_dept into d_name,d_loc;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exit when c_dept%notfound;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dbms_output.put_line(d_name||' '||d_loc);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 loop;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close c_dept;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/</a:t>
            </a:r>
            <a:endParaRPr lang="en-US" b="1" dirty="0" smtClean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7780104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Cursor Example Multiple Row Print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lo_sal salgrade.losal%type;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c_salgrade is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losal from 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c_salgrade;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loop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c_salgrade into lo_sal;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exit when c_salgrade%notfound;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dbms_output.put_line(lo_sal);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 loop;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c_salgrade;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2604622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4368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record is a data structure that can hold data items of different </a:t>
            </a:r>
            <a:r>
              <a:rPr lang="en-US" dirty="0" smtClean="0"/>
              <a:t>kinds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Records </a:t>
            </a:r>
            <a:r>
              <a:rPr lang="en-US" dirty="0"/>
              <a:t>consist of different fields, similar to a row of a database </a:t>
            </a:r>
            <a:r>
              <a:rPr lang="en-US" dirty="0" smtClean="0"/>
              <a:t>table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plsql-tutorial.com/plsql-records.htm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www.tutorialspoint.com/plsql/plsql_records.htm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27413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 Example One row print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dept_rec dept%rowtype;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* into dept_rec from dept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where dname='ACCOUNTING';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dbms_output.put_line(dept_rec.loc);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647993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 Example multiple row print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dept_rec dept%rowtype;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for dept_rec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in(select * from dept)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loop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dbms_output.put_line(dept_rec.loc||' '||dept_rec.dname);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 loop;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3445727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Cursor Based record multiple/single row print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c_emp is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* from 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rec_emp emp%rowtype;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c_emp;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--loop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c_emp into rec_emp;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--exit when c_emp%notfound;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 smtClean="0"/>
              <a:t>dbms_output.put_line(</a:t>
            </a:r>
            <a:r>
              <a:rPr lang="en-US" sz="3600" b="1" dirty="0" err="1" smtClean="0"/>
              <a:t>rec_emp.ename</a:t>
            </a:r>
            <a:r>
              <a:rPr lang="en-US" sz="3600" b="1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--end loop;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c_emp;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30451714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4368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Procedure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Function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Cursor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Record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Trigger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Package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trigger is a pl/</a:t>
            </a:r>
            <a:r>
              <a:rPr lang="en-US" dirty="0" err="1"/>
              <a:t>sql</a:t>
            </a:r>
            <a:r>
              <a:rPr lang="en-US" dirty="0"/>
              <a:t> block structure which is fired when a DML statements like Insert, Delete, Update is executed on a database </a:t>
            </a:r>
            <a:r>
              <a:rPr lang="en-US" dirty="0" smtClean="0"/>
              <a:t>table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trigger is triggered automatically when an associated DML statement is </a:t>
            </a:r>
            <a:r>
              <a:rPr lang="en-US" dirty="0" smtClean="0"/>
              <a:t>executed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plsql-tutorial.com/plsql-triggers.htm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www.tutorialspoint.com/plsql/plsql_triggers.htm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27413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Trigger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OR REPLACE TRIGGER salgrade_added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INSERT ON salgrade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ROW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dbms_output.put_line('New Salgrade Added');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into salgrade values ('6','1234','9999');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xmlns="" val="4183766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Package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4792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Packages </a:t>
            </a:r>
            <a:r>
              <a:rPr lang="en-US" dirty="0"/>
              <a:t>are schema objects that groups logically related PL/SQL types, variables, and </a:t>
            </a:r>
            <a:r>
              <a:rPr lang="en-US" dirty="0" smtClean="0"/>
              <a:t>subprograms</a:t>
            </a:r>
            <a:endParaRPr lang="en-US" dirty="0"/>
          </a:p>
          <a:p>
            <a:r>
              <a:rPr lang="en-US" dirty="0"/>
              <a:t>A package will have two mandatory parts −</a:t>
            </a:r>
          </a:p>
          <a:p>
            <a:pPr lvl="1"/>
            <a:r>
              <a:rPr lang="en-US" dirty="0"/>
              <a:t>Package specification</a:t>
            </a:r>
          </a:p>
          <a:p>
            <a:pPr lvl="1"/>
            <a:r>
              <a:rPr lang="en-US" dirty="0"/>
              <a:t>Package body or definition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www.tutorialspoint.com/plsql/plsql_packages.htm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27413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PACKAGE emp_pack AS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PROCEDURE display_ename(e__id emp.empno%type);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emp_pack;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910862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OR REPLACE PACKAGE BODY emp_pack AS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PROCEDURE display_ename(e__id emp.empno%TYPE) IS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e_nam emp.ename%TYPE;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SELECT ename INTO e_nam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FROM emp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WHERE empno = e__id;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dbms_output.put_line('Employee Name: '|| e_nam);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END display_ename;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emp_pack;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5979107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emp_pack.display_ename('7369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');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emp;</a:t>
            </a:r>
          </a:p>
        </p:txBody>
      </p:sp>
    </p:spTree>
    <p:extLst>
      <p:ext uri="{BB962C8B-B14F-4D97-AF65-F5344CB8AC3E}">
        <p14:creationId xmlns:p14="http://schemas.microsoft.com/office/powerpoint/2010/main" xmlns="" val="740521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209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Procedure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Named </a:t>
            </a:r>
            <a:r>
              <a:rPr lang="en-US" dirty="0"/>
              <a:t>PL/SQL block which performs one or more specific </a:t>
            </a:r>
            <a:r>
              <a:rPr lang="en-US" dirty="0" smtClean="0"/>
              <a:t>task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Similar </a:t>
            </a:r>
            <a:r>
              <a:rPr lang="en-US" dirty="0"/>
              <a:t>to a procedure in other programming </a:t>
            </a:r>
            <a:r>
              <a:rPr lang="en-US" dirty="0" smtClean="0"/>
              <a:t>languages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plsql-tutorial.com/plsql-procedures.htm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www.tutorialspoint.com/plsql/plsql_procedures.htm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01657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Procedure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OR REPLACE PROCEDURE adjust_hisal(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in_hisal IN salgrade.hisal%TYPE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UPDATE salgrade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SET hisal ='8888'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WHERE hisal= in_hisal;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adjust_hisal('9999');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xmlns="" val="245635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877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function is a named PL/SQL Block which is similar to a </a:t>
            </a:r>
            <a:r>
              <a:rPr lang="en-US" dirty="0" smtClean="0"/>
              <a:t>procedure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major difference between a procedure and a function is, a function must always return a value, but a procedure may or may not return a </a:t>
            </a:r>
            <a:r>
              <a:rPr lang="en-US" dirty="0" smtClean="0"/>
              <a:t>value 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plsql-tutorial.com/plsql-functions.htm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www.tutorialspoint.com/plsql/plsql_functions.htm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47019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CREATE OR REPLACE FUNCTION totalemp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RETURN number IS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total number(12) := 0;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BEGIN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SELECT count(*) into total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FROM emp;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RETURN total;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/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DECLARE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c number(12);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BEGIN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c := </a:t>
            </a:r>
            <a:r>
              <a:rPr lang="en-US" b="1" dirty="0" smtClean="0"/>
              <a:t>totalemp(); </a:t>
            </a: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dbms_output.put_line('Total No of Employees: ' || c);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END;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63788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Cursor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4368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4428</TotalTime>
  <Words>758</Words>
  <Application>Microsoft Office PowerPoint</Application>
  <PresentationFormat>On-screen Show (4:3)</PresentationFormat>
  <Paragraphs>242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Advance Database Management System PL/SQL Tutorial </vt:lpstr>
      <vt:lpstr>Learning Objectives</vt:lpstr>
      <vt:lpstr>Procedure </vt:lpstr>
      <vt:lpstr>Procedure</vt:lpstr>
      <vt:lpstr>Procedure Example</vt:lpstr>
      <vt:lpstr>Function </vt:lpstr>
      <vt:lpstr>Function</vt:lpstr>
      <vt:lpstr>Function Example</vt:lpstr>
      <vt:lpstr>Cursor </vt:lpstr>
      <vt:lpstr>Cursor</vt:lpstr>
      <vt:lpstr>Cursor Example One Row Print</vt:lpstr>
      <vt:lpstr>Cursor Example Multiple Row Print</vt:lpstr>
      <vt:lpstr>Cursor Example Multiple Row Print</vt:lpstr>
      <vt:lpstr>Record </vt:lpstr>
      <vt:lpstr>Record</vt:lpstr>
      <vt:lpstr>Record Example One row print</vt:lpstr>
      <vt:lpstr>Record Example multiple row print</vt:lpstr>
      <vt:lpstr>Cursor Based record multiple/single row print</vt:lpstr>
      <vt:lpstr>Trigger </vt:lpstr>
      <vt:lpstr>Trigger</vt:lpstr>
      <vt:lpstr>Trigger Example</vt:lpstr>
      <vt:lpstr>Package </vt:lpstr>
      <vt:lpstr>Package</vt:lpstr>
      <vt:lpstr>Package Example</vt:lpstr>
      <vt:lpstr>Package Example</vt:lpstr>
      <vt:lpstr>Package Example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user pc</cp:lastModifiedBy>
  <cp:revision>425</cp:revision>
  <cp:lastPrinted>1998-06-30T18:28:36Z</cp:lastPrinted>
  <dcterms:created xsi:type="dcterms:W3CDTF">1995-06-17T23:31:02Z</dcterms:created>
  <dcterms:modified xsi:type="dcterms:W3CDTF">2019-12-01T00:07:49Z</dcterms:modified>
</cp:coreProperties>
</file>