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2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1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7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6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4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0B009CCD-DD19-490E-BE72-E49F17DF3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" r="22579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AFEBB-5FD9-4D65-8628-69E07229C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Nathaniel’s Vision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0DD02-652C-4A4B-A305-CE59A0BB9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Broadway" panose="04040905080B02020502" pitchFamily="82" charset="0"/>
              </a:rPr>
              <a:t>2019-2020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7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A868A-D86E-4F16-BDF4-56717958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Helpful People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826BEB-3B1D-4394-A0E8-BF03494A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16" y="640080"/>
            <a:ext cx="3714160" cy="3602736"/>
          </a:xfrm>
          <a:prstGeom prst="rect">
            <a:avLst/>
          </a:prstGeom>
        </p:spPr>
      </p:pic>
      <p:pic>
        <p:nvPicPr>
          <p:cNvPr id="3074" name="Picture 2" descr="https://media.buzzle.com/media/images-en/gallery/quotes/famous-people/1200-609968-quotes-and-sayings-about-helping-others.jpg">
            <a:extLst>
              <a:ext uri="{FF2B5EF4-FFF2-40B4-BE49-F238E27FC236}">
                <a16:creationId xmlns:a16="http://schemas.microsoft.com/office/drawing/2014/main" id="{644FB6D4-72F7-4496-98E5-A06035F638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7" y="897172"/>
            <a:ext cx="5302232" cy="308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5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F5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6D00B-D01F-4799-B729-357055DA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Prosperity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52291-0027-4891-AE83-212D3264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E05BD-CDF9-4710-A69D-CE526D742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151643"/>
            <a:ext cx="6798082" cy="4554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EBFB32-43DE-42EF-B750-D0F16264A393}"/>
              </a:ext>
            </a:extLst>
          </p:cNvPr>
          <p:cNvSpPr txBox="1"/>
          <p:nvPr/>
        </p:nvSpPr>
        <p:spPr>
          <a:xfrm>
            <a:off x="6205491" y="6436311"/>
            <a:ext cx="439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condition of being successful or thriving</a:t>
            </a:r>
          </a:p>
        </p:txBody>
      </p:sp>
    </p:spTree>
    <p:extLst>
      <p:ext uri="{BB962C8B-B14F-4D97-AF65-F5344CB8AC3E}">
        <p14:creationId xmlns:p14="http://schemas.microsoft.com/office/powerpoint/2010/main" val="18797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25411-E77B-4784-A7E2-02FC88EC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Aspiration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CC50BD6-E83F-4E9E-953C-1FE7FEFD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A strong desire to achieve something high or great</a:t>
            </a:r>
          </a:p>
        </p:txBody>
      </p:sp>
      <p:pic>
        <p:nvPicPr>
          <p:cNvPr id="10" name="Content Placeholder 4" descr="A picture containing person, tennis, player, racket&#10;&#10;Description automatically generated">
            <a:extLst>
              <a:ext uri="{FF2B5EF4-FFF2-40B4-BE49-F238E27FC236}">
                <a16:creationId xmlns:a16="http://schemas.microsoft.com/office/drawing/2014/main" id="{1C2A9A38-7888-43AB-85AC-B15DE7DE5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1" b="1627"/>
          <a:stretch/>
        </p:blipFill>
        <p:spPr>
          <a:xfrm>
            <a:off x="635459" y="640080"/>
            <a:ext cx="5414823" cy="3602736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0B959B4-7DEF-4413-A254-0089858E1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" b="3"/>
          <a:stretch/>
        </p:blipFill>
        <p:spPr>
          <a:xfrm>
            <a:off x="6141719" y="640079"/>
            <a:ext cx="5417380" cy="360273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8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D46D7-5F77-4A7F-90E8-6B496D34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Time Management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A2A456A-C99F-4BD1-8086-2C5CB007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07" y="666486"/>
            <a:ext cx="6393130" cy="3580153"/>
          </a:xfrm>
          <a:prstGeom prst="rect">
            <a:avLst/>
          </a:prstGeom>
        </p:spPr>
      </p:pic>
      <p:pic>
        <p:nvPicPr>
          <p:cNvPr id="1026" name="Picture 2" descr="https://i.pinimg.com/736x/bc/e6/57/bce6574d1fb50d44e81c123c0c31f723.jpg">
            <a:extLst>
              <a:ext uri="{FF2B5EF4-FFF2-40B4-BE49-F238E27FC236}">
                <a16:creationId xmlns:a16="http://schemas.microsoft.com/office/drawing/2014/main" id="{B83B28C9-861F-4BF2-9BE5-31DF4A5936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1140" y="902885"/>
            <a:ext cx="3107354" cy="310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4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93C18-FCBF-4B26-A29F-4328B8F1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Family</a:t>
            </a:r>
          </a:p>
        </p:txBody>
      </p:sp>
      <p:pic>
        <p:nvPicPr>
          <p:cNvPr id="2050" name="Picture 2" descr="https://www.askideas.com/media/83/Our-family-dreams-laughs-works-plays-and-loves-together..jpg">
            <a:extLst>
              <a:ext uri="{FF2B5EF4-FFF2-40B4-BE49-F238E27FC236}">
                <a16:creationId xmlns:a16="http://schemas.microsoft.com/office/drawing/2014/main" id="{370AEDF3-0350-4921-A040-98AE6D39A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43" y="640080"/>
            <a:ext cx="2774106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A3056BB3-1C6F-470B-A5B1-A6DD8FA53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" r="-1" b="8673"/>
          <a:stretch/>
        </p:blipFill>
        <p:spPr>
          <a:xfrm>
            <a:off x="6923028" y="640079"/>
            <a:ext cx="3969909" cy="3602736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105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4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12709"/>
            <a:ext cx="12192000" cy="2645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635DA-5B81-461E-93D1-A624C068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Motivators</a:t>
            </a:r>
          </a:p>
        </p:txBody>
      </p:sp>
      <p:pic>
        <p:nvPicPr>
          <p:cNvPr id="7" name="Picture 6" descr="A picture containing table, indoor, book, sitting&#10;&#10;Description automatically generated">
            <a:extLst>
              <a:ext uri="{FF2B5EF4-FFF2-40B4-BE49-F238E27FC236}">
                <a16:creationId xmlns:a16="http://schemas.microsoft.com/office/drawing/2014/main" id="{59D71337-4F8F-4443-9166-F35FBD41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921487"/>
            <a:ext cx="3312784" cy="2484588"/>
          </a:xfrm>
          <a:prstGeom prst="rect">
            <a:avLst/>
          </a:prstGeom>
        </p:spPr>
      </p:pic>
      <p:cxnSp>
        <p:nvCxnSpPr>
          <p:cNvPr id="57" name="Straight Connector 45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477981"/>
            <a:ext cx="0" cy="13716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7E0F5A2B-23E7-4C3A-AE98-1A3DEFEC5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4" b="2170"/>
          <a:stretch/>
        </p:blipFill>
        <p:spPr>
          <a:xfrm>
            <a:off x="4432874" y="1232065"/>
            <a:ext cx="3312785" cy="1863431"/>
          </a:xfrm>
          <a:prstGeom prst="rect">
            <a:avLst/>
          </a:prstGeom>
        </p:spPr>
      </p:pic>
      <p:cxnSp>
        <p:nvCxnSpPr>
          <p:cNvPr id="58" name="Straight Connector 47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477981"/>
            <a:ext cx="0" cy="13716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FC901F2-8000-4183-93C6-E14B36C94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9" y="983602"/>
            <a:ext cx="3312784" cy="2360358"/>
          </a:xfrm>
          <a:prstGeom prst="rect">
            <a:avLst/>
          </a:prstGeom>
        </p:spPr>
      </p:pic>
      <p:cxnSp>
        <p:nvCxnSpPr>
          <p:cNvPr id="59" name="Straight Connector 4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08901-7F39-4650-9C57-7F02063883F2}"/>
              </a:ext>
            </a:extLst>
          </p:cNvPr>
          <p:cNvSpPr txBox="1"/>
          <p:nvPr/>
        </p:nvSpPr>
        <p:spPr>
          <a:xfrm>
            <a:off x="3240350" y="2850078"/>
            <a:ext cx="932155" cy="99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0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69E6B3-3EC1-4414-9B2C-7EB321BF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7A4BAE-7FF1-4D01-8A9F-40EED129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953000"/>
            <a:ext cx="12188952" cy="1905000"/>
          </a:xfrm>
          <a:prstGeom prst="rect">
            <a:avLst/>
          </a:prstGeom>
          <a:solidFill>
            <a:srgbClr val="3A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8BBF8-7E82-4A09-B8F0-D80C0BD6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Goals</a:t>
            </a:r>
          </a:p>
        </p:txBody>
      </p:sp>
      <p:pic>
        <p:nvPicPr>
          <p:cNvPr id="7" name="Picture 6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B295BF95-C8D7-4A68-8118-F223AD974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" r="5343" b="2"/>
          <a:stretch/>
        </p:blipFill>
        <p:spPr>
          <a:xfrm>
            <a:off x="634275" y="640080"/>
            <a:ext cx="3545243" cy="3931920"/>
          </a:xfrm>
          <a:prstGeom prst="rect">
            <a:avLst/>
          </a:prstGeom>
        </p:spPr>
      </p:pic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56134207-1FC9-4262-80B7-19289D0F4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3" r="494" b="4"/>
          <a:stretch/>
        </p:blipFill>
        <p:spPr>
          <a:xfrm>
            <a:off x="4340387" y="640080"/>
            <a:ext cx="3525332" cy="3931920"/>
          </a:xfrm>
          <a:prstGeom prst="rect">
            <a:avLst/>
          </a:prstGeom>
        </p:spPr>
      </p:pic>
      <p:pic>
        <p:nvPicPr>
          <p:cNvPr id="9" name="Picture 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383A885A-C539-4F53-A43F-430FABAF3C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r="18124" b="3"/>
          <a:stretch/>
        </p:blipFill>
        <p:spPr>
          <a:xfrm>
            <a:off x="8026588" y="640081"/>
            <a:ext cx="3525332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7776-D300-4A45-917A-D59854D5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Skills/ Knowledge</a:t>
            </a:r>
          </a:p>
        </p:txBody>
      </p:sp>
      <p:pic>
        <p:nvPicPr>
          <p:cNvPr id="5" name="Content Placeholder 4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FD35E7D7-14C0-4353-B2FE-E641F4BA8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40" y="2108200"/>
            <a:ext cx="6685845" cy="3760788"/>
          </a:xfrm>
        </p:spPr>
      </p:pic>
    </p:spTree>
    <p:extLst>
      <p:ext uri="{BB962C8B-B14F-4D97-AF65-F5344CB8AC3E}">
        <p14:creationId xmlns:p14="http://schemas.microsoft.com/office/powerpoint/2010/main" val="18066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4D35-0798-4653-8263-982FD8DC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Career/ Life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7D176F-F629-419A-9A6C-0C6ACAF15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1" y="640080"/>
            <a:ext cx="5278730" cy="3602736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E84CC628-95CB-47EC-BE44-EBC10968A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1049611"/>
            <a:ext cx="5302232" cy="278367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6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Broadway</vt:lpstr>
      <vt:lpstr>Calibri</vt:lpstr>
      <vt:lpstr>Calibri Light</vt:lpstr>
      <vt:lpstr>RetrospectVTI</vt:lpstr>
      <vt:lpstr>Nathaniel’s Vision board</vt:lpstr>
      <vt:lpstr>Prosperity</vt:lpstr>
      <vt:lpstr>Aspiration</vt:lpstr>
      <vt:lpstr>Time Management</vt:lpstr>
      <vt:lpstr>Family</vt:lpstr>
      <vt:lpstr>Motivators</vt:lpstr>
      <vt:lpstr>Goals</vt:lpstr>
      <vt:lpstr>Skills/ Knowledge</vt:lpstr>
      <vt:lpstr>Career/ Life Path</vt:lpstr>
      <vt:lpstr>Helpful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Nathaniel’s Vision board</dc:title>
  <dc:creator>Nathaniel Crosby</dc:creator>
  <cp:lastModifiedBy>Nathaniel Crosby</cp:lastModifiedBy>
  <cp:revision>1</cp:revision>
  <dcterms:created xsi:type="dcterms:W3CDTF">2019-06-18T01:24:54Z</dcterms:created>
  <dcterms:modified xsi:type="dcterms:W3CDTF">2019-06-18T03:49:43Z</dcterms:modified>
</cp:coreProperties>
</file>