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pen Sauce Bold" charset="1" panose="00000800000000000000"/>
      <p:regular r:id="rId15"/>
    </p:embeddedFont>
    <p:embeddedFont>
      <p:font typeface="Open Sauce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1805408"/>
            <a:ext cx="2670700" cy="3086100"/>
            <a:chOff x="0" y="0"/>
            <a:chExt cx="703394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3394" cy="812800"/>
            </a:xfrm>
            <a:custGeom>
              <a:avLst/>
              <a:gdLst/>
              <a:ahLst/>
              <a:cxnLst/>
              <a:rect r="r" b="b" t="t" l="l"/>
              <a:pathLst>
                <a:path h="812800" w="703394">
                  <a:moveTo>
                    <a:pt x="0" y="0"/>
                  </a:moveTo>
                  <a:lnTo>
                    <a:pt x="703394" y="0"/>
                  </a:lnTo>
                  <a:lnTo>
                    <a:pt x="70339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5913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0339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10962" y="459141"/>
            <a:ext cx="2106175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Login/Signup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33625"/>
            <a:ext cx="15218060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 spc="-24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EASY 3D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774720"/>
            <a:ext cx="177838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CEO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288490"/>
            <a:ext cx="365325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Nathan Pugh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19302" y="459141"/>
            <a:ext cx="177838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About Us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76761" y="459141"/>
            <a:ext cx="177838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Shop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234220" y="459141"/>
            <a:ext cx="202508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Contact 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716256"/>
            <a:ext cx="16230600" cy="309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spc="-12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WE PUT THE EASY IN 3D, SO YOU CAN FOCUS ON CREATING, NOT CALIBRATING.</a:t>
            </a:r>
          </a:p>
          <a:p>
            <a:pPr algn="l">
              <a:lnSpc>
                <a:spcPts val="6000"/>
              </a:lnSpc>
            </a:pPr>
          </a:p>
          <a:p>
            <a:pPr algn="l">
              <a:lnSpc>
                <a:spcPts val="600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907679" cy="10287000"/>
            <a:chOff x="0" y="0"/>
            <a:chExt cx="1534959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34959" cy="1593725"/>
            </a:xfrm>
            <a:custGeom>
              <a:avLst/>
              <a:gdLst/>
              <a:ahLst/>
              <a:cxnLst/>
              <a:rect r="r" b="b" t="t" l="l"/>
              <a:pathLst>
                <a:path h="1593725" w="1534959">
                  <a:moveTo>
                    <a:pt x="0" y="0"/>
                  </a:moveTo>
                  <a:lnTo>
                    <a:pt x="1534959" y="0"/>
                  </a:lnTo>
                  <a:lnTo>
                    <a:pt x="1534959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-4863" t="0" r="-4863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-1805408"/>
            <a:ext cx="1028700" cy="3086100"/>
            <a:chOff x="0" y="0"/>
            <a:chExt cx="270933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0933" cy="812800"/>
            </a:xfrm>
            <a:custGeom>
              <a:avLst/>
              <a:gdLst/>
              <a:ahLst/>
              <a:cxnLst/>
              <a:rect r="r" b="b" t="t" l="l"/>
              <a:pathLst>
                <a:path h="8128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5913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7093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626114" y="0"/>
            <a:ext cx="7149465" cy="10287000"/>
          </a:xfrm>
          <a:custGeom>
            <a:avLst/>
            <a:gdLst/>
            <a:ahLst/>
            <a:cxnLst/>
            <a:rect r="r" b="b" t="t" l="l"/>
            <a:pathLst>
              <a:path h="10287000" w="7149465">
                <a:moveTo>
                  <a:pt x="0" y="0"/>
                </a:moveTo>
                <a:lnTo>
                  <a:pt x="7149465" y="0"/>
                </a:lnTo>
                <a:lnTo>
                  <a:pt x="714946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25167" y="459141"/>
            <a:ext cx="365325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Login/Signup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805408"/>
            <a:ext cx="1028700" cy="3086100"/>
            <a:chOff x="0" y="0"/>
            <a:chExt cx="27093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812800"/>
            </a:xfrm>
            <a:custGeom>
              <a:avLst/>
              <a:gdLst/>
              <a:ahLst/>
              <a:cxnLst/>
              <a:rect r="r" b="b" t="t" l="l"/>
              <a:pathLst>
                <a:path h="8128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5913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0"/>
            <a:ext cx="17259300" cy="927687"/>
          </a:xfrm>
          <a:custGeom>
            <a:avLst/>
            <a:gdLst/>
            <a:ahLst/>
            <a:cxnLst/>
            <a:rect r="r" b="b" t="t" l="l"/>
            <a:pathLst>
              <a:path h="927687" w="17259300">
                <a:moveTo>
                  <a:pt x="0" y="0"/>
                </a:moveTo>
                <a:lnTo>
                  <a:pt x="17259300" y="0"/>
                </a:lnTo>
                <a:lnTo>
                  <a:pt x="17259300" y="927687"/>
                </a:lnTo>
                <a:lnTo>
                  <a:pt x="0" y="927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83537" y="1233067"/>
            <a:ext cx="3653250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Table of Contents/Navbar &amp; Hoverble Dropdown Menu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30400" y="2927904"/>
            <a:ext cx="390817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About Us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97683" y="2927904"/>
            <a:ext cx="205991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99522" y="3591006"/>
            <a:ext cx="390817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Our Mission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97683" y="3591006"/>
            <a:ext cx="205991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99522" y="4253946"/>
            <a:ext cx="390817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Our Goal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97683" y="4253946"/>
            <a:ext cx="205991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330400" y="4916886"/>
            <a:ext cx="390817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Shop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97683" y="4916805"/>
            <a:ext cx="205991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499522" y="5579826"/>
            <a:ext cx="390817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All Products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97683" y="5579826"/>
            <a:ext cx="205991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8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499522" y="6242766"/>
            <a:ext cx="390817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Custom Designs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897683" y="6242766"/>
            <a:ext cx="205991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9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330400" y="6905706"/>
            <a:ext cx="390817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Contact Us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897683" y="6905706"/>
            <a:ext cx="205991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10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5167" y="459141"/>
            <a:ext cx="365325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Overview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653040" y="0"/>
            <a:ext cx="9797040" cy="10287000"/>
            <a:chOff x="0" y="0"/>
            <a:chExt cx="1517818" cy="1593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17818" cy="1593725"/>
            </a:xfrm>
            <a:custGeom>
              <a:avLst/>
              <a:gdLst/>
              <a:ahLst/>
              <a:cxnLst/>
              <a:rect r="r" b="b" t="t" l="l"/>
              <a:pathLst>
                <a:path h="1593725" w="1517818">
                  <a:moveTo>
                    <a:pt x="0" y="0"/>
                  </a:moveTo>
                  <a:lnTo>
                    <a:pt x="1517818" y="0"/>
                  </a:lnTo>
                  <a:lnTo>
                    <a:pt x="1517818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-29714" t="0" r="-28073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-1805408"/>
            <a:ext cx="1028700" cy="3086100"/>
            <a:chOff x="0" y="0"/>
            <a:chExt cx="270933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812800"/>
            </a:xfrm>
            <a:custGeom>
              <a:avLst/>
              <a:gdLst/>
              <a:ahLst/>
              <a:cxnLst/>
              <a:rect r="r" b="b" t="t" l="l"/>
              <a:pathLst>
                <a:path h="8128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5913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661727" y="2923744"/>
            <a:ext cx="8234344" cy="868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0"/>
              </a:lnSpc>
            </a:pPr>
            <a:r>
              <a:rPr lang="en-US" sz="2564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The high costs of owning and maintaining a 3D printer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61727" y="5230515"/>
            <a:ext cx="2620194" cy="420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0"/>
              </a:lnSpc>
            </a:pPr>
            <a:r>
              <a:rPr lang="en-US" sz="2564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Role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61727" y="5779603"/>
            <a:ext cx="3145254" cy="1764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3779" indent="-276889" lvl="1">
              <a:lnSpc>
                <a:spcPts val="3590"/>
              </a:lnSpc>
              <a:buFont typeface="Arial"/>
              <a:buChar char="•"/>
            </a:pPr>
            <a:r>
              <a:rPr lang="en-US" sz="2564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Production Partner</a:t>
            </a:r>
          </a:p>
          <a:p>
            <a:pPr algn="l" marL="553779" indent="-276889" lvl="1">
              <a:lnSpc>
                <a:spcPts val="3590"/>
              </a:lnSpc>
              <a:buFont typeface="Arial"/>
              <a:buChar char="•"/>
            </a:pPr>
            <a:r>
              <a:rPr lang="en-US" sz="2564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Technical Expert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61727" y="2374656"/>
            <a:ext cx="2620194" cy="420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0"/>
              </a:lnSpc>
            </a:pPr>
            <a:r>
              <a:rPr lang="en-US" sz="2564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Problem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25167" y="459141"/>
            <a:ext cx="365325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About Us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853714" cy="10287000"/>
            <a:chOff x="0" y="0"/>
            <a:chExt cx="1061820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1820" cy="1593725"/>
            </a:xfrm>
            <a:custGeom>
              <a:avLst/>
              <a:gdLst/>
              <a:ahLst/>
              <a:cxnLst/>
              <a:rect r="r" b="b" t="t" l="l"/>
              <a:pathLst>
                <a:path h="1593725" w="1061820">
                  <a:moveTo>
                    <a:pt x="0" y="0"/>
                  </a:moveTo>
                  <a:lnTo>
                    <a:pt x="1061820" y="0"/>
                  </a:lnTo>
                  <a:lnTo>
                    <a:pt x="1061820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-84012" t="0" r="-84012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-1805408"/>
            <a:ext cx="1028700" cy="3086100"/>
            <a:chOff x="0" y="0"/>
            <a:chExt cx="270933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0933" cy="812800"/>
            </a:xfrm>
            <a:custGeom>
              <a:avLst/>
              <a:gdLst/>
              <a:ahLst/>
              <a:cxnLst/>
              <a:rect r="r" b="b" t="t" l="l"/>
              <a:pathLst>
                <a:path h="8128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5913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7093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425167" y="459141"/>
            <a:ext cx="542854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Our Mission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62979" y="3402620"/>
            <a:ext cx="279901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Mission 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62979" y="3916390"/>
            <a:ext cx="8796321" cy="292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 At Easy 3D, we make rapid prototyping and custom part production accessible and affordable. Our mission is to empower creators, makers, and businesses to bring their ideas to life through high-quality 3D printing services eliminating the barriers of traditional manufacturing with fast turnaround and tailored solutions.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5167" y="459141"/>
            <a:ext cx="542854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Our Goal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6853714" cy="10287000"/>
            <a:chOff x="0" y="0"/>
            <a:chExt cx="1061820" cy="1593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1820" cy="1593725"/>
            </a:xfrm>
            <a:custGeom>
              <a:avLst/>
              <a:gdLst/>
              <a:ahLst/>
              <a:cxnLst/>
              <a:rect r="r" b="b" t="t" l="l"/>
              <a:pathLst>
                <a:path h="1593725" w="1061820">
                  <a:moveTo>
                    <a:pt x="0" y="0"/>
                  </a:moveTo>
                  <a:lnTo>
                    <a:pt x="1061820" y="0"/>
                  </a:lnTo>
                  <a:lnTo>
                    <a:pt x="1061820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-85365" t="0" r="-55463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-1805408"/>
            <a:ext cx="1028700" cy="3086100"/>
            <a:chOff x="0" y="0"/>
            <a:chExt cx="270933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812800"/>
            </a:xfrm>
            <a:custGeom>
              <a:avLst/>
              <a:gdLst/>
              <a:ahLst/>
              <a:cxnLst/>
              <a:rect r="r" b="b" t="t" l="l"/>
              <a:pathLst>
                <a:path h="8128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5913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462979" y="2385350"/>
            <a:ext cx="6687754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“We put the easy in 3D so you can focus on creating, not calibrating.”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462979" y="4000790"/>
            <a:ext cx="439816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Our Goal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62979" y="4514560"/>
            <a:ext cx="8796321" cy="3339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At Easy 3D, our goal is to remove the technical and financial barriers that often prevent creators, educators, and entrepreneurs from accessing high-quality 3D printing. We take care of the complex, time-consuming tasks like calibration, material selection, and print optimization so our customers can stay focused on what truly matters: designing bold ideas, solving real-world problems, and bringing their visions to life without distraction.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77567" y="611541"/>
            <a:ext cx="542854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Our Goal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5167" y="459141"/>
            <a:ext cx="542854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Our Goal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6853714" cy="10287000"/>
            <a:chOff x="0" y="0"/>
            <a:chExt cx="1061820" cy="1593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1820" cy="1593725"/>
            </a:xfrm>
            <a:custGeom>
              <a:avLst/>
              <a:gdLst/>
              <a:ahLst/>
              <a:cxnLst/>
              <a:rect r="r" b="b" t="t" l="l"/>
              <a:pathLst>
                <a:path h="1593725" w="1061820">
                  <a:moveTo>
                    <a:pt x="0" y="0"/>
                  </a:moveTo>
                  <a:lnTo>
                    <a:pt x="1061820" y="0"/>
                  </a:lnTo>
                  <a:lnTo>
                    <a:pt x="1061820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-1805408"/>
            <a:ext cx="1028700" cy="3086100"/>
            <a:chOff x="0" y="0"/>
            <a:chExt cx="270933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812800"/>
            </a:xfrm>
            <a:custGeom>
              <a:avLst/>
              <a:gdLst/>
              <a:ahLst/>
              <a:cxnLst/>
              <a:rect r="r" b="b" t="t" l="l"/>
              <a:pathLst>
                <a:path h="8128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5913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462979" y="4916805"/>
            <a:ext cx="279901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Featured Products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77567" y="611541"/>
            <a:ext cx="542854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Shop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805408"/>
            <a:ext cx="1028700" cy="3086100"/>
            <a:chOff x="0" y="0"/>
            <a:chExt cx="27093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812800"/>
            </a:xfrm>
            <a:custGeom>
              <a:avLst/>
              <a:gdLst/>
              <a:ahLst/>
              <a:cxnLst/>
              <a:rect r="r" b="b" t="t" l="l"/>
              <a:pathLst>
                <a:path h="8128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5913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234220" y="887270"/>
            <a:ext cx="9160160" cy="9160160"/>
          </a:xfrm>
          <a:custGeom>
            <a:avLst/>
            <a:gdLst/>
            <a:ahLst/>
            <a:cxnLst/>
            <a:rect r="r" b="b" t="t" l="l"/>
            <a:pathLst>
              <a:path h="9160160" w="9160160">
                <a:moveTo>
                  <a:pt x="0" y="0"/>
                </a:moveTo>
                <a:lnTo>
                  <a:pt x="9160160" y="0"/>
                </a:lnTo>
                <a:lnTo>
                  <a:pt x="9160160" y="9160160"/>
                </a:lnTo>
                <a:lnTo>
                  <a:pt x="0" y="9160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21178" y="2196975"/>
            <a:ext cx="1168652" cy="116865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913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Entry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114222" y="2262413"/>
            <a:ext cx="2337304" cy="1075862"/>
            <a:chOff x="0" y="0"/>
            <a:chExt cx="812800" cy="3741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374132"/>
            </a:xfrm>
            <a:custGeom>
              <a:avLst/>
              <a:gdLst/>
              <a:ahLst/>
              <a:cxnLst/>
              <a:rect r="r" b="b" t="t" l="l"/>
              <a:pathLst>
                <a:path h="3741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74132"/>
                  </a:lnTo>
                  <a:lnTo>
                    <a:pt x="0" y="374132"/>
                  </a:lnTo>
                  <a:close/>
                </a:path>
              </a:pathLst>
            </a:custGeom>
            <a:solidFill>
              <a:srgbClr val="3E87C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412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Welcome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175427" y="2262413"/>
            <a:ext cx="2337304" cy="1075862"/>
            <a:chOff x="0" y="0"/>
            <a:chExt cx="812800" cy="3741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374132"/>
            </a:xfrm>
            <a:custGeom>
              <a:avLst/>
              <a:gdLst/>
              <a:ahLst/>
              <a:cxnLst/>
              <a:rect r="r" b="b" t="t" l="l"/>
              <a:pathLst>
                <a:path h="3741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74132"/>
                  </a:lnTo>
                  <a:lnTo>
                    <a:pt x="0" y="374132"/>
                  </a:lnTo>
                  <a:close/>
                </a:path>
              </a:pathLst>
            </a:custGeom>
            <a:solidFill>
              <a:srgbClr val="3E87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412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Select Task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148090" y="2216018"/>
            <a:ext cx="1168652" cy="116865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913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Task 1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954917" y="1994675"/>
            <a:ext cx="1611338" cy="1611338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C5913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Correct?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204430" y="2262413"/>
            <a:ext cx="2337304" cy="1075862"/>
            <a:chOff x="0" y="0"/>
            <a:chExt cx="812800" cy="37413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374132"/>
            </a:xfrm>
            <a:custGeom>
              <a:avLst/>
              <a:gdLst/>
              <a:ahLst/>
              <a:cxnLst/>
              <a:rect r="r" b="b" t="t" l="l"/>
              <a:pathLst>
                <a:path h="3741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74132"/>
                  </a:lnTo>
                  <a:lnTo>
                    <a:pt x="0" y="374132"/>
                  </a:lnTo>
                  <a:close/>
                </a:path>
              </a:pathLst>
            </a:custGeom>
            <a:solidFill>
              <a:srgbClr val="3E87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12800" cy="412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Details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788756" y="3995208"/>
            <a:ext cx="1168652" cy="1168652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913E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Find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567413" y="5821085"/>
            <a:ext cx="1611338" cy="1611338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C5913E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Search Items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3788756" y="8089648"/>
            <a:ext cx="1168652" cy="1168652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913E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Order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5898170" y="8089648"/>
            <a:ext cx="1168652" cy="1168652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913E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LEave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0468226" y="6088823"/>
            <a:ext cx="2337304" cy="1075862"/>
            <a:chOff x="0" y="0"/>
            <a:chExt cx="812800" cy="37413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374132"/>
            </a:xfrm>
            <a:custGeom>
              <a:avLst/>
              <a:gdLst/>
              <a:ahLst/>
              <a:cxnLst/>
              <a:rect r="r" b="b" t="t" l="l"/>
              <a:pathLst>
                <a:path h="3741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74132"/>
                  </a:lnTo>
                  <a:lnTo>
                    <a:pt x="0" y="374132"/>
                  </a:lnTo>
                  <a:close/>
                </a:path>
              </a:pathLst>
            </a:custGeom>
            <a:solidFill>
              <a:srgbClr val="3E87C5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812800" cy="412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Items Not Found</a:t>
              </a:r>
            </a:p>
          </p:txBody>
        </p:sp>
      </p:grpSp>
      <p:sp>
        <p:nvSpPr>
          <p:cNvPr name="AutoShape 39" id="39"/>
          <p:cNvSpPr/>
          <p:nvPr/>
        </p:nvSpPr>
        <p:spPr>
          <a:xfrm rot="0">
            <a:off x="5451527" y="2800344"/>
            <a:ext cx="7239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0" id="40"/>
          <p:cNvSpPr/>
          <p:nvPr/>
        </p:nvSpPr>
        <p:spPr>
          <a:xfrm rot="0">
            <a:off x="2389830" y="2800344"/>
            <a:ext cx="7239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1" id="41"/>
          <p:cNvSpPr/>
          <p:nvPr/>
        </p:nvSpPr>
        <p:spPr>
          <a:xfrm rot="0">
            <a:off x="8512731" y="2781294"/>
            <a:ext cx="635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2" id="42"/>
          <p:cNvSpPr/>
          <p:nvPr/>
        </p:nvSpPr>
        <p:spPr>
          <a:xfrm rot="0">
            <a:off x="10319558" y="2781294"/>
            <a:ext cx="635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 rot="0">
            <a:off x="12566255" y="2781294"/>
            <a:ext cx="635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4" id="44"/>
          <p:cNvSpPr/>
          <p:nvPr/>
        </p:nvSpPr>
        <p:spPr>
          <a:xfrm rot="5400000">
            <a:off x="14044616" y="3647691"/>
            <a:ext cx="65693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5" id="45"/>
          <p:cNvSpPr/>
          <p:nvPr/>
        </p:nvSpPr>
        <p:spPr>
          <a:xfrm rot="5400000">
            <a:off x="14044616" y="5473276"/>
            <a:ext cx="65693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6" id="46"/>
          <p:cNvSpPr/>
          <p:nvPr/>
        </p:nvSpPr>
        <p:spPr>
          <a:xfrm rot="5400000">
            <a:off x="14025566" y="7741839"/>
            <a:ext cx="65693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7" id="47"/>
          <p:cNvSpPr/>
          <p:nvPr/>
        </p:nvSpPr>
        <p:spPr>
          <a:xfrm rot="0">
            <a:off x="14957408" y="8654924"/>
            <a:ext cx="94076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8" id="48"/>
          <p:cNvSpPr/>
          <p:nvPr/>
        </p:nvSpPr>
        <p:spPr>
          <a:xfrm rot="-10800000">
            <a:off x="12805530" y="6607704"/>
            <a:ext cx="76188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9" id="49"/>
          <p:cNvSpPr/>
          <p:nvPr/>
        </p:nvSpPr>
        <p:spPr>
          <a:xfrm rot="0">
            <a:off x="7305979" y="4212644"/>
            <a:ext cx="447365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0" id="50"/>
          <p:cNvSpPr/>
          <p:nvPr/>
        </p:nvSpPr>
        <p:spPr>
          <a:xfrm rot="-5400000">
            <a:off x="6868795" y="3756409"/>
            <a:ext cx="91246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1" id="51"/>
          <p:cNvSpPr/>
          <p:nvPr/>
        </p:nvSpPr>
        <p:spPr>
          <a:xfrm rot="-5399999">
            <a:off x="11447746" y="3899803"/>
            <a:ext cx="62568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2" id="52"/>
          <p:cNvSpPr txBox="true"/>
          <p:nvPr/>
        </p:nvSpPr>
        <p:spPr>
          <a:xfrm rot="0">
            <a:off x="1425167" y="459141"/>
            <a:ext cx="542854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All Products / Custom Designs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805408"/>
            <a:ext cx="1028700" cy="3086100"/>
            <a:chOff x="0" y="0"/>
            <a:chExt cx="27093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812800"/>
            </a:xfrm>
            <a:custGeom>
              <a:avLst/>
              <a:gdLst/>
              <a:ahLst/>
              <a:cxnLst/>
              <a:rect r="r" b="b" t="t" l="l"/>
              <a:pathLst>
                <a:path h="8128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5913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25167" y="459141"/>
            <a:ext cx="542854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Contact Us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5167" y="459141"/>
            <a:ext cx="542854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Our Goal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0" y="0"/>
            <a:ext cx="10972800" cy="10287000"/>
            <a:chOff x="0" y="0"/>
            <a:chExt cx="1699974" cy="15937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99974" cy="1593725"/>
            </a:xfrm>
            <a:custGeom>
              <a:avLst/>
              <a:gdLst/>
              <a:ahLst/>
              <a:cxnLst/>
              <a:rect r="r" b="b" t="t" l="l"/>
              <a:pathLst>
                <a:path h="1593725" w="1699974">
                  <a:moveTo>
                    <a:pt x="0" y="0"/>
                  </a:moveTo>
                  <a:lnTo>
                    <a:pt x="1699974" y="0"/>
                  </a:lnTo>
                  <a:lnTo>
                    <a:pt x="1699974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-21085" t="0" r="-21085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-1805408"/>
            <a:ext cx="1028700" cy="3086100"/>
            <a:chOff x="0" y="0"/>
            <a:chExt cx="270933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933" cy="812800"/>
            </a:xfrm>
            <a:custGeom>
              <a:avLst/>
              <a:gdLst/>
              <a:ahLst/>
              <a:cxnLst/>
              <a:rect r="r" b="b" t="t" l="l"/>
              <a:pathLst>
                <a:path h="812800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5913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093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1764277" y="4031270"/>
            <a:ext cx="279901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Phone: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64277" y="4545040"/>
            <a:ext cx="5133655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Instagram: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77567" y="611541"/>
            <a:ext cx="542854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Contact Us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64277" y="5095875"/>
            <a:ext cx="279901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Email: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64277" y="5644515"/>
            <a:ext cx="279901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545454"/>
                </a:solidFill>
                <a:latin typeface="Open Sauce"/>
                <a:ea typeface="Open Sauce"/>
                <a:cs typeface="Open Sauce"/>
                <a:sym typeface="Open Sauce"/>
              </a:rPr>
              <a:t>Website: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DAGrSkxoNp8</dc:identifier>
  <dcterms:modified xsi:type="dcterms:W3CDTF">2011-08-01T06:04:30Z</dcterms:modified>
  <cp:revision>1</cp:revision>
  <dc:title>Easy 3D Wireframe</dc:title>
</cp:coreProperties>
</file>