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E3D49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E3D49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E3D49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E3D49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E3D49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E3D49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E3D49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E3D49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E3D49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D3D4A"/>
      </a:tcTxStyle>
      <a:tcStyle>
        <a:tcBdr>
          <a:left>
            <a:ln w="12700" cap="flat">
              <a:solidFill>
                <a:srgbClr val="7C97AE"/>
              </a:solidFill>
              <a:prstDash val="solid"/>
              <a:round/>
            </a:ln>
          </a:left>
          <a:right>
            <a:ln w="12700" cap="flat">
              <a:solidFill>
                <a:srgbClr val="7C97AE"/>
              </a:solidFill>
              <a:prstDash val="solid"/>
              <a:round/>
            </a:ln>
          </a:right>
          <a:top>
            <a:ln w="12700" cap="flat">
              <a:solidFill>
                <a:srgbClr val="7C97AE"/>
              </a:solidFill>
              <a:prstDash val="solid"/>
              <a:round/>
            </a:ln>
          </a:top>
          <a:bottom>
            <a:ln w="12700" cap="flat">
              <a:solidFill>
                <a:srgbClr val="7C97AE"/>
              </a:solidFill>
              <a:prstDash val="solid"/>
              <a:round/>
            </a:ln>
          </a:bottom>
          <a:insideH>
            <a:ln w="12700" cap="flat">
              <a:solidFill>
                <a:srgbClr val="7C97AE"/>
              </a:solidFill>
              <a:prstDash val="solid"/>
              <a:round/>
            </a:ln>
          </a:insideH>
          <a:insideV>
            <a:ln w="12700" cap="flat">
              <a:solidFill>
                <a:srgbClr val="7C97AE"/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2H>
      <a:tcTxStyle/>
      <a:tcStyle>
        <a:tcBdr/>
        <a:fill>
          <a:solidFill>
            <a:srgbClr val="DBE2E8">
              <a:alpha val="49410"/>
            </a:srgbClr>
          </a:solidFill>
        </a:fill>
      </a:tcStyle>
    </a:band2H>
    <a:firstCo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D97AD"/>
          </a:solidFill>
        </a:fill>
      </a:tcStyle>
    </a:firstCol>
    <a:lastRow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D97AD"/>
          </a:solidFill>
        </a:fill>
      </a:tcStyle>
    </a:lastRow>
    <a:firstRow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C97AE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E3D49"/>
      </a:tcTxStyle>
      <a:tcStyle>
        <a:tcBdr>
          <a:left>
            <a:ln w="12700" cap="flat">
              <a:solidFill>
                <a:srgbClr val="7D97AD"/>
              </a:solidFill>
              <a:prstDash val="solid"/>
              <a:round/>
            </a:ln>
          </a:left>
          <a:right>
            <a:ln w="12700" cap="flat">
              <a:solidFill>
                <a:srgbClr val="7D97AD"/>
              </a:solidFill>
              <a:prstDash val="solid"/>
              <a:round/>
            </a:ln>
          </a:right>
          <a:top>
            <a:ln w="12700" cap="flat">
              <a:solidFill>
                <a:srgbClr val="7D97AD"/>
              </a:solidFill>
              <a:prstDash val="solid"/>
              <a:round/>
            </a:ln>
          </a:top>
          <a:bottom>
            <a:ln w="12700" cap="flat">
              <a:solidFill>
                <a:srgbClr val="7D97AD"/>
              </a:solidFill>
              <a:prstDash val="solid"/>
              <a:round/>
            </a:ln>
          </a:bottom>
          <a:insideH>
            <a:ln w="12700" cap="flat">
              <a:solidFill>
                <a:srgbClr val="7D97AD"/>
              </a:solidFill>
              <a:prstDash val="solid"/>
              <a:round/>
            </a:ln>
          </a:insideH>
          <a:insideV>
            <a:ln w="12700" cap="flat">
              <a:solidFill>
                <a:srgbClr val="7D97AD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7D97AD"/>
      </a:tcTxStyle>
      <a:tcStyle>
        <a:tcBdr>
          <a:left>
            <a:ln w="12700" cap="flat">
              <a:solidFill>
                <a:srgbClr val="7D97AD"/>
              </a:solidFill>
              <a:prstDash val="solid"/>
              <a:round/>
            </a:ln>
          </a:left>
          <a:right>
            <a:ln w="12700" cap="flat">
              <a:solidFill>
                <a:srgbClr val="7D97AD"/>
              </a:solidFill>
              <a:prstDash val="solid"/>
              <a:round/>
            </a:ln>
          </a:right>
          <a:top>
            <a:ln w="12700" cap="flat">
              <a:solidFill>
                <a:srgbClr val="7D97AD"/>
              </a:solidFill>
              <a:prstDash val="solid"/>
              <a:round/>
            </a:ln>
          </a:top>
          <a:bottom>
            <a:ln w="12700" cap="flat">
              <a:solidFill>
                <a:srgbClr val="7D97AD"/>
              </a:solidFill>
              <a:prstDash val="solid"/>
              <a:round/>
            </a:ln>
          </a:bottom>
          <a:insideH>
            <a:ln w="12700" cap="flat">
              <a:solidFill>
                <a:srgbClr val="7D97AD"/>
              </a:solidFill>
              <a:prstDash val="solid"/>
              <a:round/>
            </a:ln>
          </a:insideH>
          <a:insideV>
            <a:ln w="12700" cap="flat">
              <a:solidFill>
                <a:srgbClr val="7D97AD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7D97AD"/>
      </a:tcTxStyle>
      <a:tcStyle>
        <a:tcBdr>
          <a:left>
            <a:ln w="12700" cap="flat">
              <a:solidFill>
                <a:srgbClr val="7D97AD"/>
              </a:solidFill>
              <a:prstDash val="solid"/>
              <a:round/>
            </a:ln>
          </a:left>
          <a:right>
            <a:ln w="12700" cap="flat">
              <a:solidFill>
                <a:srgbClr val="7D97AD"/>
              </a:solidFill>
              <a:prstDash val="solid"/>
              <a:round/>
            </a:ln>
          </a:right>
          <a:top>
            <a:ln w="38100" cap="flat">
              <a:solidFill>
                <a:srgbClr val="7D97AD"/>
              </a:solidFill>
              <a:prstDash val="solid"/>
              <a:round/>
            </a:ln>
          </a:top>
          <a:bottom>
            <a:ln w="12700" cap="flat">
              <a:solidFill>
                <a:srgbClr val="7D97AD"/>
              </a:solidFill>
              <a:prstDash val="solid"/>
              <a:round/>
            </a:ln>
          </a:bottom>
          <a:insideH>
            <a:ln w="12700" cap="flat">
              <a:solidFill>
                <a:srgbClr val="7D97AD"/>
              </a:solidFill>
              <a:prstDash val="solid"/>
              <a:round/>
            </a:ln>
          </a:insideH>
          <a:insideV>
            <a:ln w="12700" cap="flat">
              <a:solidFill>
                <a:srgbClr val="7D97AD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7D97AD"/>
      </a:tcTxStyle>
      <a:tcStyle>
        <a:tcBdr>
          <a:left>
            <a:ln w="12700" cap="flat">
              <a:solidFill>
                <a:srgbClr val="7D97AD"/>
              </a:solidFill>
              <a:prstDash val="solid"/>
              <a:round/>
            </a:ln>
          </a:left>
          <a:right>
            <a:ln w="12700" cap="flat">
              <a:solidFill>
                <a:srgbClr val="7D97AD"/>
              </a:solidFill>
              <a:prstDash val="solid"/>
              <a:round/>
            </a:ln>
          </a:right>
          <a:top>
            <a:ln w="12700" cap="flat">
              <a:solidFill>
                <a:srgbClr val="7D97AD"/>
              </a:solidFill>
              <a:prstDash val="solid"/>
              <a:round/>
            </a:ln>
          </a:top>
          <a:bottom>
            <a:ln w="38100" cap="flat">
              <a:solidFill>
                <a:srgbClr val="7D97AD"/>
              </a:solidFill>
              <a:prstDash val="solid"/>
              <a:round/>
            </a:ln>
          </a:bottom>
          <a:insideH>
            <a:ln w="12700" cap="flat">
              <a:solidFill>
                <a:srgbClr val="7D97AD"/>
              </a:solidFill>
              <a:prstDash val="solid"/>
              <a:round/>
            </a:ln>
          </a:insideH>
          <a:insideV>
            <a:ln w="12700" cap="flat">
              <a:solidFill>
                <a:srgbClr val="7D97AD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E3D49"/>
      </a:tcTxStyle>
      <a:tcStyle>
        <a:tcBdr>
          <a:left>
            <a:ln w="12700" cap="flat">
              <a:solidFill>
                <a:srgbClr val="7D97AD"/>
              </a:solidFill>
              <a:prstDash val="solid"/>
              <a:round/>
            </a:ln>
          </a:left>
          <a:right>
            <a:ln w="12700" cap="flat">
              <a:solidFill>
                <a:srgbClr val="7D97AD"/>
              </a:solidFill>
              <a:prstDash val="solid"/>
              <a:round/>
            </a:ln>
          </a:right>
          <a:top>
            <a:ln w="12700" cap="flat">
              <a:solidFill>
                <a:srgbClr val="7D97AD"/>
              </a:solidFill>
              <a:prstDash val="solid"/>
              <a:round/>
            </a:ln>
          </a:top>
          <a:bottom>
            <a:ln w="12700" cap="flat">
              <a:solidFill>
                <a:srgbClr val="7D97AD"/>
              </a:solidFill>
              <a:prstDash val="solid"/>
              <a:round/>
            </a:ln>
          </a:bottom>
          <a:insideH>
            <a:ln w="12700" cap="flat">
              <a:solidFill>
                <a:srgbClr val="7D97AD"/>
              </a:solidFill>
              <a:prstDash val="solid"/>
              <a:round/>
            </a:ln>
          </a:insideH>
          <a:insideV>
            <a:ln w="12700" cap="flat">
              <a:solidFill>
                <a:srgbClr val="7D97AD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7D97AD"/>
      </a:tcTxStyle>
      <a:tcStyle>
        <a:tcBdr>
          <a:left>
            <a:ln w="12700" cap="flat">
              <a:solidFill>
                <a:srgbClr val="7D97AD"/>
              </a:solidFill>
              <a:prstDash val="solid"/>
              <a:round/>
            </a:ln>
          </a:left>
          <a:right>
            <a:ln w="12700" cap="flat">
              <a:solidFill>
                <a:srgbClr val="7D97AD"/>
              </a:solidFill>
              <a:prstDash val="solid"/>
              <a:round/>
            </a:ln>
          </a:right>
          <a:top>
            <a:ln w="12700" cap="flat">
              <a:solidFill>
                <a:srgbClr val="7D97AD"/>
              </a:solidFill>
              <a:prstDash val="solid"/>
              <a:round/>
            </a:ln>
          </a:top>
          <a:bottom>
            <a:ln w="12700" cap="flat">
              <a:solidFill>
                <a:srgbClr val="7D97AD"/>
              </a:solidFill>
              <a:prstDash val="solid"/>
              <a:round/>
            </a:ln>
          </a:bottom>
          <a:insideH>
            <a:ln w="12700" cap="flat">
              <a:solidFill>
                <a:srgbClr val="7D97AD"/>
              </a:solidFill>
              <a:prstDash val="solid"/>
              <a:round/>
            </a:ln>
          </a:insideH>
          <a:insideV>
            <a:ln w="12700" cap="flat">
              <a:solidFill>
                <a:srgbClr val="7D97AD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7D97AD"/>
      </a:tcTxStyle>
      <a:tcStyle>
        <a:tcBdr>
          <a:left>
            <a:ln w="12700" cap="flat">
              <a:solidFill>
                <a:srgbClr val="7D97AD"/>
              </a:solidFill>
              <a:prstDash val="solid"/>
              <a:round/>
            </a:ln>
          </a:left>
          <a:right>
            <a:ln w="12700" cap="flat">
              <a:solidFill>
                <a:srgbClr val="7D97AD"/>
              </a:solidFill>
              <a:prstDash val="solid"/>
              <a:round/>
            </a:ln>
          </a:right>
          <a:top>
            <a:ln w="38100" cap="flat">
              <a:solidFill>
                <a:srgbClr val="7D97AD"/>
              </a:solidFill>
              <a:prstDash val="solid"/>
              <a:round/>
            </a:ln>
          </a:top>
          <a:bottom>
            <a:ln w="12700" cap="flat">
              <a:solidFill>
                <a:srgbClr val="7D97AD"/>
              </a:solidFill>
              <a:prstDash val="solid"/>
              <a:round/>
            </a:ln>
          </a:bottom>
          <a:insideH>
            <a:ln w="12700" cap="flat">
              <a:solidFill>
                <a:srgbClr val="7D97AD"/>
              </a:solidFill>
              <a:prstDash val="solid"/>
              <a:round/>
            </a:ln>
          </a:insideH>
          <a:insideV>
            <a:ln w="12700" cap="flat">
              <a:solidFill>
                <a:srgbClr val="7D97AD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7D97AD"/>
      </a:tcTxStyle>
      <a:tcStyle>
        <a:tcBdr>
          <a:left>
            <a:ln w="12700" cap="flat">
              <a:solidFill>
                <a:srgbClr val="7D97AD"/>
              </a:solidFill>
              <a:prstDash val="solid"/>
              <a:round/>
            </a:ln>
          </a:left>
          <a:right>
            <a:ln w="12700" cap="flat">
              <a:solidFill>
                <a:srgbClr val="7D97AD"/>
              </a:solidFill>
              <a:prstDash val="solid"/>
              <a:round/>
            </a:ln>
          </a:right>
          <a:top>
            <a:ln w="12700" cap="flat">
              <a:solidFill>
                <a:srgbClr val="7D97AD"/>
              </a:solidFill>
              <a:prstDash val="solid"/>
              <a:round/>
            </a:ln>
          </a:top>
          <a:bottom>
            <a:ln w="38100" cap="flat">
              <a:solidFill>
                <a:srgbClr val="7D97AD"/>
              </a:solidFill>
              <a:prstDash val="solid"/>
              <a:round/>
            </a:ln>
          </a:bottom>
          <a:insideH>
            <a:ln w="12700" cap="flat">
              <a:solidFill>
                <a:srgbClr val="7D97AD"/>
              </a:solidFill>
              <a:prstDash val="solid"/>
              <a:round/>
            </a:ln>
          </a:insideH>
          <a:insideV>
            <a:ln w="12700" cap="flat">
              <a:solidFill>
                <a:srgbClr val="7D97AD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E3D49"/>
      </a:tcTxStyle>
      <a:tcStyle>
        <a:tcBdr>
          <a:left>
            <a:ln w="12700" cap="flat">
              <a:solidFill>
                <a:srgbClr val="7D97AD"/>
              </a:solidFill>
              <a:prstDash val="solid"/>
              <a:round/>
            </a:ln>
          </a:left>
          <a:right>
            <a:ln w="12700" cap="flat">
              <a:solidFill>
                <a:srgbClr val="7D97AD"/>
              </a:solidFill>
              <a:prstDash val="solid"/>
              <a:round/>
            </a:ln>
          </a:right>
          <a:top>
            <a:ln w="12700" cap="flat">
              <a:solidFill>
                <a:srgbClr val="7D97AD"/>
              </a:solidFill>
              <a:prstDash val="solid"/>
              <a:round/>
            </a:ln>
          </a:top>
          <a:bottom>
            <a:ln w="12700" cap="flat">
              <a:solidFill>
                <a:srgbClr val="7D97AD"/>
              </a:solidFill>
              <a:prstDash val="solid"/>
              <a:round/>
            </a:ln>
          </a:bottom>
          <a:insideH>
            <a:ln w="12700" cap="flat">
              <a:solidFill>
                <a:srgbClr val="7D97AD"/>
              </a:solidFill>
              <a:prstDash val="solid"/>
              <a:round/>
            </a:ln>
          </a:insideH>
          <a:insideV>
            <a:ln w="12700" cap="flat">
              <a:solidFill>
                <a:srgbClr val="7D97AD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7D97AD"/>
      </a:tcTxStyle>
      <a:tcStyle>
        <a:tcBdr>
          <a:left>
            <a:ln w="12700" cap="flat">
              <a:solidFill>
                <a:srgbClr val="7D97AD"/>
              </a:solidFill>
              <a:prstDash val="solid"/>
              <a:round/>
            </a:ln>
          </a:left>
          <a:right>
            <a:ln w="12700" cap="flat">
              <a:solidFill>
                <a:srgbClr val="7D97AD"/>
              </a:solidFill>
              <a:prstDash val="solid"/>
              <a:round/>
            </a:ln>
          </a:right>
          <a:top>
            <a:ln w="12700" cap="flat">
              <a:solidFill>
                <a:srgbClr val="7D97AD"/>
              </a:solidFill>
              <a:prstDash val="solid"/>
              <a:round/>
            </a:ln>
          </a:top>
          <a:bottom>
            <a:ln w="12700" cap="flat">
              <a:solidFill>
                <a:srgbClr val="7D97AD"/>
              </a:solidFill>
              <a:prstDash val="solid"/>
              <a:round/>
            </a:ln>
          </a:bottom>
          <a:insideH>
            <a:ln w="12700" cap="flat">
              <a:solidFill>
                <a:srgbClr val="7D97AD"/>
              </a:solidFill>
              <a:prstDash val="solid"/>
              <a:round/>
            </a:ln>
          </a:insideH>
          <a:insideV>
            <a:ln w="12700" cap="flat">
              <a:solidFill>
                <a:srgbClr val="7D97AD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7D97AD"/>
      </a:tcTxStyle>
      <a:tcStyle>
        <a:tcBdr>
          <a:left>
            <a:ln w="12700" cap="flat">
              <a:solidFill>
                <a:srgbClr val="7D97AD"/>
              </a:solidFill>
              <a:prstDash val="solid"/>
              <a:round/>
            </a:ln>
          </a:left>
          <a:right>
            <a:ln w="12700" cap="flat">
              <a:solidFill>
                <a:srgbClr val="7D97AD"/>
              </a:solidFill>
              <a:prstDash val="solid"/>
              <a:round/>
            </a:ln>
          </a:right>
          <a:top>
            <a:ln w="38100" cap="flat">
              <a:solidFill>
                <a:srgbClr val="7D97AD"/>
              </a:solidFill>
              <a:prstDash val="solid"/>
              <a:round/>
            </a:ln>
          </a:top>
          <a:bottom>
            <a:ln w="12700" cap="flat">
              <a:solidFill>
                <a:srgbClr val="7D97AD"/>
              </a:solidFill>
              <a:prstDash val="solid"/>
              <a:round/>
            </a:ln>
          </a:bottom>
          <a:insideH>
            <a:ln w="12700" cap="flat">
              <a:solidFill>
                <a:srgbClr val="7D97AD"/>
              </a:solidFill>
              <a:prstDash val="solid"/>
              <a:round/>
            </a:ln>
          </a:insideH>
          <a:insideV>
            <a:ln w="12700" cap="flat">
              <a:solidFill>
                <a:srgbClr val="7D97AD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7D97AD"/>
      </a:tcTxStyle>
      <a:tcStyle>
        <a:tcBdr>
          <a:left>
            <a:ln w="12700" cap="flat">
              <a:solidFill>
                <a:srgbClr val="7D97AD"/>
              </a:solidFill>
              <a:prstDash val="solid"/>
              <a:round/>
            </a:ln>
          </a:left>
          <a:right>
            <a:ln w="12700" cap="flat">
              <a:solidFill>
                <a:srgbClr val="7D97AD"/>
              </a:solidFill>
              <a:prstDash val="solid"/>
              <a:round/>
            </a:ln>
          </a:right>
          <a:top>
            <a:ln w="12700" cap="flat">
              <a:solidFill>
                <a:srgbClr val="7D97AD"/>
              </a:solidFill>
              <a:prstDash val="solid"/>
              <a:round/>
            </a:ln>
          </a:top>
          <a:bottom>
            <a:ln w="38100" cap="flat">
              <a:solidFill>
                <a:srgbClr val="7D97AD"/>
              </a:solidFill>
              <a:prstDash val="solid"/>
              <a:round/>
            </a:ln>
          </a:bottom>
          <a:insideH>
            <a:ln w="12700" cap="flat">
              <a:solidFill>
                <a:srgbClr val="7D97AD"/>
              </a:solidFill>
              <a:prstDash val="solid"/>
              <a:round/>
            </a:ln>
          </a:insideH>
          <a:insideV>
            <a:ln w="12700" cap="flat">
              <a:solidFill>
                <a:srgbClr val="7D97AD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E3D4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8E8"/>
          </a:solidFill>
        </a:fill>
      </a:tcStyle>
    </a:wholeTbl>
    <a:band2H>
      <a:tcTxStyle/>
      <a:tcStyle>
        <a:tcBdr/>
        <a:fill>
          <a:solidFill>
            <a:srgbClr val="7D97A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7D97A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E3D4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E3D49"/>
              </a:solidFill>
              <a:prstDash val="solid"/>
              <a:round/>
            </a:ln>
          </a:top>
          <a:bottom>
            <a:ln w="25400" cap="flat">
              <a:solidFill>
                <a:srgbClr val="2E3D4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D97AD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7D97A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E3D49"/>
              </a:solidFill>
              <a:prstDash val="solid"/>
              <a:round/>
            </a:ln>
          </a:top>
          <a:bottom>
            <a:ln w="25400" cap="flat">
              <a:solidFill>
                <a:srgbClr val="2E3D4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74"/>
  </p:normalViewPr>
  <p:slideViewPr>
    <p:cSldViewPr snapToGrid="0" snapToObjects="1">
      <p:cViewPr varScale="1">
        <p:scale>
          <a:sx n="159" d="100"/>
          <a:sy n="159" d="100"/>
        </p:scale>
        <p:origin x="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Shape 135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2" name="Shape 135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2E3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3.png"/>
          <p:cNvPicPr>
            <a:picLocks noChangeAspect="1"/>
          </p:cNvPicPr>
          <p:nvPr/>
        </p:nvPicPr>
        <p:blipFill>
          <a:blip r:embed="rId2">
            <a:extLst/>
          </a:blip>
          <a:srcRect r="7799" b="7535"/>
          <a:stretch>
            <a:fillRect/>
          </a:stretch>
        </p:blipFill>
        <p:spPr>
          <a:xfrm>
            <a:off x="6579650" y="2571750"/>
            <a:ext cx="2564401" cy="25719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57200" y="834726"/>
            <a:ext cx="8229600" cy="13893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57200" y="2195513"/>
            <a:ext cx="5038801" cy="10035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1pPr>
            <a:lvl2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2pPr>
            <a:lvl3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3pPr>
            <a:lvl4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4pPr>
            <a:lvl5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">
    <p:bg>
      <p:bgPr>
        <a:solidFill>
          <a:srgbClr val="2D3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pic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COLOR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>
            <a:spLocks noGrp="1"/>
          </p:cNvSpPr>
          <p:nvPr>
            <p:ph type="body" sz="quarter" idx="1"/>
          </p:nvPr>
        </p:nvSpPr>
        <p:spPr>
          <a:xfrm>
            <a:off x="457200" y="2195513"/>
            <a:ext cx="5038801" cy="10035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1pPr>
            <a:lvl2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2pPr>
            <a:lvl3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3pPr>
            <a:lvl4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4pPr>
            <a:lvl5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13" name="Shape 913"/>
          <p:cNvSpPr>
            <a:spLocks noGrp="1"/>
          </p:cNvSpPr>
          <p:nvPr>
            <p:ph type="title"/>
          </p:nvPr>
        </p:nvSpPr>
        <p:spPr>
          <a:xfrm>
            <a:off x="457200" y="834726"/>
            <a:ext cx="8229600" cy="1389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E3D49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914" name="Shape 914"/>
          <p:cNvSpPr>
            <a:spLocks noGrp="1"/>
          </p:cNvSpPr>
          <p:nvPr>
            <p:ph type="sldNum" sz="quarter" idx="2"/>
          </p:nvPr>
        </p:nvSpPr>
        <p:spPr>
          <a:xfrm>
            <a:off x="5486400" y="47672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gue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E3D49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922" name="Shape 9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>
            <a:spLocks noGrp="1"/>
          </p:cNvSpPr>
          <p:nvPr>
            <p:ph type="body" sz="quarter" idx="1"/>
          </p:nvPr>
        </p:nvSpPr>
        <p:spPr>
          <a:xfrm>
            <a:off x="457200" y="914250"/>
            <a:ext cx="8229600" cy="3096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1pPr>
            <a:lvl2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2pPr>
            <a:lvl3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3pPr>
            <a:lvl4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4pPr>
            <a:lvl5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30" name="Shape 930"/>
          <p:cNvSpPr>
            <a:spLocks noGrp="1"/>
          </p:cNvSpPr>
          <p:nvPr>
            <p:ph type="body" sz="quarter" idx="13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0623">
              <a:spcBef>
                <a:spcPts val="0"/>
              </a:spcBef>
              <a:buClrTx/>
              <a:buSzTx/>
              <a:buFontTx/>
              <a:buNone/>
              <a:defRPr sz="322">
                <a:solidFill>
                  <a:srgbClr val="7D97AD"/>
                </a:solidFill>
              </a:defRPr>
            </a:pPr>
            <a:endParaRPr/>
          </a:p>
        </p:txBody>
      </p:sp>
      <p:sp>
        <p:nvSpPr>
          <p:cNvPr id="931" name="Shape 93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95201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rgbClr val="2D3D4A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932" name="Shape 932"/>
          <p:cNvSpPr>
            <a:spLocks noGrp="1"/>
          </p:cNvSpPr>
          <p:nvPr>
            <p:ph type="body" idx="14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114300" indent="-25400">
              <a:buClr>
                <a:srgbClr val="2D3D4A"/>
              </a:buClr>
              <a:buSzPct val="77777"/>
              <a:buChar char="•"/>
              <a:defRPr>
                <a:solidFill>
                  <a:srgbClr val="2D3D4A"/>
                </a:solidFill>
              </a:defRPr>
            </a:pPr>
            <a:endParaRPr/>
          </a:p>
        </p:txBody>
      </p:sp>
      <p:sp>
        <p:nvSpPr>
          <p:cNvPr id="933" name="Shape 933"/>
          <p:cNvSpPr>
            <a:spLocks noGrp="1"/>
          </p:cNvSpPr>
          <p:nvPr>
            <p:ph type="sldNum" sz="quarter" idx="2"/>
          </p:nvPr>
        </p:nvSpPr>
        <p:spPr>
          <a:xfrm>
            <a:off x="8623353" y="4914900"/>
            <a:ext cx="127001" cy="1270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7D97A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gue with Subtitle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Shape 9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E3D49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941" name="Shape 941"/>
          <p:cNvSpPr>
            <a:spLocks noGrp="1"/>
          </p:cNvSpPr>
          <p:nvPr>
            <p:ph type="body" sz="half" idx="1"/>
          </p:nvPr>
        </p:nvSpPr>
        <p:spPr>
          <a:xfrm>
            <a:off x="457200" y="2633663"/>
            <a:ext cx="8229600" cy="1390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1pPr>
            <a:lvl2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2pPr>
            <a:lvl3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3pPr>
            <a:lvl4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4pPr>
            <a:lvl5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2" name="Shape 9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gue with Subtitl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Shape 9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50" name="Shape 950"/>
          <p:cNvSpPr>
            <a:spLocks noGrp="1"/>
          </p:cNvSpPr>
          <p:nvPr>
            <p:ph type="body" sz="half" idx="1"/>
          </p:nvPr>
        </p:nvSpPr>
        <p:spPr>
          <a:xfrm>
            <a:off x="457200" y="2633663"/>
            <a:ext cx="8229600" cy="1390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1pPr>
            <a:lvl2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2pPr>
            <a:lvl3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3pPr>
            <a:lvl4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4pPr>
            <a:lvl5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1" name="Shape 9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lor Segue with Subtitle Light 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Shape 9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59" name="Shape 959"/>
          <p:cNvSpPr>
            <a:spLocks noGrp="1"/>
          </p:cNvSpPr>
          <p:nvPr>
            <p:ph type="body" sz="half" idx="1"/>
          </p:nvPr>
        </p:nvSpPr>
        <p:spPr>
          <a:xfrm>
            <a:off x="457200" y="2633663"/>
            <a:ext cx="8229600" cy="1390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1pPr>
            <a:lvl2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2pPr>
            <a:lvl3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3pPr>
            <a:lvl4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4pPr>
            <a:lvl5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60" name="Shape 9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lor Segue with Subtitle Light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Shape 9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68" name="Shape 968"/>
          <p:cNvSpPr>
            <a:spLocks noGrp="1"/>
          </p:cNvSpPr>
          <p:nvPr>
            <p:ph type="body" sz="half" idx="1"/>
          </p:nvPr>
        </p:nvSpPr>
        <p:spPr>
          <a:xfrm>
            <a:off x="457200" y="2633663"/>
            <a:ext cx="8229600" cy="1390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1pPr>
            <a:lvl2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2pPr>
            <a:lvl3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3pPr>
            <a:lvl4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4pPr>
            <a:lvl5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69" name="Shape 9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gu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77" name="Shape 9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lor Segue Light 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Shape 9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85" name="Shape 9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lor Segue Light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Shape 9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93" name="Shape 9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mo">
    <p:bg>
      <p:bgPr>
        <a:solidFill>
          <a:srgbClr val="2E3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image3.png"/>
          <p:cNvPicPr>
            <a:picLocks noChangeAspect="1"/>
          </p:cNvPicPr>
          <p:nvPr/>
        </p:nvPicPr>
        <p:blipFill>
          <a:blip r:embed="rId2">
            <a:extLst/>
          </a:blip>
          <a:srcRect r="7799" b="7535"/>
          <a:stretch>
            <a:fillRect/>
          </a:stretch>
        </p:blipFill>
        <p:spPr>
          <a:xfrm>
            <a:off x="6579650" y="2571750"/>
            <a:ext cx="2564401" cy="2571900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Shape 107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4500">
                <a:solidFill>
                  <a:srgbClr val="FFFFFF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4500">
                <a:solidFill>
                  <a:srgbClr val="FFFFFF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4500">
                <a:solidFill>
                  <a:srgbClr val="FFFFFF"/>
                </a:solidFill>
              </a:defRPr>
            </a:lvl3pPr>
            <a:lvl4pPr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4500">
                <a:solidFill>
                  <a:srgbClr val="FFFFFF"/>
                </a:solidFill>
              </a:defRPr>
            </a:lvl4pPr>
            <a:lvl5pPr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45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>
            <a:spLocks noGrp="1"/>
          </p:cNvSpPr>
          <p:nvPr>
            <p:ph type="title"/>
          </p:nvPr>
        </p:nvSpPr>
        <p:spPr>
          <a:xfrm>
            <a:off x="457200" y="667977"/>
            <a:ext cx="8229600" cy="2665802"/>
          </a:xfrm>
          <a:prstGeom prst="rect">
            <a:avLst/>
          </a:prstGeom>
        </p:spPr>
        <p:txBody>
          <a:bodyPr/>
          <a:lstStyle>
            <a:lvl1pPr marL="152400" indent="-152400">
              <a:lnSpc>
                <a:spcPct val="100000"/>
              </a:lnSpc>
              <a:defRPr sz="3600" i="1">
                <a:solidFill>
                  <a:srgbClr val="2D3D4A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001" name="Shape 1001"/>
          <p:cNvSpPr>
            <a:spLocks noGrp="1"/>
          </p:cNvSpPr>
          <p:nvPr>
            <p:ph type="body" sz="quarter" idx="1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5416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1pPr>
            <a:lvl2pPr>
              <a:lnSpc>
                <a:spcPct val="135416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2pPr>
            <a:lvl3pPr>
              <a:lnSpc>
                <a:spcPct val="135416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3pPr>
            <a:lvl4pPr>
              <a:lnSpc>
                <a:spcPct val="135416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4pPr>
            <a:lvl5pPr>
              <a:lnSpc>
                <a:spcPct val="135416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02" name="Shape 10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with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Shape 1009"/>
          <p:cNvSpPr>
            <a:spLocks noGrp="1"/>
          </p:cNvSpPr>
          <p:nvPr>
            <p:ph type="body" sz="quarter" idx="1"/>
          </p:nvPr>
        </p:nvSpPr>
        <p:spPr>
          <a:xfrm>
            <a:off x="457200" y="914250"/>
            <a:ext cx="8229600" cy="3096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1pPr>
            <a:lvl2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2pPr>
            <a:lvl3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3pPr>
            <a:lvl4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4pPr>
            <a:lvl5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0" name="Shape 1010"/>
          <p:cNvSpPr>
            <a:spLocks noGrp="1"/>
          </p:cNvSpPr>
          <p:nvPr>
            <p:ph type="body" sz="quarter" idx="13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0623">
              <a:spcBef>
                <a:spcPts val="0"/>
              </a:spcBef>
              <a:buClrTx/>
              <a:buSzTx/>
              <a:buFontTx/>
              <a:buNone/>
              <a:defRPr sz="322">
                <a:solidFill>
                  <a:srgbClr val="7D97AD"/>
                </a:solidFill>
              </a:defRPr>
            </a:pPr>
            <a:endParaRPr/>
          </a:p>
        </p:txBody>
      </p:sp>
      <p:sp>
        <p:nvSpPr>
          <p:cNvPr id="1011" name="Shape 101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95201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rgbClr val="2D3D4A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012" name="Shape 1012"/>
          <p:cNvSpPr>
            <a:spLocks noGrp="1"/>
          </p:cNvSpPr>
          <p:nvPr>
            <p:ph type="body" idx="14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114300" indent="-25400">
              <a:buClr>
                <a:srgbClr val="2D3D4A"/>
              </a:buClr>
              <a:buSzPct val="77777"/>
              <a:buChar char="•"/>
              <a:defRPr>
                <a:solidFill>
                  <a:srgbClr val="2D3D4A"/>
                </a:solidFill>
              </a:defRPr>
            </a:pPr>
            <a:endParaRPr/>
          </a:p>
        </p:txBody>
      </p:sp>
      <p:sp>
        <p:nvSpPr>
          <p:cNvPr id="1013" name="Shape 1013"/>
          <p:cNvSpPr>
            <a:spLocks noGrp="1"/>
          </p:cNvSpPr>
          <p:nvPr>
            <p:ph type="sldNum" sz="quarter" idx="2"/>
          </p:nvPr>
        </p:nvSpPr>
        <p:spPr>
          <a:xfrm>
            <a:off x="8623353" y="4914900"/>
            <a:ext cx="127001" cy="1270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7D97A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with Content &amp; Im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Shape 1020"/>
          <p:cNvSpPr>
            <a:spLocks noGrp="1"/>
          </p:cNvSpPr>
          <p:nvPr>
            <p:ph type="body" sz="quarter" idx="1"/>
          </p:nvPr>
        </p:nvSpPr>
        <p:spPr>
          <a:xfrm>
            <a:off x="457200" y="912874"/>
            <a:ext cx="8229600" cy="3096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1pPr>
            <a:lvl2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2pPr>
            <a:lvl3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3pPr>
            <a:lvl4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4pPr>
            <a:lvl5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21" name="Shape 1021"/>
          <p:cNvSpPr>
            <a:spLocks noGrp="1"/>
          </p:cNvSpPr>
          <p:nvPr>
            <p:ph type="body" sz="quarter" idx="13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0623">
              <a:spcBef>
                <a:spcPts val="0"/>
              </a:spcBef>
              <a:buClrTx/>
              <a:buSzTx/>
              <a:buFontTx/>
              <a:buNone/>
              <a:defRPr sz="322">
                <a:solidFill>
                  <a:srgbClr val="7D97AD"/>
                </a:solidFill>
              </a:defRPr>
            </a:pPr>
            <a:endParaRPr/>
          </a:p>
        </p:txBody>
      </p:sp>
      <p:sp>
        <p:nvSpPr>
          <p:cNvPr id="1022" name="Shape 102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93701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rgbClr val="2D3D4A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023" name="Shape 1023"/>
          <p:cNvSpPr>
            <a:spLocks noGrp="1"/>
          </p:cNvSpPr>
          <p:nvPr>
            <p:ph type="body" sz="half" idx="14"/>
          </p:nvPr>
        </p:nvSpPr>
        <p:spPr>
          <a:xfrm>
            <a:off x="457199" y="1714500"/>
            <a:ext cx="4025102" cy="28575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114300" indent="-25400">
              <a:buClr>
                <a:srgbClr val="2D3D4A"/>
              </a:buClr>
              <a:buSzPct val="77777"/>
              <a:buChar char="•"/>
              <a:defRPr>
                <a:solidFill>
                  <a:srgbClr val="2D3D4A"/>
                </a:solidFill>
              </a:defRPr>
            </a:pPr>
            <a:endParaRPr/>
          </a:p>
        </p:txBody>
      </p:sp>
      <p:sp>
        <p:nvSpPr>
          <p:cNvPr id="1024" name="Shape 1024"/>
          <p:cNvSpPr>
            <a:spLocks noGrp="1"/>
          </p:cNvSpPr>
          <p:nvPr>
            <p:ph type="pic" sz="half" idx="15"/>
          </p:nvPr>
        </p:nvSpPr>
        <p:spPr>
          <a:xfrm>
            <a:off x="4662487" y="1714500"/>
            <a:ext cx="4024201" cy="28575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025" name="Shape 1025"/>
          <p:cNvSpPr>
            <a:spLocks noGrp="1"/>
          </p:cNvSpPr>
          <p:nvPr>
            <p:ph type="sldNum" sz="quarter" idx="2"/>
          </p:nvPr>
        </p:nvSpPr>
        <p:spPr>
          <a:xfrm>
            <a:off x="8623353" y="4914900"/>
            <a:ext cx="127001" cy="1270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7D97A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">
    <p:bg>
      <p:bgPr>
        <a:solidFill>
          <a:srgbClr val="2D3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Shape 1032"/>
          <p:cNvSpPr>
            <a:spLocks noGrp="1"/>
          </p:cNvSpPr>
          <p:nvPr>
            <p:ph type="pic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033" name="Shape 10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mo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image3.png"/>
          <p:cNvPicPr>
            <a:picLocks noChangeAspect="1"/>
          </p:cNvPicPr>
          <p:nvPr/>
        </p:nvPicPr>
        <p:blipFill>
          <a:blip r:embed="rId2">
            <a:extLst/>
          </a:blip>
          <a:srcRect r="7799" b="7535"/>
          <a:stretch>
            <a:fillRect/>
          </a:stretch>
        </p:blipFill>
        <p:spPr>
          <a:xfrm>
            <a:off x="6579650" y="2571750"/>
            <a:ext cx="2564401" cy="2571900"/>
          </a:xfrm>
          <a:prstGeom prst="rect">
            <a:avLst/>
          </a:prstGeom>
          <a:ln w="12700">
            <a:miter lim="400000"/>
          </a:ln>
        </p:spPr>
      </p:pic>
      <p:sp>
        <p:nvSpPr>
          <p:cNvPr id="1041" name="Shape 1041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4500">
                <a:solidFill>
                  <a:srgbClr val="2E3D49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4500">
                <a:solidFill>
                  <a:srgbClr val="2E3D49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4500">
                <a:solidFill>
                  <a:srgbClr val="2E3D49"/>
                </a:solidFill>
              </a:defRPr>
            </a:lvl3pPr>
            <a:lvl4pPr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4500">
                <a:solidFill>
                  <a:srgbClr val="2E3D49"/>
                </a:solidFill>
              </a:defRPr>
            </a:lvl4pPr>
            <a:lvl5pPr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4500">
                <a:solidFill>
                  <a:srgbClr val="2E3D49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2" name="Shape 10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A Dark">
    <p:bg>
      <p:bgPr>
        <a:solidFill>
          <a:srgbClr val="2E3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Shape 1049"/>
          <p:cNvSpPr/>
          <p:nvPr/>
        </p:nvSpPr>
        <p:spPr>
          <a:xfrm>
            <a:off x="489755" y="4826000"/>
            <a:ext cx="81645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defRPr sz="70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© 2017 Udacity. All rights reserved.</a:t>
            </a:r>
          </a:p>
        </p:txBody>
      </p:sp>
      <p:sp>
        <p:nvSpPr>
          <p:cNvPr id="1050" name="Shape 1050"/>
          <p:cNvSpPr/>
          <p:nvPr/>
        </p:nvSpPr>
        <p:spPr>
          <a:xfrm>
            <a:off x="3796400" y="3548547"/>
            <a:ext cx="1551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Be in Demand</a:t>
            </a:r>
          </a:p>
        </p:txBody>
      </p:sp>
      <p:pic>
        <p:nvPicPr>
          <p:cNvPr id="1051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85827" y="1370724"/>
            <a:ext cx="2172301" cy="1941001"/>
          </a:xfrm>
          <a:prstGeom prst="rect">
            <a:avLst/>
          </a:prstGeom>
          <a:ln w="12700">
            <a:miter lim="400000"/>
          </a:ln>
        </p:spPr>
      </p:pic>
      <p:sp>
        <p:nvSpPr>
          <p:cNvPr id="1052" name="Shape 10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A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Shape 1059"/>
          <p:cNvSpPr/>
          <p:nvPr/>
        </p:nvSpPr>
        <p:spPr>
          <a:xfrm>
            <a:off x="489755" y="4826000"/>
            <a:ext cx="81645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defRPr sz="700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© 2017 Udacity. All rights reserved.</a:t>
            </a:r>
          </a:p>
        </p:txBody>
      </p:sp>
      <p:sp>
        <p:nvSpPr>
          <p:cNvPr id="1060" name="Shape 1060"/>
          <p:cNvSpPr/>
          <p:nvPr/>
        </p:nvSpPr>
        <p:spPr>
          <a:xfrm>
            <a:off x="3796400" y="3548874"/>
            <a:ext cx="1551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800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Be in Demand</a:t>
            </a:r>
          </a:p>
        </p:txBody>
      </p:sp>
      <p:pic>
        <p:nvPicPr>
          <p:cNvPr id="1061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85827" y="1370724"/>
            <a:ext cx="2172301" cy="1941001"/>
          </a:xfrm>
          <a:prstGeom prst="rect">
            <a:avLst/>
          </a:prstGeom>
          <a:ln w="12700">
            <a:miter lim="400000"/>
          </a:ln>
        </p:spPr>
      </p:pic>
      <p:sp>
        <p:nvSpPr>
          <p:cNvPr id="1062" name="Shape 10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B Dark">
    <p:bg>
      <p:bgPr>
        <a:solidFill>
          <a:srgbClr val="2E3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Shape 1069"/>
          <p:cNvSpPr/>
          <p:nvPr/>
        </p:nvSpPr>
        <p:spPr>
          <a:xfrm>
            <a:off x="489755" y="4826000"/>
            <a:ext cx="81645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defRPr sz="70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© 2017 Udacity. All rights reserved.</a:t>
            </a:r>
          </a:p>
        </p:txBody>
      </p:sp>
      <p:sp>
        <p:nvSpPr>
          <p:cNvPr id="1070" name="Shape 1070"/>
          <p:cNvSpPr/>
          <p:nvPr/>
        </p:nvSpPr>
        <p:spPr>
          <a:xfrm>
            <a:off x="3796400" y="3082943"/>
            <a:ext cx="1551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Be in Demand</a:t>
            </a:r>
          </a:p>
        </p:txBody>
      </p:sp>
      <p:pic>
        <p:nvPicPr>
          <p:cNvPr id="1071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0678" y="2221259"/>
            <a:ext cx="4143301" cy="72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072" name="Shape 10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B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Shape 1079"/>
          <p:cNvSpPr/>
          <p:nvPr/>
        </p:nvSpPr>
        <p:spPr>
          <a:xfrm>
            <a:off x="489755" y="4826000"/>
            <a:ext cx="81645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defRPr sz="700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© 2017 Udacity. All rights reserved.</a:t>
            </a:r>
          </a:p>
        </p:txBody>
      </p:sp>
      <p:sp>
        <p:nvSpPr>
          <p:cNvPr id="1080" name="Shape 1080"/>
          <p:cNvSpPr/>
          <p:nvPr/>
        </p:nvSpPr>
        <p:spPr>
          <a:xfrm>
            <a:off x="3796400" y="3082943"/>
            <a:ext cx="1551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800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Be in Demand</a:t>
            </a:r>
          </a:p>
        </p:txBody>
      </p:sp>
      <p:pic>
        <p:nvPicPr>
          <p:cNvPr id="1081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0313" y="2221259"/>
            <a:ext cx="4143300" cy="72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082" name="Shape 10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Shape 10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A Dark">
    <p:bg>
      <p:bgPr>
        <a:solidFill>
          <a:srgbClr val="2E3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489755" y="4826000"/>
            <a:ext cx="81645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defRPr sz="70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© 2016 Udacity. All rights reserved.</a:t>
            </a:r>
          </a:p>
        </p:txBody>
      </p:sp>
      <p:sp>
        <p:nvSpPr>
          <p:cNvPr id="116" name="Shape 116"/>
          <p:cNvSpPr/>
          <p:nvPr/>
        </p:nvSpPr>
        <p:spPr>
          <a:xfrm>
            <a:off x="3796400" y="3548547"/>
            <a:ext cx="1551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Be in Demand</a:t>
            </a:r>
          </a:p>
        </p:txBody>
      </p:sp>
      <p:pic>
        <p:nvPicPr>
          <p:cNvPr id="117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85827" y="1370724"/>
            <a:ext cx="2172301" cy="1941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1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Shape 1096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/>
          <a:lstStyle>
            <a:lvl1pPr algn="ctr">
              <a:defRPr sz="5200">
                <a:solidFill>
                  <a:srgbClr val="2E3D49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097" name="Shape 1097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02B3E4"/>
                </a:solidFill>
              </a:defRPr>
            </a:lvl1pPr>
            <a:lvl2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02B3E4"/>
                </a:solidFill>
              </a:defRPr>
            </a:lvl2pPr>
            <a:lvl3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02B3E4"/>
                </a:solidFill>
              </a:defRPr>
            </a:lvl3pPr>
            <a:lvl4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02B3E4"/>
                </a:solidFill>
              </a:defRPr>
            </a:lvl4pPr>
            <a:lvl5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98" name="Shape 1098"/>
          <p:cNvSpPr>
            <a:spLocks noGrp="1"/>
          </p:cNvSpPr>
          <p:nvPr>
            <p:ph type="sldNum" sz="quarter" idx="2"/>
          </p:nvPr>
        </p:nvSpPr>
        <p:spPr>
          <a:xfrm>
            <a:off x="8472458" y="4663216"/>
            <a:ext cx="248568" cy="23548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_1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Shape 1105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E3D49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106" name="Shape 1106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Clr>
                <a:srgbClr val="02B3E4"/>
              </a:buClr>
              <a:defRPr>
                <a:solidFill>
                  <a:srgbClr val="02B3E4"/>
                </a:solidFill>
              </a:defRPr>
            </a:lvl1pPr>
            <a:lvl2pPr>
              <a:spcBef>
                <a:spcPts val="0"/>
              </a:spcBef>
              <a:buClr>
                <a:srgbClr val="02B3E4"/>
              </a:buClr>
              <a:defRPr>
                <a:solidFill>
                  <a:srgbClr val="02B3E4"/>
                </a:solidFill>
              </a:defRPr>
            </a:lvl2pPr>
            <a:lvl3pPr>
              <a:spcBef>
                <a:spcPts val="0"/>
              </a:spcBef>
              <a:buClr>
                <a:srgbClr val="02B3E4"/>
              </a:buClr>
              <a:defRPr>
                <a:solidFill>
                  <a:srgbClr val="02B3E4"/>
                </a:solidFill>
              </a:defRPr>
            </a:lvl3pPr>
            <a:lvl4pPr>
              <a:spcBef>
                <a:spcPts val="0"/>
              </a:spcBef>
              <a:buClr>
                <a:srgbClr val="02B3E4"/>
              </a:buClr>
              <a:defRPr>
                <a:solidFill>
                  <a:srgbClr val="02B3E4"/>
                </a:solidFill>
              </a:defRPr>
            </a:lvl4pPr>
            <a:lvl5pPr>
              <a:spcBef>
                <a:spcPts val="0"/>
              </a:spcBef>
              <a:buClr>
                <a:srgbClr val="02B3E4"/>
              </a:buClr>
              <a:defRPr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7" name="Shape 1107"/>
          <p:cNvSpPr>
            <a:spLocks noGrp="1"/>
          </p:cNvSpPr>
          <p:nvPr>
            <p:ph type="sldNum" sz="quarter" idx="2"/>
          </p:nvPr>
        </p:nvSpPr>
        <p:spPr>
          <a:xfrm>
            <a:off x="8472458" y="4663216"/>
            <a:ext cx="248568" cy="23548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5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Shape 1114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/>
          <a:lstStyle>
            <a:lvl1pPr algn="ctr">
              <a:defRPr sz="5200">
                <a:solidFill>
                  <a:srgbClr val="2E3D49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115" name="Shape 1115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02B3E4"/>
                </a:solidFill>
              </a:defRPr>
            </a:lvl1pPr>
            <a:lvl2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02B3E4"/>
                </a:solidFill>
              </a:defRPr>
            </a:lvl2pPr>
            <a:lvl3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02B3E4"/>
                </a:solidFill>
              </a:defRPr>
            </a:lvl3pPr>
            <a:lvl4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02B3E4"/>
                </a:solidFill>
              </a:defRPr>
            </a:lvl4pPr>
            <a:lvl5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16" name="Shape 1116"/>
          <p:cNvSpPr>
            <a:spLocks noGrp="1"/>
          </p:cNvSpPr>
          <p:nvPr>
            <p:ph type="sldNum" sz="quarter" idx="2"/>
          </p:nvPr>
        </p:nvSpPr>
        <p:spPr>
          <a:xfrm>
            <a:off x="8472458" y="4663216"/>
            <a:ext cx="248568" cy="23548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_2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Shape 1123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E3D49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124" name="Shape 1124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Clr>
                <a:srgbClr val="02B3E4"/>
              </a:buClr>
              <a:defRPr>
                <a:solidFill>
                  <a:srgbClr val="02B3E4"/>
                </a:solidFill>
              </a:defRPr>
            </a:lvl1pPr>
            <a:lvl2pPr>
              <a:spcBef>
                <a:spcPts val="0"/>
              </a:spcBef>
              <a:buClr>
                <a:srgbClr val="02B3E4"/>
              </a:buClr>
              <a:defRPr>
                <a:solidFill>
                  <a:srgbClr val="02B3E4"/>
                </a:solidFill>
              </a:defRPr>
            </a:lvl2pPr>
            <a:lvl3pPr>
              <a:spcBef>
                <a:spcPts val="0"/>
              </a:spcBef>
              <a:buClr>
                <a:srgbClr val="02B3E4"/>
              </a:buClr>
              <a:defRPr>
                <a:solidFill>
                  <a:srgbClr val="02B3E4"/>
                </a:solidFill>
              </a:defRPr>
            </a:lvl3pPr>
            <a:lvl4pPr>
              <a:spcBef>
                <a:spcPts val="0"/>
              </a:spcBef>
              <a:buClr>
                <a:srgbClr val="02B3E4"/>
              </a:buClr>
              <a:defRPr>
                <a:solidFill>
                  <a:srgbClr val="02B3E4"/>
                </a:solidFill>
              </a:defRPr>
            </a:lvl4pPr>
            <a:lvl5pPr>
              <a:spcBef>
                <a:spcPts val="0"/>
              </a:spcBef>
              <a:buClr>
                <a:srgbClr val="02B3E4"/>
              </a:buClr>
              <a:defRPr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5" name="Shape 1125"/>
          <p:cNvSpPr>
            <a:spLocks noGrp="1"/>
          </p:cNvSpPr>
          <p:nvPr>
            <p:ph type="sldNum" sz="quarter" idx="2"/>
          </p:nvPr>
        </p:nvSpPr>
        <p:spPr>
          <a:xfrm>
            <a:off x="8472458" y="4663216"/>
            <a:ext cx="248568" cy="23548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Shape 1132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rgbClr val="2E3D49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133" name="Shape 1133"/>
          <p:cNvSpPr>
            <a:spLocks noGrp="1"/>
          </p:cNvSpPr>
          <p:nvPr>
            <p:ph type="sldNum" sz="quarter" idx="2"/>
          </p:nvPr>
        </p:nvSpPr>
        <p:spPr>
          <a:xfrm>
            <a:off x="8472458" y="4663216"/>
            <a:ext cx="248568" cy="23548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Shape 1140"/>
          <p:cNvSpPr>
            <a:spLocks noGrp="1"/>
          </p:cNvSpPr>
          <p:nvPr>
            <p:ph type="title"/>
          </p:nvPr>
        </p:nvSpPr>
        <p:spPr>
          <a:xfrm>
            <a:off x="457200" y="834726"/>
            <a:ext cx="8229600" cy="1389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E3D49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141" name="Shape 1141"/>
          <p:cNvSpPr>
            <a:spLocks noGrp="1"/>
          </p:cNvSpPr>
          <p:nvPr>
            <p:ph type="body" sz="quarter" idx="1"/>
          </p:nvPr>
        </p:nvSpPr>
        <p:spPr>
          <a:xfrm>
            <a:off x="457200" y="2195513"/>
            <a:ext cx="5038801" cy="10035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1pPr>
            <a:lvl2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2pPr>
            <a:lvl3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3pPr>
            <a:lvl4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4pPr>
            <a:lvl5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1142" name="image4.png" descr="480-white.png"/>
          <p:cNvPicPr>
            <a:picLocks noChangeAspect="1"/>
          </p:cNvPicPr>
          <p:nvPr/>
        </p:nvPicPr>
        <p:blipFill>
          <a:blip r:embed="rId2">
            <a:extLst/>
          </a:blip>
          <a:srcRect l="11522" t="30947" r="11500" b="31851"/>
          <a:stretch>
            <a:fillRect/>
          </a:stretch>
        </p:blipFill>
        <p:spPr>
          <a:xfrm>
            <a:off x="457200" y="4500000"/>
            <a:ext cx="2123623" cy="403776"/>
          </a:xfrm>
          <a:prstGeom prst="rect">
            <a:avLst/>
          </a:prstGeom>
          <a:ln w="12700">
            <a:miter lim="400000"/>
          </a:ln>
        </p:spPr>
      </p:pic>
      <p:sp>
        <p:nvSpPr>
          <p:cNvPr id="1143" name="Shape 1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COLOR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Shape 1150"/>
          <p:cNvSpPr>
            <a:spLocks noGrp="1"/>
          </p:cNvSpPr>
          <p:nvPr>
            <p:ph type="body" sz="quarter" idx="1"/>
          </p:nvPr>
        </p:nvSpPr>
        <p:spPr>
          <a:xfrm>
            <a:off x="457200" y="2195513"/>
            <a:ext cx="5038801" cy="10035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1pPr>
            <a:lvl2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2pPr>
            <a:lvl3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3pPr>
            <a:lvl4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4pPr>
            <a:lvl5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51" name="Shape 1151"/>
          <p:cNvSpPr>
            <a:spLocks noGrp="1"/>
          </p:cNvSpPr>
          <p:nvPr>
            <p:ph type="title"/>
          </p:nvPr>
        </p:nvSpPr>
        <p:spPr>
          <a:xfrm>
            <a:off x="457200" y="834726"/>
            <a:ext cx="8229600" cy="1389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E3D49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152" name="Shape 1152"/>
          <p:cNvSpPr>
            <a:spLocks noGrp="1"/>
          </p:cNvSpPr>
          <p:nvPr>
            <p:ph type="sldNum" sz="quarter" idx="2"/>
          </p:nvPr>
        </p:nvSpPr>
        <p:spPr>
          <a:xfrm>
            <a:off x="5486400" y="47672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gue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Shape 1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E3D49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160" name="Shape 11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Shape 1167"/>
          <p:cNvSpPr>
            <a:spLocks noGrp="1"/>
          </p:cNvSpPr>
          <p:nvPr>
            <p:ph type="body" sz="quarter" idx="1"/>
          </p:nvPr>
        </p:nvSpPr>
        <p:spPr>
          <a:xfrm>
            <a:off x="457200" y="914250"/>
            <a:ext cx="8229600" cy="3096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1pPr>
            <a:lvl2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2pPr>
            <a:lvl3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3pPr>
            <a:lvl4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4pPr>
            <a:lvl5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68" name="Shape 1168"/>
          <p:cNvSpPr>
            <a:spLocks noGrp="1"/>
          </p:cNvSpPr>
          <p:nvPr>
            <p:ph type="body" sz="quarter" idx="13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0623">
              <a:spcBef>
                <a:spcPts val="0"/>
              </a:spcBef>
              <a:buClrTx/>
              <a:buSzTx/>
              <a:buFontTx/>
              <a:buNone/>
              <a:defRPr sz="322">
                <a:solidFill>
                  <a:srgbClr val="7D97AD"/>
                </a:solidFill>
              </a:defRPr>
            </a:pPr>
            <a:endParaRPr/>
          </a:p>
        </p:txBody>
      </p:sp>
      <p:sp>
        <p:nvSpPr>
          <p:cNvPr id="1169" name="Shape 1169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95201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rgbClr val="2D3D4A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170" name="Shape 1170"/>
          <p:cNvSpPr>
            <a:spLocks noGrp="1"/>
          </p:cNvSpPr>
          <p:nvPr>
            <p:ph type="body" idx="14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114300" indent="-25400">
              <a:buClr>
                <a:srgbClr val="2D3D4A"/>
              </a:buClr>
              <a:buSzPct val="77777"/>
              <a:buChar char="•"/>
              <a:defRPr>
                <a:solidFill>
                  <a:srgbClr val="2D3D4A"/>
                </a:solidFill>
              </a:defRPr>
            </a:pPr>
            <a:endParaRPr/>
          </a:p>
        </p:txBody>
      </p:sp>
      <p:sp>
        <p:nvSpPr>
          <p:cNvPr id="1171" name="Shape 1171"/>
          <p:cNvSpPr>
            <a:spLocks noGrp="1"/>
          </p:cNvSpPr>
          <p:nvPr>
            <p:ph type="sldNum" sz="quarter" idx="2"/>
          </p:nvPr>
        </p:nvSpPr>
        <p:spPr>
          <a:xfrm>
            <a:off x="8623353" y="4914900"/>
            <a:ext cx="127001" cy="1270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7D97A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gue with Subtitle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Shape 11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E3D49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179" name="Shape 1179"/>
          <p:cNvSpPr>
            <a:spLocks noGrp="1"/>
          </p:cNvSpPr>
          <p:nvPr>
            <p:ph type="body" sz="half" idx="1"/>
          </p:nvPr>
        </p:nvSpPr>
        <p:spPr>
          <a:xfrm>
            <a:off x="457200" y="2633663"/>
            <a:ext cx="8229600" cy="1390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1pPr>
            <a:lvl2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2pPr>
            <a:lvl3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3pPr>
            <a:lvl4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4pPr>
            <a:lvl5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80" name="Shape 11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A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489755" y="4826000"/>
            <a:ext cx="81645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defRPr sz="700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© 2016 Udacity. All rights reserved.</a:t>
            </a:r>
          </a:p>
        </p:txBody>
      </p:sp>
      <p:sp>
        <p:nvSpPr>
          <p:cNvPr id="126" name="Shape 126"/>
          <p:cNvSpPr/>
          <p:nvPr/>
        </p:nvSpPr>
        <p:spPr>
          <a:xfrm>
            <a:off x="3796400" y="3548874"/>
            <a:ext cx="1551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800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Be in Demand</a:t>
            </a:r>
          </a:p>
        </p:txBody>
      </p:sp>
      <p:pic>
        <p:nvPicPr>
          <p:cNvPr id="127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85827" y="1370724"/>
            <a:ext cx="2172301" cy="1941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gue with Subtitl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Shape 11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88" name="Shape 1188"/>
          <p:cNvSpPr>
            <a:spLocks noGrp="1"/>
          </p:cNvSpPr>
          <p:nvPr>
            <p:ph type="body" sz="half" idx="1"/>
          </p:nvPr>
        </p:nvSpPr>
        <p:spPr>
          <a:xfrm>
            <a:off x="457200" y="2633663"/>
            <a:ext cx="8229600" cy="1390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1pPr>
            <a:lvl2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2pPr>
            <a:lvl3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3pPr>
            <a:lvl4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4pPr>
            <a:lvl5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89" name="Shape 11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lor Segue with Subtitle Light 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97" name="Shape 1197"/>
          <p:cNvSpPr>
            <a:spLocks noGrp="1"/>
          </p:cNvSpPr>
          <p:nvPr>
            <p:ph type="body" sz="half" idx="1"/>
          </p:nvPr>
        </p:nvSpPr>
        <p:spPr>
          <a:xfrm>
            <a:off x="457200" y="2633663"/>
            <a:ext cx="8229600" cy="1390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1pPr>
            <a:lvl2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2pPr>
            <a:lvl3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3pPr>
            <a:lvl4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4pPr>
            <a:lvl5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8" name="Shape 11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lor Segue with Subtitle Light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Shape 12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06" name="Shape 1206"/>
          <p:cNvSpPr>
            <a:spLocks noGrp="1"/>
          </p:cNvSpPr>
          <p:nvPr>
            <p:ph type="body" sz="half" idx="1"/>
          </p:nvPr>
        </p:nvSpPr>
        <p:spPr>
          <a:xfrm>
            <a:off x="457200" y="2633663"/>
            <a:ext cx="8229600" cy="1390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1pPr>
            <a:lvl2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2pPr>
            <a:lvl3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3pPr>
            <a:lvl4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4pPr>
            <a:lvl5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07" name="Shape 12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gu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15" name="Shape 12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lor Segue Light 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Shape 12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23" name="Shape 12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lor Segue Light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Shape 12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31" name="Shape 12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Shape 1238"/>
          <p:cNvSpPr>
            <a:spLocks noGrp="1"/>
          </p:cNvSpPr>
          <p:nvPr>
            <p:ph type="title"/>
          </p:nvPr>
        </p:nvSpPr>
        <p:spPr>
          <a:xfrm>
            <a:off x="457200" y="667977"/>
            <a:ext cx="8229600" cy="2665802"/>
          </a:xfrm>
          <a:prstGeom prst="rect">
            <a:avLst/>
          </a:prstGeom>
        </p:spPr>
        <p:txBody>
          <a:bodyPr/>
          <a:lstStyle>
            <a:lvl1pPr marL="152400" indent="-152400">
              <a:lnSpc>
                <a:spcPct val="100000"/>
              </a:lnSpc>
              <a:defRPr sz="3600" i="1">
                <a:solidFill>
                  <a:srgbClr val="2D3D4A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239" name="Shape 1239"/>
          <p:cNvSpPr>
            <a:spLocks noGrp="1"/>
          </p:cNvSpPr>
          <p:nvPr>
            <p:ph type="body" sz="quarter" idx="1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5416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1pPr>
            <a:lvl2pPr>
              <a:lnSpc>
                <a:spcPct val="135416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2pPr>
            <a:lvl3pPr>
              <a:lnSpc>
                <a:spcPct val="135416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3pPr>
            <a:lvl4pPr>
              <a:lnSpc>
                <a:spcPct val="135416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4pPr>
            <a:lvl5pPr>
              <a:lnSpc>
                <a:spcPct val="135416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40" name="Shape 12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with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Shape 1247"/>
          <p:cNvSpPr>
            <a:spLocks noGrp="1"/>
          </p:cNvSpPr>
          <p:nvPr>
            <p:ph type="body" sz="quarter" idx="1"/>
          </p:nvPr>
        </p:nvSpPr>
        <p:spPr>
          <a:xfrm>
            <a:off x="457200" y="914250"/>
            <a:ext cx="8229600" cy="3096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1pPr>
            <a:lvl2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2pPr>
            <a:lvl3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3pPr>
            <a:lvl4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4pPr>
            <a:lvl5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48" name="Shape 1248"/>
          <p:cNvSpPr>
            <a:spLocks noGrp="1"/>
          </p:cNvSpPr>
          <p:nvPr>
            <p:ph type="body" sz="quarter" idx="13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0623">
              <a:spcBef>
                <a:spcPts val="0"/>
              </a:spcBef>
              <a:buClrTx/>
              <a:buSzTx/>
              <a:buFontTx/>
              <a:buNone/>
              <a:defRPr sz="322">
                <a:solidFill>
                  <a:srgbClr val="7D97AD"/>
                </a:solidFill>
              </a:defRPr>
            </a:pPr>
            <a:endParaRPr/>
          </a:p>
        </p:txBody>
      </p:sp>
      <p:sp>
        <p:nvSpPr>
          <p:cNvPr id="1249" name="Shape 1249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95201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rgbClr val="2D3D4A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250" name="Shape 1250"/>
          <p:cNvSpPr>
            <a:spLocks noGrp="1"/>
          </p:cNvSpPr>
          <p:nvPr>
            <p:ph type="body" idx="14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114300" indent="-25400">
              <a:buClr>
                <a:srgbClr val="2D3D4A"/>
              </a:buClr>
              <a:buSzPct val="77777"/>
              <a:buChar char="•"/>
              <a:defRPr>
                <a:solidFill>
                  <a:srgbClr val="2D3D4A"/>
                </a:solidFill>
              </a:defRPr>
            </a:pPr>
            <a:endParaRPr/>
          </a:p>
        </p:txBody>
      </p:sp>
      <p:sp>
        <p:nvSpPr>
          <p:cNvPr id="1251" name="Shape 1251"/>
          <p:cNvSpPr>
            <a:spLocks noGrp="1"/>
          </p:cNvSpPr>
          <p:nvPr>
            <p:ph type="sldNum" sz="quarter" idx="2"/>
          </p:nvPr>
        </p:nvSpPr>
        <p:spPr>
          <a:xfrm>
            <a:off x="8623353" y="4914900"/>
            <a:ext cx="127001" cy="1270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7D97A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with Content &amp; Im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Shape 1258"/>
          <p:cNvSpPr>
            <a:spLocks noGrp="1"/>
          </p:cNvSpPr>
          <p:nvPr>
            <p:ph type="body" sz="quarter" idx="1"/>
          </p:nvPr>
        </p:nvSpPr>
        <p:spPr>
          <a:xfrm>
            <a:off x="457200" y="912874"/>
            <a:ext cx="8229600" cy="3096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1pPr>
            <a:lvl2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2pPr>
            <a:lvl3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3pPr>
            <a:lvl4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4pPr>
            <a:lvl5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59" name="Shape 1259"/>
          <p:cNvSpPr>
            <a:spLocks noGrp="1"/>
          </p:cNvSpPr>
          <p:nvPr>
            <p:ph type="body" sz="quarter" idx="13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0623">
              <a:spcBef>
                <a:spcPts val="0"/>
              </a:spcBef>
              <a:buClrTx/>
              <a:buSzTx/>
              <a:buFontTx/>
              <a:buNone/>
              <a:defRPr sz="322">
                <a:solidFill>
                  <a:srgbClr val="7D97AD"/>
                </a:solidFill>
              </a:defRPr>
            </a:pPr>
            <a:endParaRPr/>
          </a:p>
        </p:txBody>
      </p:sp>
      <p:sp>
        <p:nvSpPr>
          <p:cNvPr id="1260" name="Shape 1260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93701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rgbClr val="2D3D4A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261" name="Shape 1261"/>
          <p:cNvSpPr>
            <a:spLocks noGrp="1"/>
          </p:cNvSpPr>
          <p:nvPr>
            <p:ph type="body" sz="half" idx="14"/>
          </p:nvPr>
        </p:nvSpPr>
        <p:spPr>
          <a:xfrm>
            <a:off x="457199" y="1714500"/>
            <a:ext cx="4025102" cy="28575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114300" indent="-25400">
              <a:buClr>
                <a:srgbClr val="2D3D4A"/>
              </a:buClr>
              <a:buSzPct val="77777"/>
              <a:buChar char="•"/>
              <a:defRPr>
                <a:solidFill>
                  <a:srgbClr val="2D3D4A"/>
                </a:solidFill>
              </a:defRPr>
            </a:pPr>
            <a:endParaRPr/>
          </a:p>
        </p:txBody>
      </p:sp>
      <p:sp>
        <p:nvSpPr>
          <p:cNvPr id="1262" name="Shape 1262"/>
          <p:cNvSpPr>
            <a:spLocks noGrp="1"/>
          </p:cNvSpPr>
          <p:nvPr>
            <p:ph type="pic" sz="half" idx="15"/>
          </p:nvPr>
        </p:nvSpPr>
        <p:spPr>
          <a:xfrm>
            <a:off x="4662487" y="1714500"/>
            <a:ext cx="4024201" cy="28575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63" name="Shape 1263"/>
          <p:cNvSpPr>
            <a:spLocks noGrp="1"/>
          </p:cNvSpPr>
          <p:nvPr>
            <p:ph type="sldNum" sz="quarter" idx="2"/>
          </p:nvPr>
        </p:nvSpPr>
        <p:spPr>
          <a:xfrm>
            <a:off x="8623353" y="4914900"/>
            <a:ext cx="127001" cy="1270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7D97A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">
    <p:bg>
      <p:bgPr>
        <a:solidFill>
          <a:srgbClr val="2D3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Shape 1270"/>
          <p:cNvSpPr>
            <a:spLocks noGrp="1"/>
          </p:cNvSpPr>
          <p:nvPr>
            <p:ph type="pic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71" name="Shape 12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B Dark">
    <p:bg>
      <p:bgPr>
        <a:solidFill>
          <a:srgbClr val="2E3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489755" y="4826000"/>
            <a:ext cx="81645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defRPr sz="70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© 2016 Udacity. All rights reserved.</a:t>
            </a:r>
          </a:p>
        </p:txBody>
      </p:sp>
      <p:sp>
        <p:nvSpPr>
          <p:cNvPr id="136" name="Shape 136"/>
          <p:cNvSpPr/>
          <p:nvPr/>
        </p:nvSpPr>
        <p:spPr>
          <a:xfrm>
            <a:off x="3796400" y="3082943"/>
            <a:ext cx="1551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Be in Demand</a:t>
            </a:r>
          </a:p>
        </p:txBody>
      </p:sp>
      <p:pic>
        <p:nvPicPr>
          <p:cNvPr id="137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0678" y="2221259"/>
            <a:ext cx="4143301" cy="72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mo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8" name="image3.png"/>
          <p:cNvPicPr>
            <a:picLocks noChangeAspect="1"/>
          </p:cNvPicPr>
          <p:nvPr/>
        </p:nvPicPr>
        <p:blipFill>
          <a:blip r:embed="rId2">
            <a:extLst/>
          </a:blip>
          <a:srcRect r="7799" b="7535"/>
          <a:stretch>
            <a:fillRect/>
          </a:stretch>
        </p:blipFill>
        <p:spPr>
          <a:xfrm>
            <a:off x="6579650" y="2571750"/>
            <a:ext cx="2564401" cy="2571900"/>
          </a:xfrm>
          <a:prstGeom prst="rect">
            <a:avLst/>
          </a:prstGeom>
          <a:ln w="12700">
            <a:miter lim="400000"/>
          </a:ln>
        </p:spPr>
      </p:pic>
      <p:sp>
        <p:nvSpPr>
          <p:cNvPr id="1279" name="Shape 1279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4500">
                <a:solidFill>
                  <a:srgbClr val="2E3D49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4500">
                <a:solidFill>
                  <a:srgbClr val="2E3D49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4500">
                <a:solidFill>
                  <a:srgbClr val="2E3D49"/>
                </a:solidFill>
              </a:defRPr>
            </a:lvl3pPr>
            <a:lvl4pPr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4500">
                <a:solidFill>
                  <a:srgbClr val="2E3D49"/>
                </a:solidFill>
              </a:defRPr>
            </a:lvl4pPr>
            <a:lvl5pPr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4500">
                <a:solidFill>
                  <a:srgbClr val="2E3D49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0" name="Shape 12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A Dark">
    <p:bg>
      <p:bgPr>
        <a:solidFill>
          <a:srgbClr val="2E3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Shape 1287"/>
          <p:cNvSpPr/>
          <p:nvPr/>
        </p:nvSpPr>
        <p:spPr>
          <a:xfrm>
            <a:off x="489755" y="4826000"/>
            <a:ext cx="81645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defRPr sz="70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© 2016 Udacity. All rights reserved.</a:t>
            </a:r>
          </a:p>
        </p:txBody>
      </p:sp>
      <p:sp>
        <p:nvSpPr>
          <p:cNvPr id="1288" name="Shape 1288"/>
          <p:cNvSpPr/>
          <p:nvPr/>
        </p:nvSpPr>
        <p:spPr>
          <a:xfrm>
            <a:off x="3796400" y="3548547"/>
            <a:ext cx="1551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Be in Demand</a:t>
            </a:r>
          </a:p>
        </p:txBody>
      </p:sp>
      <p:pic>
        <p:nvPicPr>
          <p:cNvPr id="1289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85827" y="1370724"/>
            <a:ext cx="2172301" cy="1941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90" name="Shape 12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A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Shape 1297"/>
          <p:cNvSpPr/>
          <p:nvPr/>
        </p:nvSpPr>
        <p:spPr>
          <a:xfrm>
            <a:off x="489755" y="4826000"/>
            <a:ext cx="81645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defRPr sz="700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© 2016 Udacity. All rights reserved.</a:t>
            </a:r>
          </a:p>
        </p:txBody>
      </p:sp>
      <p:sp>
        <p:nvSpPr>
          <p:cNvPr id="1298" name="Shape 1298"/>
          <p:cNvSpPr/>
          <p:nvPr/>
        </p:nvSpPr>
        <p:spPr>
          <a:xfrm>
            <a:off x="3796400" y="3548874"/>
            <a:ext cx="1551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800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Be in Demand</a:t>
            </a:r>
          </a:p>
        </p:txBody>
      </p:sp>
      <p:pic>
        <p:nvPicPr>
          <p:cNvPr id="1299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85827" y="1370724"/>
            <a:ext cx="2172301" cy="1941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00" name="Shape 13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B Dark">
    <p:bg>
      <p:bgPr>
        <a:solidFill>
          <a:srgbClr val="2E3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Shape 1307"/>
          <p:cNvSpPr/>
          <p:nvPr/>
        </p:nvSpPr>
        <p:spPr>
          <a:xfrm>
            <a:off x="489755" y="4826000"/>
            <a:ext cx="81645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defRPr sz="70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© 2016 Udacity. All rights reserved.</a:t>
            </a:r>
          </a:p>
        </p:txBody>
      </p:sp>
      <p:sp>
        <p:nvSpPr>
          <p:cNvPr id="1308" name="Shape 1308"/>
          <p:cNvSpPr/>
          <p:nvPr/>
        </p:nvSpPr>
        <p:spPr>
          <a:xfrm>
            <a:off x="3796400" y="3082943"/>
            <a:ext cx="1551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Be in Demand</a:t>
            </a:r>
          </a:p>
        </p:txBody>
      </p:sp>
      <p:pic>
        <p:nvPicPr>
          <p:cNvPr id="1309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0678" y="2221259"/>
            <a:ext cx="4143301" cy="72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Shape 13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B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Shape 1317"/>
          <p:cNvSpPr/>
          <p:nvPr/>
        </p:nvSpPr>
        <p:spPr>
          <a:xfrm>
            <a:off x="489755" y="4826000"/>
            <a:ext cx="81645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defRPr sz="700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© 2016 Udacity. All rights reserved.</a:t>
            </a:r>
          </a:p>
        </p:txBody>
      </p:sp>
      <p:sp>
        <p:nvSpPr>
          <p:cNvPr id="1318" name="Shape 1318"/>
          <p:cNvSpPr/>
          <p:nvPr/>
        </p:nvSpPr>
        <p:spPr>
          <a:xfrm>
            <a:off x="3796400" y="3082943"/>
            <a:ext cx="1551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800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Be in Demand</a:t>
            </a:r>
          </a:p>
        </p:txBody>
      </p:sp>
      <p:pic>
        <p:nvPicPr>
          <p:cNvPr id="1319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0313" y="2221259"/>
            <a:ext cx="4143300" cy="72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20" name="Shape 13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Shape 13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1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Shape 1334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/>
          <a:lstStyle>
            <a:lvl1pPr algn="ctr">
              <a:defRPr sz="5200">
                <a:solidFill>
                  <a:srgbClr val="2E3D49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335" name="Shape 1335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02B3E4"/>
                </a:solidFill>
              </a:defRPr>
            </a:lvl1pPr>
            <a:lvl2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02B3E4"/>
                </a:solidFill>
              </a:defRPr>
            </a:lvl2pPr>
            <a:lvl3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02B3E4"/>
                </a:solidFill>
              </a:defRPr>
            </a:lvl3pPr>
            <a:lvl4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02B3E4"/>
                </a:solidFill>
              </a:defRPr>
            </a:lvl4pPr>
            <a:lvl5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36" name="Shape 1336"/>
          <p:cNvSpPr>
            <a:spLocks noGrp="1"/>
          </p:cNvSpPr>
          <p:nvPr>
            <p:ph type="sldNum" sz="quarter" idx="2"/>
          </p:nvPr>
        </p:nvSpPr>
        <p:spPr>
          <a:xfrm>
            <a:off x="8472458" y="4663216"/>
            <a:ext cx="248568" cy="23548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_1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Shape 1343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E3D49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344" name="Shape 1344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Clr>
                <a:srgbClr val="02B3E4"/>
              </a:buClr>
              <a:defRPr>
                <a:solidFill>
                  <a:srgbClr val="02B3E4"/>
                </a:solidFill>
              </a:defRPr>
            </a:lvl1pPr>
            <a:lvl2pPr>
              <a:spcBef>
                <a:spcPts val="0"/>
              </a:spcBef>
              <a:buClr>
                <a:srgbClr val="02B3E4"/>
              </a:buClr>
              <a:defRPr>
                <a:solidFill>
                  <a:srgbClr val="02B3E4"/>
                </a:solidFill>
              </a:defRPr>
            </a:lvl2pPr>
            <a:lvl3pPr>
              <a:spcBef>
                <a:spcPts val="0"/>
              </a:spcBef>
              <a:buClr>
                <a:srgbClr val="02B3E4"/>
              </a:buClr>
              <a:defRPr>
                <a:solidFill>
                  <a:srgbClr val="02B3E4"/>
                </a:solidFill>
              </a:defRPr>
            </a:lvl3pPr>
            <a:lvl4pPr>
              <a:spcBef>
                <a:spcPts val="0"/>
              </a:spcBef>
              <a:buClr>
                <a:srgbClr val="02B3E4"/>
              </a:buClr>
              <a:defRPr>
                <a:solidFill>
                  <a:srgbClr val="02B3E4"/>
                </a:solidFill>
              </a:defRPr>
            </a:lvl4pPr>
            <a:lvl5pPr>
              <a:spcBef>
                <a:spcPts val="0"/>
              </a:spcBef>
              <a:buClr>
                <a:srgbClr val="02B3E4"/>
              </a:buClr>
              <a:defRPr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45" name="Shape 1345"/>
          <p:cNvSpPr>
            <a:spLocks noGrp="1"/>
          </p:cNvSpPr>
          <p:nvPr>
            <p:ph type="sldNum" sz="quarter" idx="2"/>
          </p:nvPr>
        </p:nvSpPr>
        <p:spPr>
          <a:xfrm>
            <a:off x="8472458" y="4663216"/>
            <a:ext cx="248568" cy="23548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B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489755" y="4826000"/>
            <a:ext cx="81645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defRPr sz="700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© 2016 Udacity. All rights reserved.</a:t>
            </a:r>
          </a:p>
        </p:txBody>
      </p:sp>
      <p:sp>
        <p:nvSpPr>
          <p:cNvPr id="146" name="Shape 146"/>
          <p:cNvSpPr/>
          <p:nvPr/>
        </p:nvSpPr>
        <p:spPr>
          <a:xfrm>
            <a:off x="3796400" y="3082943"/>
            <a:ext cx="1551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800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Be in Demand</a:t>
            </a:r>
          </a:p>
        </p:txBody>
      </p:sp>
      <p:pic>
        <p:nvPicPr>
          <p:cNvPr id="147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0313" y="2221259"/>
            <a:ext cx="4143300" cy="72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 1">
    <p:bg>
      <p:bgPr>
        <a:solidFill>
          <a:srgbClr val="2E3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xfrm>
            <a:off x="355656" y="66405"/>
            <a:ext cx="8544601" cy="861000"/>
          </a:xfrm>
          <a:prstGeom prst="rect">
            <a:avLst/>
          </a:prstGeom>
        </p:spPr>
        <p:txBody>
          <a:bodyPr anchor="ctr"/>
          <a:lstStyle>
            <a:lvl1pPr algn="ctr">
              <a:defRPr sz="6000">
                <a:solidFill>
                  <a:srgbClr val="35434E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r>
              <a:t>标题文本</a:t>
            </a:r>
          </a:p>
        </p:txBody>
      </p:sp>
      <p:sp>
        <p:nvSpPr>
          <p:cNvPr id="163" name="Shape 163"/>
          <p:cNvSpPr>
            <a:spLocks noGrp="1"/>
          </p:cNvSpPr>
          <p:nvPr>
            <p:ph type="sldNum" sz="quarter" idx="2"/>
          </p:nvPr>
        </p:nvSpPr>
        <p:spPr>
          <a:xfrm>
            <a:off x="8899294" y="4749851"/>
            <a:ext cx="206190" cy="203201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rgbClr val="9CBDD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1">
    <p:bg>
      <p:bgPr>
        <a:solidFill>
          <a:srgbClr val="2E3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/>
          <a:lstStyle>
            <a:lvl1pPr algn="ctr"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spcBef>
                <a:spcPts val="0"/>
              </a:spcBef>
              <a:buClrTx/>
              <a:buSzTx/>
              <a:buFontTx/>
              <a:buNone/>
              <a:defRPr sz="2800"/>
            </a:lvl1pPr>
            <a:lvl2pPr algn="ctr">
              <a:spcBef>
                <a:spcPts val="0"/>
              </a:spcBef>
              <a:buClrTx/>
              <a:buSzTx/>
              <a:buFontTx/>
              <a:buNone/>
              <a:defRPr sz="2800"/>
            </a:lvl2pPr>
            <a:lvl3pPr algn="ctr">
              <a:spcBef>
                <a:spcPts val="0"/>
              </a:spcBef>
              <a:buClrTx/>
              <a:buSzTx/>
              <a:buFontTx/>
              <a:buNone/>
              <a:defRPr sz="2800"/>
            </a:lvl3pPr>
            <a:lvl4pPr algn="ctr">
              <a:spcBef>
                <a:spcPts val="0"/>
              </a:spcBef>
              <a:buClrTx/>
              <a:buSzTx/>
              <a:buFontTx/>
              <a:buNone/>
              <a:defRPr sz="2800"/>
            </a:lvl4pPr>
            <a:lvl5pPr algn="ctr">
              <a:spcBef>
                <a:spcPts val="0"/>
              </a:spcBef>
              <a:buClrTx/>
              <a:buSzTx/>
              <a:buFontTx/>
              <a:buNone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2" name="Shape 172"/>
          <p:cNvSpPr>
            <a:spLocks noGrp="1"/>
          </p:cNvSpPr>
          <p:nvPr>
            <p:ph type="sldNum" sz="quarter" idx="2"/>
          </p:nvPr>
        </p:nvSpPr>
        <p:spPr>
          <a:xfrm>
            <a:off x="8671966" y="4663216"/>
            <a:ext cx="149684" cy="139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2">
    <p:bg>
      <p:bgPr>
        <a:solidFill>
          <a:srgbClr val="2E3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/>
          <a:lstStyle>
            <a:lvl1pPr algn="ctr"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180" name="Shape 180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spcBef>
                <a:spcPts val="0"/>
              </a:spcBef>
              <a:buClrTx/>
              <a:buSzTx/>
              <a:buFontTx/>
              <a:buNone/>
              <a:defRPr sz="2800"/>
            </a:lvl1pPr>
            <a:lvl2pPr algn="ctr">
              <a:spcBef>
                <a:spcPts val="0"/>
              </a:spcBef>
              <a:buClrTx/>
              <a:buSzTx/>
              <a:buFontTx/>
              <a:buNone/>
              <a:defRPr sz="2800"/>
            </a:lvl2pPr>
            <a:lvl3pPr algn="ctr">
              <a:spcBef>
                <a:spcPts val="0"/>
              </a:spcBef>
              <a:buClrTx/>
              <a:buSzTx/>
              <a:buFontTx/>
              <a:buNone/>
              <a:defRPr sz="2800"/>
            </a:lvl3pPr>
            <a:lvl4pPr algn="ctr">
              <a:spcBef>
                <a:spcPts val="0"/>
              </a:spcBef>
              <a:buClrTx/>
              <a:buSzTx/>
              <a:buFontTx/>
              <a:buNone/>
              <a:defRPr sz="2800"/>
            </a:lvl4pPr>
            <a:lvl5pPr algn="ctr">
              <a:spcBef>
                <a:spcPts val="0"/>
              </a:spcBef>
              <a:buClrTx/>
              <a:buSzTx/>
              <a:buFontTx/>
              <a:buNone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1" name="Shape 181"/>
          <p:cNvSpPr>
            <a:spLocks noGrp="1"/>
          </p:cNvSpPr>
          <p:nvPr>
            <p:ph type="sldNum" sz="quarter" idx="2"/>
          </p:nvPr>
        </p:nvSpPr>
        <p:spPr>
          <a:xfrm>
            <a:off x="8671966" y="4663216"/>
            <a:ext cx="149684" cy="139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gue">
    <p:bg>
      <p:bgPr>
        <a:solidFill>
          <a:srgbClr val="2E3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3">
    <p:bg>
      <p:bgPr>
        <a:solidFill>
          <a:srgbClr val="2E3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/>
          <a:lstStyle>
            <a:lvl1pPr algn="ctr"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189" name="Shape 189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spcBef>
                <a:spcPts val="0"/>
              </a:spcBef>
              <a:buClrTx/>
              <a:buSzTx/>
              <a:buFontTx/>
              <a:buNone/>
              <a:defRPr sz="2800"/>
            </a:lvl1pPr>
            <a:lvl2pPr algn="ctr">
              <a:spcBef>
                <a:spcPts val="0"/>
              </a:spcBef>
              <a:buClrTx/>
              <a:buSzTx/>
              <a:buFontTx/>
              <a:buNone/>
              <a:defRPr sz="2800"/>
            </a:lvl2pPr>
            <a:lvl3pPr algn="ctr">
              <a:spcBef>
                <a:spcPts val="0"/>
              </a:spcBef>
              <a:buClrTx/>
              <a:buSzTx/>
              <a:buFontTx/>
              <a:buNone/>
              <a:defRPr sz="2800"/>
            </a:lvl3pPr>
            <a:lvl4pPr algn="ctr">
              <a:spcBef>
                <a:spcPts val="0"/>
              </a:spcBef>
              <a:buClrTx/>
              <a:buSzTx/>
              <a:buFontTx/>
              <a:buNone/>
              <a:defRPr sz="2800"/>
            </a:lvl4pPr>
            <a:lvl5pPr algn="ctr">
              <a:spcBef>
                <a:spcPts val="0"/>
              </a:spcBef>
              <a:buClrTx/>
              <a:buSzTx/>
              <a:buFontTx/>
              <a:buNone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0" name="Shape 190"/>
          <p:cNvSpPr>
            <a:spLocks noGrp="1"/>
          </p:cNvSpPr>
          <p:nvPr>
            <p:ph type="sldNum" sz="quarter" idx="2"/>
          </p:nvPr>
        </p:nvSpPr>
        <p:spPr>
          <a:xfrm>
            <a:off x="8671966" y="4663216"/>
            <a:ext cx="149684" cy="139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4">
    <p:bg>
      <p:bgPr>
        <a:solidFill>
          <a:srgbClr val="2E3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/>
          <a:lstStyle>
            <a:lvl1pPr algn="ctr"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spcBef>
                <a:spcPts val="0"/>
              </a:spcBef>
              <a:buClrTx/>
              <a:buSzTx/>
              <a:buFontTx/>
              <a:buNone/>
              <a:defRPr sz="2800"/>
            </a:lvl1pPr>
            <a:lvl2pPr algn="ctr">
              <a:spcBef>
                <a:spcPts val="0"/>
              </a:spcBef>
              <a:buClrTx/>
              <a:buSzTx/>
              <a:buFontTx/>
              <a:buNone/>
              <a:defRPr sz="2800"/>
            </a:lvl2pPr>
            <a:lvl3pPr algn="ctr">
              <a:spcBef>
                <a:spcPts val="0"/>
              </a:spcBef>
              <a:buClrTx/>
              <a:buSzTx/>
              <a:buFontTx/>
              <a:buNone/>
              <a:defRPr sz="2800"/>
            </a:lvl3pPr>
            <a:lvl4pPr algn="ctr">
              <a:spcBef>
                <a:spcPts val="0"/>
              </a:spcBef>
              <a:buClrTx/>
              <a:buSzTx/>
              <a:buFontTx/>
              <a:buNone/>
              <a:defRPr sz="2800"/>
            </a:lvl4pPr>
            <a:lvl5pPr algn="ctr">
              <a:spcBef>
                <a:spcPts val="0"/>
              </a:spcBef>
              <a:buClrTx/>
              <a:buSzTx/>
              <a:buFontTx/>
              <a:buNone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9" name="Shape 199"/>
          <p:cNvSpPr>
            <a:spLocks noGrp="1"/>
          </p:cNvSpPr>
          <p:nvPr>
            <p:ph type="sldNum" sz="quarter" idx="2"/>
          </p:nvPr>
        </p:nvSpPr>
        <p:spPr>
          <a:xfrm>
            <a:off x="8671966" y="4663216"/>
            <a:ext cx="149684" cy="139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_1">
    <p:bg>
      <p:bgPr>
        <a:solidFill>
          <a:srgbClr val="2E3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</a:lvl1pPr>
            <a:lvl2pPr>
              <a:spcBef>
                <a:spcPts val="0"/>
              </a:spcBef>
            </a:lvl2pPr>
            <a:lvl3pPr>
              <a:spcBef>
                <a:spcPts val="0"/>
              </a:spcBef>
            </a:lvl3pPr>
            <a:lvl4pPr>
              <a:spcBef>
                <a:spcPts val="0"/>
              </a:spcBef>
            </a:lvl4pPr>
            <a:lvl5pPr>
              <a:spcBef>
                <a:spcPts val="0"/>
              </a:spcBef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8" name="Shape 208"/>
          <p:cNvSpPr>
            <a:spLocks noGrp="1"/>
          </p:cNvSpPr>
          <p:nvPr>
            <p:ph type="sldNum" sz="quarter" idx="2"/>
          </p:nvPr>
        </p:nvSpPr>
        <p:spPr>
          <a:xfrm>
            <a:off x="8671966" y="4663216"/>
            <a:ext cx="149684" cy="139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xfrm>
            <a:off x="457200" y="834726"/>
            <a:ext cx="8229600" cy="1389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E3D49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16" name="Shape 216"/>
          <p:cNvSpPr>
            <a:spLocks noGrp="1"/>
          </p:cNvSpPr>
          <p:nvPr>
            <p:ph type="body" sz="quarter" idx="1"/>
          </p:nvPr>
        </p:nvSpPr>
        <p:spPr>
          <a:xfrm>
            <a:off x="457200" y="2195513"/>
            <a:ext cx="5038801" cy="10035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1pPr>
            <a:lvl2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2pPr>
            <a:lvl3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3pPr>
            <a:lvl4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4pPr>
            <a:lvl5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217" name="image4.png" descr="480-white.png"/>
          <p:cNvPicPr>
            <a:picLocks noChangeAspect="1"/>
          </p:cNvPicPr>
          <p:nvPr/>
        </p:nvPicPr>
        <p:blipFill>
          <a:blip r:embed="rId2">
            <a:extLst/>
          </a:blip>
          <a:srcRect l="11522" t="30947" r="11500" b="31851"/>
          <a:stretch>
            <a:fillRect/>
          </a:stretch>
        </p:blipFill>
        <p:spPr>
          <a:xfrm>
            <a:off x="457200" y="4500000"/>
            <a:ext cx="2123623" cy="403776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Shape 2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COLOR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body" sz="quarter" idx="1"/>
          </p:nvPr>
        </p:nvSpPr>
        <p:spPr>
          <a:xfrm>
            <a:off x="457200" y="2195513"/>
            <a:ext cx="5038801" cy="10035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1pPr>
            <a:lvl2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2pPr>
            <a:lvl3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3pPr>
            <a:lvl4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4pPr>
            <a:lvl5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xfrm>
            <a:off x="457200" y="834726"/>
            <a:ext cx="8229600" cy="1389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E3D49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27" name="Shape 227"/>
          <p:cNvSpPr>
            <a:spLocks noGrp="1"/>
          </p:cNvSpPr>
          <p:nvPr>
            <p:ph type="sldNum" sz="quarter" idx="2"/>
          </p:nvPr>
        </p:nvSpPr>
        <p:spPr>
          <a:xfrm>
            <a:off x="5486400" y="47672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gue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E3D49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35" name="Shape 2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/>
          </p:cNvSpPr>
          <p:nvPr>
            <p:ph type="body" sz="quarter" idx="1"/>
          </p:nvPr>
        </p:nvSpPr>
        <p:spPr>
          <a:xfrm>
            <a:off x="457200" y="914250"/>
            <a:ext cx="8229600" cy="3096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1pPr>
            <a:lvl2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2pPr>
            <a:lvl3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3pPr>
            <a:lvl4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4pPr>
            <a:lvl5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3" name="Shape 243"/>
          <p:cNvSpPr>
            <a:spLocks noGrp="1"/>
          </p:cNvSpPr>
          <p:nvPr>
            <p:ph type="body" sz="quarter" idx="13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0623">
              <a:spcBef>
                <a:spcPts val="0"/>
              </a:spcBef>
              <a:buClrTx/>
              <a:buSzTx/>
              <a:buFontTx/>
              <a:buNone/>
              <a:defRPr sz="322">
                <a:solidFill>
                  <a:srgbClr val="7D97AD"/>
                </a:solidFill>
              </a:defRPr>
            </a:pPr>
            <a:endParaRPr/>
          </a:p>
        </p:txBody>
      </p:sp>
      <p:sp>
        <p:nvSpPr>
          <p:cNvPr id="244" name="Shape 244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95201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rgbClr val="2D3D4A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45" name="Shape 245"/>
          <p:cNvSpPr>
            <a:spLocks noGrp="1"/>
          </p:cNvSpPr>
          <p:nvPr>
            <p:ph type="body" idx="14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114300" indent="-25400">
              <a:buClr>
                <a:srgbClr val="2D3D4A"/>
              </a:buClr>
              <a:buSzPct val="77777"/>
              <a:buChar char="•"/>
              <a:defRPr>
                <a:solidFill>
                  <a:srgbClr val="2D3D4A"/>
                </a:solidFill>
              </a:defRPr>
            </a:pPr>
            <a:endParaRPr/>
          </a:p>
        </p:txBody>
      </p:sp>
      <p:sp>
        <p:nvSpPr>
          <p:cNvPr id="246" name="Shape 246"/>
          <p:cNvSpPr>
            <a:spLocks noGrp="1"/>
          </p:cNvSpPr>
          <p:nvPr>
            <p:ph type="sldNum" sz="quarter" idx="2"/>
          </p:nvPr>
        </p:nvSpPr>
        <p:spPr>
          <a:xfrm>
            <a:off x="8623353" y="4914900"/>
            <a:ext cx="127001" cy="1270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7D97A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gue with Subtitle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E3D49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54" name="Shape 254"/>
          <p:cNvSpPr>
            <a:spLocks noGrp="1"/>
          </p:cNvSpPr>
          <p:nvPr>
            <p:ph type="body" sz="half" idx="1"/>
          </p:nvPr>
        </p:nvSpPr>
        <p:spPr>
          <a:xfrm>
            <a:off x="457200" y="2633663"/>
            <a:ext cx="8229600" cy="1390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1pPr>
            <a:lvl2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2pPr>
            <a:lvl3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3pPr>
            <a:lvl4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4pPr>
            <a:lvl5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55" name="Shape 2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gue with Subtitl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63" name="Shape 263"/>
          <p:cNvSpPr>
            <a:spLocks noGrp="1"/>
          </p:cNvSpPr>
          <p:nvPr>
            <p:ph type="body" sz="half" idx="1"/>
          </p:nvPr>
        </p:nvSpPr>
        <p:spPr>
          <a:xfrm>
            <a:off x="457200" y="2633663"/>
            <a:ext cx="8229600" cy="1390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1pPr>
            <a:lvl2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2pPr>
            <a:lvl3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3pPr>
            <a:lvl4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4pPr>
            <a:lvl5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4" name="Shape 2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lor Segue with Subtitle Light 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72" name="Shape 272"/>
          <p:cNvSpPr>
            <a:spLocks noGrp="1"/>
          </p:cNvSpPr>
          <p:nvPr>
            <p:ph type="body" sz="half" idx="1"/>
          </p:nvPr>
        </p:nvSpPr>
        <p:spPr>
          <a:xfrm>
            <a:off x="457200" y="2633663"/>
            <a:ext cx="8229600" cy="1390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1pPr>
            <a:lvl2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2pPr>
            <a:lvl3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3pPr>
            <a:lvl4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4pPr>
            <a:lvl5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73" name="Shape 2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457200" y="914250"/>
            <a:ext cx="8229600" cy="3096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1pPr>
            <a:lvl2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2pPr>
            <a:lvl3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3pPr>
            <a:lvl4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4pPr>
            <a:lvl5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3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0623">
              <a:spcBef>
                <a:spcPts val="0"/>
              </a:spcBef>
              <a:buClrTx/>
              <a:buSzTx/>
              <a:buFontTx/>
              <a:buNone/>
              <a:defRPr sz="322">
                <a:solidFill>
                  <a:srgbClr val="7D97AD"/>
                </a:solidFill>
              </a:defRPr>
            </a:pPr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95201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rgbClr val="2D3D4A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4"/>
          </p:nvPr>
        </p:nvSpPr>
        <p:spPr>
          <a:xfrm>
            <a:off x="457200" y="1715877"/>
            <a:ext cx="8229600" cy="2857801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buClrTx/>
              <a:buSzTx/>
              <a:buFontTx/>
              <a:buNone/>
              <a:defRPr>
                <a:solidFill>
                  <a:srgbClr val="2D3D4A"/>
                </a:solidFill>
              </a:defRPr>
            </a:pPr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xfrm>
            <a:off x="8623353" y="4914900"/>
            <a:ext cx="127001" cy="1270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7D97A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lor Segue with Subtitle Light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81" name="Shape 281"/>
          <p:cNvSpPr>
            <a:spLocks noGrp="1"/>
          </p:cNvSpPr>
          <p:nvPr>
            <p:ph type="body" sz="half" idx="1"/>
          </p:nvPr>
        </p:nvSpPr>
        <p:spPr>
          <a:xfrm>
            <a:off x="457200" y="2633663"/>
            <a:ext cx="8229600" cy="1390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1pPr>
            <a:lvl2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2pPr>
            <a:lvl3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3pPr>
            <a:lvl4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4pPr>
            <a:lvl5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2" name="Shape 2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gu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90" name="Shape 2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lor Segue Light 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98" name="Shape 2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lor Segue Light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06" name="Shape 3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/>
          </p:cNvSpPr>
          <p:nvPr>
            <p:ph type="title"/>
          </p:nvPr>
        </p:nvSpPr>
        <p:spPr>
          <a:xfrm>
            <a:off x="457200" y="667977"/>
            <a:ext cx="8229600" cy="2665802"/>
          </a:xfrm>
          <a:prstGeom prst="rect">
            <a:avLst/>
          </a:prstGeom>
        </p:spPr>
        <p:txBody>
          <a:bodyPr/>
          <a:lstStyle>
            <a:lvl1pPr marL="152400" indent="-152400">
              <a:lnSpc>
                <a:spcPct val="100000"/>
              </a:lnSpc>
              <a:defRPr sz="3600" i="1">
                <a:solidFill>
                  <a:srgbClr val="2D3D4A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14" name="Shape 314"/>
          <p:cNvSpPr>
            <a:spLocks noGrp="1"/>
          </p:cNvSpPr>
          <p:nvPr>
            <p:ph type="body" sz="quarter" idx="1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5416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1pPr>
            <a:lvl2pPr>
              <a:lnSpc>
                <a:spcPct val="135416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2pPr>
            <a:lvl3pPr>
              <a:lnSpc>
                <a:spcPct val="135416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3pPr>
            <a:lvl4pPr>
              <a:lnSpc>
                <a:spcPct val="135416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4pPr>
            <a:lvl5pPr>
              <a:lnSpc>
                <a:spcPct val="135416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5" name="Shape 3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with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/>
          </p:cNvSpPr>
          <p:nvPr>
            <p:ph type="body" sz="quarter" idx="1"/>
          </p:nvPr>
        </p:nvSpPr>
        <p:spPr>
          <a:xfrm>
            <a:off x="457200" y="914250"/>
            <a:ext cx="8229600" cy="3096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1pPr>
            <a:lvl2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2pPr>
            <a:lvl3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3pPr>
            <a:lvl4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4pPr>
            <a:lvl5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3" name="Shape 323"/>
          <p:cNvSpPr>
            <a:spLocks noGrp="1"/>
          </p:cNvSpPr>
          <p:nvPr>
            <p:ph type="body" sz="quarter" idx="13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0623">
              <a:spcBef>
                <a:spcPts val="0"/>
              </a:spcBef>
              <a:buClrTx/>
              <a:buSzTx/>
              <a:buFontTx/>
              <a:buNone/>
              <a:defRPr sz="322">
                <a:solidFill>
                  <a:srgbClr val="7D97AD"/>
                </a:solidFill>
              </a:defRPr>
            </a:pPr>
            <a:endParaRPr/>
          </a:p>
        </p:txBody>
      </p:sp>
      <p:sp>
        <p:nvSpPr>
          <p:cNvPr id="324" name="Shape 324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95201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rgbClr val="2D3D4A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25" name="Shape 325"/>
          <p:cNvSpPr>
            <a:spLocks noGrp="1"/>
          </p:cNvSpPr>
          <p:nvPr>
            <p:ph type="body" idx="14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114300" indent="-25400">
              <a:buClr>
                <a:srgbClr val="2D3D4A"/>
              </a:buClr>
              <a:buSzPct val="77777"/>
              <a:buChar char="•"/>
              <a:defRPr>
                <a:solidFill>
                  <a:srgbClr val="2D3D4A"/>
                </a:solidFill>
              </a:defRPr>
            </a:pPr>
            <a:endParaRPr/>
          </a:p>
        </p:txBody>
      </p:sp>
      <p:sp>
        <p:nvSpPr>
          <p:cNvPr id="326" name="Shape 326"/>
          <p:cNvSpPr>
            <a:spLocks noGrp="1"/>
          </p:cNvSpPr>
          <p:nvPr>
            <p:ph type="sldNum" sz="quarter" idx="2"/>
          </p:nvPr>
        </p:nvSpPr>
        <p:spPr>
          <a:xfrm>
            <a:off x="8623353" y="4914900"/>
            <a:ext cx="127001" cy="1270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7D97A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with Content &amp; Im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/>
          </p:cNvSpPr>
          <p:nvPr>
            <p:ph type="body" sz="quarter" idx="1"/>
          </p:nvPr>
        </p:nvSpPr>
        <p:spPr>
          <a:xfrm>
            <a:off x="457200" y="912874"/>
            <a:ext cx="8229600" cy="3096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1pPr>
            <a:lvl2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2pPr>
            <a:lvl3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3pPr>
            <a:lvl4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4pPr>
            <a:lvl5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4" name="Shape 334"/>
          <p:cNvSpPr>
            <a:spLocks noGrp="1"/>
          </p:cNvSpPr>
          <p:nvPr>
            <p:ph type="body" sz="quarter" idx="13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0623">
              <a:spcBef>
                <a:spcPts val="0"/>
              </a:spcBef>
              <a:buClrTx/>
              <a:buSzTx/>
              <a:buFontTx/>
              <a:buNone/>
              <a:defRPr sz="322">
                <a:solidFill>
                  <a:srgbClr val="7D97AD"/>
                </a:solidFill>
              </a:defRPr>
            </a:pPr>
            <a:endParaRPr/>
          </a:p>
        </p:txBody>
      </p:sp>
      <p:sp>
        <p:nvSpPr>
          <p:cNvPr id="335" name="Shape 33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93701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rgbClr val="2D3D4A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36" name="Shape 336"/>
          <p:cNvSpPr>
            <a:spLocks noGrp="1"/>
          </p:cNvSpPr>
          <p:nvPr>
            <p:ph type="body" sz="half" idx="14"/>
          </p:nvPr>
        </p:nvSpPr>
        <p:spPr>
          <a:xfrm>
            <a:off x="457199" y="1714500"/>
            <a:ext cx="4025102" cy="28575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114300" indent="-25400">
              <a:buClr>
                <a:srgbClr val="2D3D4A"/>
              </a:buClr>
              <a:buSzPct val="77777"/>
              <a:buChar char="•"/>
              <a:defRPr>
                <a:solidFill>
                  <a:srgbClr val="2D3D4A"/>
                </a:solidFill>
              </a:defRPr>
            </a:pPr>
            <a:endParaRPr/>
          </a:p>
        </p:txBody>
      </p:sp>
      <p:sp>
        <p:nvSpPr>
          <p:cNvPr id="337" name="Shape 337"/>
          <p:cNvSpPr>
            <a:spLocks noGrp="1"/>
          </p:cNvSpPr>
          <p:nvPr>
            <p:ph type="pic" sz="half" idx="15"/>
          </p:nvPr>
        </p:nvSpPr>
        <p:spPr>
          <a:xfrm>
            <a:off x="4662487" y="1714500"/>
            <a:ext cx="4024201" cy="28575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8" name="Shape 338"/>
          <p:cNvSpPr>
            <a:spLocks noGrp="1"/>
          </p:cNvSpPr>
          <p:nvPr>
            <p:ph type="sldNum" sz="quarter" idx="2"/>
          </p:nvPr>
        </p:nvSpPr>
        <p:spPr>
          <a:xfrm>
            <a:off x="8623353" y="4914900"/>
            <a:ext cx="127001" cy="1270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7D97A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">
    <p:bg>
      <p:bgPr>
        <a:solidFill>
          <a:srgbClr val="2D3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/>
          </p:cNvSpPr>
          <p:nvPr>
            <p:ph type="pic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46" name="Shape 3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mo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image3.png"/>
          <p:cNvPicPr>
            <a:picLocks noChangeAspect="1"/>
          </p:cNvPicPr>
          <p:nvPr/>
        </p:nvPicPr>
        <p:blipFill>
          <a:blip r:embed="rId2">
            <a:extLst/>
          </a:blip>
          <a:srcRect r="7799" b="7535"/>
          <a:stretch>
            <a:fillRect/>
          </a:stretch>
        </p:blipFill>
        <p:spPr>
          <a:xfrm>
            <a:off x="6579650" y="2571750"/>
            <a:ext cx="2564401" cy="2571900"/>
          </a:xfrm>
          <a:prstGeom prst="rect">
            <a:avLst/>
          </a:prstGeom>
          <a:ln w="12700">
            <a:miter lim="400000"/>
          </a:ln>
        </p:spPr>
      </p:pic>
      <p:sp>
        <p:nvSpPr>
          <p:cNvPr id="354" name="Shape 354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4500">
                <a:solidFill>
                  <a:srgbClr val="2E3D49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4500">
                <a:solidFill>
                  <a:srgbClr val="2E3D49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4500">
                <a:solidFill>
                  <a:srgbClr val="2E3D49"/>
                </a:solidFill>
              </a:defRPr>
            </a:lvl3pPr>
            <a:lvl4pPr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4500">
                <a:solidFill>
                  <a:srgbClr val="2E3D49"/>
                </a:solidFill>
              </a:defRPr>
            </a:lvl4pPr>
            <a:lvl5pPr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4500">
                <a:solidFill>
                  <a:srgbClr val="2E3D49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55" name="Shape 3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A Dark">
    <p:bg>
      <p:bgPr>
        <a:solidFill>
          <a:srgbClr val="2E3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/>
        </p:nvSpPr>
        <p:spPr>
          <a:xfrm>
            <a:off x="489755" y="4826000"/>
            <a:ext cx="81645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defRPr sz="70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© 2016 Udacity. All rights reserved.</a:t>
            </a:r>
          </a:p>
        </p:txBody>
      </p:sp>
      <p:sp>
        <p:nvSpPr>
          <p:cNvPr id="363" name="Shape 363"/>
          <p:cNvSpPr/>
          <p:nvPr/>
        </p:nvSpPr>
        <p:spPr>
          <a:xfrm>
            <a:off x="3796400" y="3548547"/>
            <a:ext cx="1551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Be in Demand</a:t>
            </a:r>
          </a:p>
        </p:txBody>
      </p:sp>
      <p:pic>
        <p:nvPicPr>
          <p:cNvPr id="364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85827" y="1370724"/>
            <a:ext cx="2172301" cy="1941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Shape 3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gue with Subtitle">
    <p:bg>
      <p:bgPr>
        <a:solidFill>
          <a:srgbClr val="2E3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sz="half" idx="1"/>
          </p:nvPr>
        </p:nvSpPr>
        <p:spPr>
          <a:xfrm>
            <a:off x="457200" y="2633663"/>
            <a:ext cx="8229600" cy="1390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1pPr>
            <a:lvl2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2pPr>
            <a:lvl3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3pPr>
            <a:lvl4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4pPr>
            <a:lvl5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A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/>
        </p:nvSpPr>
        <p:spPr>
          <a:xfrm>
            <a:off x="489755" y="4826000"/>
            <a:ext cx="81645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defRPr sz="700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© 2016 Udacity. All rights reserved.</a:t>
            </a:r>
          </a:p>
        </p:txBody>
      </p:sp>
      <p:sp>
        <p:nvSpPr>
          <p:cNvPr id="373" name="Shape 373"/>
          <p:cNvSpPr/>
          <p:nvPr/>
        </p:nvSpPr>
        <p:spPr>
          <a:xfrm>
            <a:off x="3796400" y="3548874"/>
            <a:ext cx="1551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800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Be in Demand</a:t>
            </a:r>
          </a:p>
        </p:txBody>
      </p:sp>
      <p:pic>
        <p:nvPicPr>
          <p:cNvPr id="374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85827" y="1370724"/>
            <a:ext cx="2172301" cy="1941001"/>
          </a:xfrm>
          <a:prstGeom prst="rect">
            <a:avLst/>
          </a:prstGeom>
          <a:ln w="12700">
            <a:miter lim="400000"/>
          </a:ln>
        </p:spPr>
      </p:pic>
      <p:sp>
        <p:nvSpPr>
          <p:cNvPr id="375" name="Shape 3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B Dark">
    <p:bg>
      <p:bgPr>
        <a:solidFill>
          <a:srgbClr val="2E3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/>
        </p:nvSpPr>
        <p:spPr>
          <a:xfrm>
            <a:off x="489755" y="4826000"/>
            <a:ext cx="81645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defRPr sz="70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© 2016 Udacity. All rights reserved.</a:t>
            </a:r>
          </a:p>
        </p:txBody>
      </p:sp>
      <p:sp>
        <p:nvSpPr>
          <p:cNvPr id="383" name="Shape 383"/>
          <p:cNvSpPr/>
          <p:nvPr/>
        </p:nvSpPr>
        <p:spPr>
          <a:xfrm>
            <a:off x="3796400" y="3082943"/>
            <a:ext cx="1551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Be in Demand</a:t>
            </a:r>
          </a:p>
        </p:txBody>
      </p:sp>
      <p:pic>
        <p:nvPicPr>
          <p:cNvPr id="38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0678" y="2221259"/>
            <a:ext cx="4143301" cy="720001"/>
          </a:xfrm>
          <a:prstGeom prst="rect">
            <a:avLst/>
          </a:prstGeom>
          <a:ln w="12700">
            <a:miter lim="400000"/>
          </a:ln>
        </p:spPr>
      </p:pic>
      <p:sp>
        <p:nvSpPr>
          <p:cNvPr id="385" name="Shape 3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B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/>
        </p:nvSpPr>
        <p:spPr>
          <a:xfrm>
            <a:off x="489755" y="4826000"/>
            <a:ext cx="81645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defRPr sz="700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© 2016 Udacity. All rights reserved.</a:t>
            </a:r>
          </a:p>
        </p:txBody>
      </p:sp>
      <p:sp>
        <p:nvSpPr>
          <p:cNvPr id="393" name="Shape 393"/>
          <p:cNvSpPr/>
          <p:nvPr/>
        </p:nvSpPr>
        <p:spPr>
          <a:xfrm>
            <a:off x="3796400" y="3082943"/>
            <a:ext cx="1551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800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Be in Demand</a:t>
            </a:r>
          </a:p>
        </p:txBody>
      </p:sp>
      <p:pic>
        <p:nvPicPr>
          <p:cNvPr id="394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0313" y="2221259"/>
            <a:ext cx="4143300" cy="720001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Shape 3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1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/>
          </p:cNvSpPr>
          <p:nvPr>
            <p:ph type="sldNum" sz="quarter" idx="2"/>
          </p:nvPr>
        </p:nvSpPr>
        <p:spPr>
          <a:xfrm>
            <a:off x="8556790" y="4749851"/>
            <a:ext cx="248569" cy="23548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>
            <a:spLocks noGrp="1"/>
          </p:cNvSpPr>
          <p:nvPr>
            <p:ph type="body" sz="quarter" idx="1"/>
          </p:nvPr>
        </p:nvSpPr>
        <p:spPr>
          <a:xfrm>
            <a:off x="457200" y="914250"/>
            <a:ext cx="8229600" cy="3096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1pPr>
            <a:lvl2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2pPr>
            <a:lvl3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3pPr>
            <a:lvl4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4pPr>
            <a:lvl5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7" name="Shape 417"/>
          <p:cNvSpPr>
            <a:spLocks noGrp="1"/>
          </p:cNvSpPr>
          <p:nvPr>
            <p:ph type="body" sz="quarter" idx="13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0623">
              <a:spcBef>
                <a:spcPts val="0"/>
              </a:spcBef>
              <a:buClrTx/>
              <a:buSzTx/>
              <a:buFontTx/>
              <a:buNone/>
              <a:defRPr sz="322">
                <a:solidFill>
                  <a:srgbClr val="7D97AD"/>
                </a:solidFill>
              </a:defRPr>
            </a:pPr>
            <a:endParaRPr/>
          </a:p>
        </p:txBody>
      </p:sp>
      <p:sp>
        <p:nvSpPr>
          <p:cNvPr id="418" name="Shape 418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95201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rgbClr val="2D3D4A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419" name="Shape 419"/>
          <p:cNvSpPr>
            <a:spLocks noGrp="1"/>
          </p:cNvSpPr>
          <p:nvPr>
            <p:ph type="body" idx="14"/>
          </p:nvPr>
        </p:nvSpPr>
        <p:spPr>
          <a:xfrm>
            <a:off x="457200" y="1715877"/>
            <a:ext cx="8229600" cy="2857801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buClrTx/>
              <a:buSzTx/>
              <a:buFontTx/>
              <a:buNone/>
              <a:defRPr>
                <a:solidFill>
                  <a:srgbClr val="2D3D4A"/>
                </a:solidFill>
              </a:defRPr>
            </a:pPr>
            <a:endParaRPr/>
          </a:p>
        </p:txBody>
      </p:sp>
      <p:sp>
        <p:nvSpPr>
          <p:cNvPr id="420" name="Shape 420"/>
          <p:cNvSpPr>
            <a:spLocks noGrp="1"/>
          </p:cNvSpPr>
          <p:nvPr>
            <p:ph type="sldNum" sz="quarter" idx="2"/>
          </p:nvPr>
        </p:nvSpPr>
        <p:spPr>
          <a:xfrm>
            <a:off x="8623353" y="4914900"/>
            <a:ext cx="127001" cy="1270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7D97A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_1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E3D49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428" name="Shape 428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Clr>
                <a:srgbClr val="02B3E4"/>
              </a:buClr>
              <a:defRPr>
                <a:solidFill>
                  <a:srgbClr val="02B3E4"/>
                </a:solidFill>
              </a:defRPr>
            </a:lvl1pPr>
            <a:lvl2pPr>
              <a:spcBef>
                <a:spcPts val="0"/>
              </a:spcBef>
              <a:buClr>
                <a:srgbClr val="02B3E4"/>
              </a:buClr>
              <a:defRPr>
                <a:solidFill>
                  <a:srgbClr val="02B3E4"/>
                </a:solidFill>
              </a:defRPr>
            </a:lvl2pPr>
            <a:lvl3pPr>
              <a:spcBef>
                <a:spcPts val="0"/>
              </a:spcBef>
              <a:buClr>
                <a:srgbClr val="02B3E4"/>
              </a:buClr>
              <a:defRPr>
                <a:solidFill>
                  <a:srgbClr val="02B3E4"/>
                </a:solidFill>
              </a:defRPr>
            </a:lvl3pPr>
            <a:lvl4pPr>
              <a:spcBef>
                <a:spcPts val="0"/>
              </a:spcBef>
              <a:buClr>
                <a:srgbClr val="02B3E4"/>
              </a:buClr>
              <a:defRPr>
                <a:solidFill>
                  <a:srgbClr val="02B3E4"/>
                </a:solidFill>
              </a:defRPr>
            </a:lvl4pPr>
            <a:lvl5pPr>
              <a:spcBef>
                <a:spcPts val="0"/>
              </a:spcBef>
              <a:buClr>
                <a:srgbClr val="02B3E4"/>
              </a:buClr>
              <a:defRPr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29" name="Shape 429"/>
          <p:cNvSpPr>
            <a:spLocks noGrp="1"/>
          </p:cNvSpPr>
          <p:nvPr>
            <p:ph type="sldNum" sz="quarter" idx="2"/>
          </p:nvPr>
        </p:nvSpPr>
        <p:spPr>
          <a:xfrm>
            <a:off x="8556790" y="4749851"/>
            <a:ext cx="248569" cy="23548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2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/>
          <a:lstStyle>
            <a:lvl1pPr algn="ctr">
              <a:defRPr sz="5200">
                <a:solidFill>
                  <a:srgbClr val="2E3D49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437" name="Shape 437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02B3E4"/>
                </a:solidFill>
              </a:defRPr>
            </a:lvl1pPr>
            <a:lvl2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02B3E4"/>
                </a:solidFill>
              </a:defRPr>
            </a:lvl2pPr>
            <a:lvl3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02B3E4"/>
                </a:solidFill>
              </a:defRPr>
            </a:lvl3pPr>
            <a:lvl4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02B3E4"/>
                </a:solidFill>
              </a:defRPr>
            </a:lvl4pPr>
            <a:lvl5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38" name="Shape 438"/>
          <p:cNvSpPr>
            <a:spLocks noGrp="1"/>
          </p:cNvSpPr>
          <p:nvPr>
            <p:ph type="sldNum" sz="quarter" idx="2"/>
          </p:nvPr>
        </p:nvSpPr>
        <p:spPr>
          <a:xfrm>
            <a:off x="8472458" y="4663216"/>
            <a:ext cx="248568" cy="23548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lIns="91424" tIns="91424" rIns="91424" bIns="91424"/>
          <a:lstStyle>
            <a:lvl1pPr algn="ctr">
              <a:lnSpc>
                <a:spcPct val="100000"/>
              </a:lnSpc>
              <a:defRPr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446" name="Shape 446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47" name="Shape 447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ctr">
              <a:lnSpc>
                <a:spcPct val="100000"/>
              </a:lnSpc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455" name="Shape 455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gue with Subtitl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sz="half" idx="1"/>
          </p:nvPr>
        </p:nvSpPr>
        <p:spPr>
          <a:xfrm>
            <a:off x="457200" y="2633663"/>
            <a:ext cx="8229600" cy="1390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1pPr>
            <a:lvl2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2pPr>
            <a:lvl3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3pPr>
            <a:lvl4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4pPr>
            <a:lvl5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 lIns="91424" tIns="91424" rIns="91424" bIns="91424" anchor="t"/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463" name="Shape 463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64" name="Shape 464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 lIns="91424" tIns="91424" rIns="91424" bIns="91424" anchor="t"/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472" name="Shape 472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73" name="Shape 47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/>
          <a:p>
            <a: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74" name="Shape 474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 lIns="91424" tIns="91424" rIns="91424" bIns="91424" anchor="t"/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482" name="Shape 482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column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lnSpc>
                <a:spcPct val="100000"/>
              </a:lnSpc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490" name="Shape 490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1" name="Shape 491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poi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lIns="91424" tIns="91424" rIns="91424" bIns="91424" anchor="ctr"/>
          <a:lstStyle>
            <a:lvl1pPr>
              <a:lnSpc>
                <a:spcPct val="100000"/>
              </a:lnSpc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499" name="Shape 499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title and descri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7" name="Shape 507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lIns="91424" tIns="91424" rIns="91424" bIns="91424"/>
          <a:lstStyle>
            <a:lvl1pPr algn="ctr">
              <a:lnSpc>
                <a:spcPct val="100000"/>
              </a:lnSpc>
              <a:defRPr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508" name="Shape 508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 algn="ctr">
              <a:spcBef>
                <a:spcPts val="0"/>
              </a:spcBef>
              <a:buClrTx/>
              <a:buSzTx/>
              <a:buFontTx/>
              <a:buNone/>
              <a:defRPr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>
              <a:spcBef>
                <a:spcPts val="0"/>
              </a:spcBef>
              <a:buClrTx/>
              <a:buSzTx/>
              <a:buFontTx/>
              <a:buNone/>
              <a:defRPr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spcBef>
                <a:spcPts val="0"/>
              </a:spcBef>
              <a:buClrTx/>
              <a:buSzTx/>
              <a:buFontTx/>
              <a:buNone/>
              <a:defRPr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spcBef>
                <a:spcPts val="0"/>
              </a:spcBef>
              <a:buClrTx/>
              <a:buSzTx/>
              <a:buFontTx/>
              <a:buNone/>
              <a:defRPr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spcBef>
                <a:spcPts val="0"/>
              </a:spcBef>
              <a:buClrTx/>
              <a:buSzTx/>
              <a:buFontTx/>
              <a:buNone/>
              <a:defRPr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09" name="Shape 50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lIns="91424" tIns="91424" rIns="91424" bIns="91424" anchor="ctr">
            <a:normAutofit/>
          </a:bodyPr>
          <a:lstStyle/>
          <a:p>
            <a: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10" name="Shape 510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lIns="91424" tIns="91424" rIns="91424" bIns="91424" anchor="ctr">
            <a:normAutofit/>
          </a:bodyPr>
          <a:lstStyle>
            <a:lvl1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buClrTx/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buClrTx/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buClrTx/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buClrTx/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18" name="Shape 518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numb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lIns="91424" tIns="91424" rIns="91424" bIns="91424"/>
          <a:lstStyle>
            <a:lvl1pPr algn="ctr">
              <a:lnSpc>
                <a:spcPct val="100000"/>
              </a:lnSpc>
              <a:defRPr sz="1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526" name="Shape 526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 algn="ctr"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27" name="Shape 527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2E3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79655" y="2571750"/>
            <a:ext cx="2781301" cy="2781300"/>
          </a:xfrm>
          <a:prstGeom prst="rect">
            <a:avLst/>
          </a:prstGeom>
          <a:ln w="12700">
            <a:miter lim="400000"/>
          </a:ln>
        </p:spPr>
      </p:pic>
      <p:sp>
        <p:nvSpPr>
          <p:cNvPr id="542" name="Shape 542"/>
          <p:cNvSpPr>
            <a:spLocks noGrp="1"/>
          </p:cNvSpPr>
          <p:nvPr>
            <p:ph type="title"/>
          </p:nvPr>
        </p:nvSpPr>
        <p:spPr>
          <a:xfrm>
            <a:off x="457200" y="834726"/>
            <a:ext cx="8229600" cy="13893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43" name="Shape 543"/>
          <p:cNvSpPr>
            <a:spLocks noGrp="1"/>
          </p:cNvSpPr>
          <p:nvPr>
            <p:ph type="body" sz="quarter" idx="1"/>
          </p:nvPr>
        </p:nvSpPr>
        <p:spPr>
          <a:xfrm>
            <a:off x="457200" y="2195513"/>
            <a:ext cx="5038801" cy="10035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1pPr>
            <a:lvl2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2pPr>
            <a:lvl3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3pPr>
            <a:lvl4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4pPr>
            <a:lvl5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44" name="Shape 5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gu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/>
          </p:cNvSpPr>
          <p:nvPr>
            <p:ph type="body" sz="quarter" idx="1"/>
          </p:nvPr>
        </p:nvSpPr>
        <p:spPr>
          <a:xfrm>
            <a:off x="457200" y="914250"/>
            <a:ext cx="8229600" cy="3096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1pPr>
            <a:lvl2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2pPr>
            <a:lvl3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3pPr>
            <a:lvl4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4pPr>
            <a:lvl5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2" name="Shape 552"/>
          <p:cNvSpPr>
            <a:spLocks noGrp="1"/>
          </p:cNvSpPr>
          <p:nvPr>
            <p:ph type="body" sz="quarter" idx="13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0623">
              <a:spcBef>
                <a:spcPts val="0"/>
              </a:spcBef>
              <a:buClrTx/>
              <a:buSzTx/>
              <a:buFontTx/>
              <a:buNone/>
              <a:defRPr sz="322">
                <a:solidFill>
                  <a:srgbClr val="7D97AD"/>
                </a:solidFill>
              </a:defRPr>
            </a:pPr>
            <a:endParaRPr/>
          </a:p>
        </p:txBody>
      </p:sp>
      <p:sp>
        <p:nvSpPr>
          <p:cNvPr id="553" name="Shape 55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95201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rgbClr val="2D3D4A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554" name="Shape 554"/>
          <p:cNvSpPr>
            <a:spLocks noGrp="1"/>
          </p:cNvSpPr>
          <p:nvPr>
            <p:ph type="body" idx="14"/>
          </p:nvPr>
        </p:nvSpPr>
        <p:spPr>
          <a:xfrm>
            <a:off x="457200" y="1715877"/>
            <a:ext cx="8229600" cy="2857801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buClrTx/>
              <a:buSzTx/>
              <a:buFontTx/>
              <a:buNone/>
              <a:defRPr>
                <a:solidFill>
                  <a:srgbClr val="2D3D4A"/>
                </a:solidFill>
              </a:defRPr>
            </a:pPr>
            <a:endParaRPr/>
          </a:p>
        </p:txBody>
      </p:sp>
      <p:sp>
        <p:nvSpPr>
          <p:cNvPr id="555" name="Shape 555"/>
          <p:cNvSpPr>
            <a:spLocks noGrp="1"/>
          </p:cNvSpPr>
          <p:nvPr>
            <p:ph type="sldNum" sz="quarter" idx="2"/>
          </p:nvPr>
        </p:nvSpPr>
        <p:spPr>
          <a:xfrm>
            <a:off x="8623353" y="4914900"/>
            <a:ext cx="127001" cy="1270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7D97A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gu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63" name="Shape 5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gue">
    <p:bg>
      <p:bgPr>
        <a:solidFill>
          <a:srgbClr val="2E3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1" name="Shape 5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gue with Subtitle">
    <p:bg>
      <p:bgPr>
        <a:solidFill>
          <a:srgbClr val="2E3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9" name="Shape 579"/>
          <p:cNvSpPr>
            <a:spLocks noGrp="1"/>
          </p:cNvSpPr>
          <p:nvPr>
            <p:ph type="body" sz="half" idx="1"/>
          </p:nvPr>
        </p:nvSpPr>
        <p:spPr>
          <a:xfrm>
            <a:off x="457200" y="2633663"/>
            <a:ext cx="8229600" cy="1390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1pPr>
            <a:lvl2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2pPr>
            <a:lvl3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3pPr>
            <a:lvl4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4pPr>
            <a:lvl5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0" name="Shape 5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gue with Subtitl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8" name="Shape 588"/>
          <p:cNvSpPr>
            <a:spLocks noGrp="1"/>
          </p:cNvSpPr>
          <p:nvPr>
            <p:ph type="body" sz="half" idx="1"/>
          </p:nvPr>
        </p:nvSpPr>
        <p:spPr>
          <a:xfrm>
            <a:off x="457200" y="2633663"/>
            <a:ext cx="8229600" cy="1390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1pPr>
            <a:lvl2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2pPr>
            <a:lvl3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3pPr>
            <a:lvl4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4pPr>
            <a:lvl5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AFBFC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9" name="Shape 5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with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>
            <a:spLocks noGrp="1"/>
          </p:cNvSpPr>
          <p:nvPr>
            <p:ph type="body" sz="quarter" idx="1"/>
          </p:nvPr>
        </p:nvSpPr>
        <p:spPr>
          <a:xfrm>
            <a:off x="457200" y="914250"/>
            <a:ext cx="8229600" cy="3096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1pPr>
            <a:lvl2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2pPr>
            <a:lvl3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3pPr>
            <a:lvl4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4pPr>
            <a:lvl5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7" name="Shape 597"/>
          <p:cNvSpPr>
            <a:spLocks noGrp="1"/>
          </p:cNvSpPr>
          <p:nvPr>
            <p:ph type="body" sz="quarter" idx="13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0623">
              <a:spcBef>
                <a:spcPts val="0"/>
              </a:spcBef>
              <a:buClrTx/>
              <a:buSzTx/>
              <a:buFontTx/>
              <a:buNone/>
              <a:defRPr sz="322">
                <a:solidFill>
                  <a:srgbClr val="7D97AD"/>
                </a:solidFill>
              </a:defRPr>
            </a:pPr>
            <a:endParaRPr/>
          </a:p>
        </p:txBody>
      </p:sp>
      <p:sp>
        <p:nvSpPr>
          <p:cNvPr id="598" name="Shape 598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95201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rgbClr val="2D3D4A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599" name="Shape 599"/>
          <p:cNvSpPr>
            <a:spLocks noGrp="1"/>
          </p:cNvSpPr>
          <p:nvPr>
            <p:ph type="body" idx="14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114300" indent="-25400">
              <a:buClr>
                <a:srgbClr val="2D3D4A"/>
              </a:buClr>
              <a:buSzPct val="77777"/>
              <a:buChar char="•"/>
              <a:defRPr>
                <a:solidFill>
                  <a:srgbClr val="2D3D4A"/>
                </a:solidFill>
              </a:defRPr>
            </a:pPr>
            <a:endParaRPr/>
          </a:p>
        </p:txBody>
      </p:sp>
      <p:sp>
        <p:nvSpPr>
          <p:cNvPr id="600" name="Shape 600"/>
          <p:cNvSpPr>
            <a:spLocks noGrp="1"/>
          </p:cNvSpPr>
          <p:nvPr>
            <p:ph type="sldNum" sz="quarter" idx="2"/>
          </p:nvPr>
        </p:nvSpPr>
        <p:spPr>
          <a:xfrm>
            <a:off x="8623353" y="4914900"/>
            <a:ext cx="127001" cy="1270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7D97A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with Content &amp; Im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>
            <a:spLocks noGrp="1"/>
          </p:cNvSpPr>
          <p:nvPr>
            <p:ph type="body" sz="quarter" idx="1"/>
          </p:nvPr>
        </p:nvSpPr>
        <p:spPr>
          <a:xfrm>
            <a:off x="457200" y="912874"/>
            <a:ext cx="8229600" cy="3096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1pPr>
            <a:lvl2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2pPr>
            <a:lvl3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3pPr>
            <a:lvl4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4pPr>
            <a:lvl5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08" name="Shape 608"/>
          <p:cNvSpPr>
            <a:spLocks noGrp="1"/>
          </p:cNvSpPr>
          <p:nvPr>
            <p:ph type="body" sz="quarter" idx="13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0623">
              <a:spcBef>
                <a:spcPts val="0"/>
              </a:spcBef>
              <a:buClrTx/>
              <a:buSzTx/>
              <a:buFontTx/>
              <a:buNone/>
              <a:defRPr sz="322">
                <a:solidFill>
                  <a:srgbClr val="7D97AD"/>
                </a:solidFill>
              </a:defRPr>
            </a:pPr>
            <a:endParaRPr/>
          </a:p>
        </p:txBody>
      </p:sp>
      <p:sp>
        <p:nvSpPr>
          <p:cNvPr id="609" name="Shape 609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93701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rgbClr val="2D3D4A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610" name="Shape 610"/>
          <p:cNvSpPr>
            <a:spLocks noGrp="1"/>
          </p:cNvSpPr>
          <p:nvPr>
            <p:ph type="body" sz="half" idx="14"/>
          </p:nvPr>
        </p:nvSpPr>
        <p:spPr>
          <a:xfrm>
            <a:off x="457199" y="1714500"/>
            <a:ext cx="4025102" cy="28575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114300" indent="-25400">
              <a:buClr>
                <a:srgbClr val="2D3D4A"/>
              </a:buClr>
              <a:buSzPct val="77777"/>
              <a:buChar char="•"/>
              <a:defRPr>
                <a:solidFill>
                  <a:srgbClr val="2D3D4A"/>
                </a:solidFill>
              </a:defRPr>
            </a:pPr>
            <a:endParaRPr/>
          </a:p>
        </p:txBody>
      </p:sp>
      <p:sp>
        <p:nvSpPr>
          <p:cNvPr id="611" name="Shape 611"/>
          <p:cNvSpPr>
            <a:spLocks noGrp="1"/>
          </p:cNvSpPr>
          <p:nvPr>
            <p:ph type="pic" sz="half" idx="15"/>
          </p:nvPr>
        </p:nvSpPr>
        <p:spPr>
          <a:xfrm>
            <a:off x="4662487" y="1714500"/>
            <a:ext cx="4024201" cy="28575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612" name="Shape 612"/>
          <p:cNvSpPr>
            <a:spLocks noGrp="1"/>
          </p:cNvSpPr>
          <p:nvPr>
            <p:ph type="sldNum" sz="quarter" idx="2"/>
          </p:nvPr>
        </p:nvSpPr>
        <p:spPr>
          <a:xfrm>
            <a:off x="8623353" y="4914900"/>
            <a:ext cx="127001" cy="1270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7D97A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">
    <p:bg>
      <p:bgPr>
        <a:solidFill>
          <a:srgbClr val="2D3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>
            <a:spLocks noGrp="1"/>
          </p:cNvSpPr>
          <p:nvPr>
            <p:ph type="pic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620" name="Shape 6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>
            <a:spLocks noGrp="1"/>
          </p:cNvSpPr>
          <p:nvPr>
            <p:ph type="title"/>
          </p:nvPr>
        </p:nvSpPr>
        <p:spPr>
          <a:xfrm>
            <a:off x="457200" y="667977"/>
            <a:ext cx="8229600" cy="2665802"/>
          </a:xfrm>
          <a:prstGeom prst="rect">
            <a:avLst/>
          </a:prstGeom>
        </p:spPr>
        <p:txBody>
          <a:bodyPr/>
          <a:lstStyle>
            <a:lvl1pPr marL="152400" indent="-152400">
              <a:lnSpc>
                <a:spcPct val="100000"/>
              </a:lnSpc>
              <a:defRPr sz="3600" i="1">
                <a:solidFill>
                  <a:srgbClr val="2D3D4A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628" name="Shape 628"/>
          <p:cNvSpPr>
            <a:spLocks noGrp="1"/>
          </p:cNvSpPr>
          <p:nvPr>
            <p:ph type="body" sz="quarter" idx="1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5416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1pPr>
            <a:lvl2pPr>
              <a:lnSpc>
                <a:spcPct val="135416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2pPr>
            <a:lvl3pPr>
              <a:lnSpc>
                <a:spcPct val="135416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3pPr>
            <a:lvl4pPr>
              <a:lnSpc>
                <a:spcPct val="135416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4pPr>
            <a:lvl5pPr>
              <a:lnSpc>
                <a:spcPct val="135416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29" name="Shape 6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457200" y="667977"/>
            <a:ext cx="8229600" cy="2665802"/>
          </a:xfrm>
          <a:prstGeom prst="rect">
            <a:avLst/>
          </a:prstGeom>
        </p:spPr>
        <p:txBody>
          <a:bodyPr/>
          <a:lstStyle>
            <a:lvl1pPr marL="152400" indent="-152400">
              <a:lnSpc>
                <a:spcPct val="100000"/>
              </a:lnSpc>
              <a:defRPr sz="3600" i="1">
                <a:solidFill>
                  <a:srgbClr val="2D3D4A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5416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1pPr>
            <a:lvl2pPr>
              <a:lnSpc>
                <a:spcPct val="135416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2pPr>
            <a:lvl3pPr>
              <a:lnSpc>
                <a:spcPct val="135416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3pPr>
            <a:lvl4pPr>
              <a:lnSpc>
                <a:spcPct val="135416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4pPr>
            <a:lvl5pPr>
              <a:lnSpc>
                <a:spcPct val="135416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mo">
    <p:bg>
      <p:bgPr>
        <a:solidFill>
          <a:srgbClr val="2E3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79655" y="2571750"/>
            <a:ext cx="2781301" cy="2781300"/>
          </a:xfrm>
          <a:prstGeom prst="rect">
            <a:avLst/>
          </a:prstGeom>
          <a:ln w="12700">
            <a:miter lim="400000"/>
          </a:ln>
        </p:spPr>
      </p:pic>
      <p:sp>
        <p:nvSpPr>
          <p:cNvPr id="644" name="Shape 644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4500">
                <a:solidFill>
                  <a:srgbClr val="FFFFFF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4500">
                <a:solidFill>
                  <a:srgbClr val="FFFFFF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4500">
                <a:solidFill>
                  <a:srgbClr val="FFFFFF"/>
                </a:solidFill>
              </a:defRPr>
            </a:lvl3pPr>
            <a:lvl4pPr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4500">
                <a:solidFill>
                  <a:srgbClr val="FFFFFF"/>
                </a:solidFill>
              </a:defRPr>
            </a:lvl4pPr>
            <a:lvl5pPr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45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45" name="Shape 6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A Dark">
    <p:bg>
      <p:bgPr>
        <a:solidFill>
          <a:srgbClr val="2E3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/>
          <p:nvPr/>
        </p:nvSpPr>
        <p:spPr>
          <a:xfrm>
            <a:off x="489755" y="4826000"/>
            <a:ext cx="81645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defRPr sz="70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© 2016 Udacity. All rights reserved.</a:t>
            </a:r>
          </a:p>
        </p:txBody>
      </p:sp>
      <p:sp>
        <p:nvSpPr>
          <p:cNvPr id="653" name="Shape 653"/>
          <p:cNvSpPr/>
          <p:nvPr/>
        </p:nvSpPr>
        <p:spPr>
          <a:xfrm>
            <a:off x="3796400" y="3548547"/>
            <a:ext cx="1551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Be in Demand</a:t>
            </a:r>
          </a:p>
        </p:txBody>
      </p:sp>
      <p:pic>
        <p:nvPicPr>
          <p:cNvPr id="654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85827" y="1370724"/>
            <a:ext cx="2172301" cy="1941001"/>
          </a:xfrm>
          <a:prstGeom prst="rect">
            <a:avLst/>
          </a:prstGeom>
          <a:ln w="12700">
            <a:miter lim="400000"/>
          </a:ln>
        </p:spPr>
      </p:pic>
      <p:sp>
        <p:nvSpPr>
          <p:cNvPr id="655" name="Shape 6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A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/>
          <p:nvPr/>
        </p:nvSpPr>
        <p:spPr>
          <a:xfrm>
            <a:off x="489755" y="4826000"/>
            <a:ext cx="81645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defRPr sz="700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© 2016 Udacity. All rights reserved.</a:t>
            </a:r>
          </a:p>
        </p:txBody>
      </p:sp>
      <p:sp>
        <p:nvSpPr>
          <p:cNvPr id="663" name="Shape 663"/>
          <p:cNvSpPr/>
          <p:nvPr/>
        </p:nvSpPr>
        <p:spPr>
          <a:xfrm>
            <a:off x="3796400" y="3548874"/>
            <a:ext cx="1551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800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Be in Demand</a:t>
            </a:r>
          </a:p>
        </p:txBody>
      </p:sp>
      <p:pic>
        <p:nvPicPr>
          <p:cNvPr id="664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85827" y="1370724"/>
            <a:ext cx="2172301" cy="1941001"/>
          </a:xfrm>
          <a:prstGeom prst="rect">
            <a:avLst/>
          </a:prstGeom>
          <a:ln w="12700">
            <a:miter lim="400000"/>
          </a:ln>
        </p:spPr>
      </p:pic>
      <p:sp>
        <p:nvSpPr>
          <p:cNvPr id="665" name="Shape 6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B Dark">
    <p:bg>
      <p:bgPr>
        <a:solidFill>
          <a:srgbClr val="2E3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/>
        </p:nvSpPr>
        <p:spPr>
          <a:xfrm>
            <a:off x="489755" y="4826000"/>
            <a:ext cx="81645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defRPr sz="70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© 2016 Udacity. All rights reserved.</a:t>
            </a:r>
          </a:p>
        </p:txBody>
      </p:sp>
      <p:sp>
        <p:nvSpPr>
          <p:cNvPr id="673" name="Shape 673"/>
          <p:cNvSpPr/>
          <p:nvPr/>
        </p:nvSpPr>
        <p:spPr>
          <a:xfrm>
            <a:off x="3796400" y="3082943"/>
            <a:ext cx="1551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Be in Demand</a:t>
            </a:r>
          </a:p>
        </p:txBody>
      </p:sp>
      <p:pic>
        <p:nvPicPr>
          <p:cNvPr id="67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0677" y="2221259"/>
            <a:ext cx="4143301" cy="720001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Shape 6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B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/>
          <p:nvPr/>
        </p:nvSpPr>
        <p:spPr>
          <a:xfrm>
            <a:off x="489755" y="4826000"/>
            <a:ext cx="81645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defRPr sz="700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© 2016 Udacity. All rights reserved.</a:t>
            </a:r>
          </a:p>
        </p:txBody>
      </p:sp>
      <p:sp>
        <p:nvSpPr>
          <p:cNvPr id="683" name="Shape 683"/>
          <p:cNvSpPr/>
          <p:nvPr/>
        </p:nvSpPr>
        <p:spPr>
          <a:xfrm>
            <a:off x="3796400" y="3082943"/>
            <a:ext cx="1551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800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Be in Demand</a:t>
            </a:r>
          </a:p>
        </p:txBody>
      </p:sp>
      <p:pic>
        <p:nvPicPr>
          <p:cNvPr id="684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0313" y="2221259"/>
            <a:ext cx="4143300" cy="720001"/>
          </a:xfrm>
          <a:prstGeom prst="rect">
            <a:avLst/>
          </a:prstGeom>
          <a:ln w="12700">
            <a:miter lim="400000"/>
          </a:ln>
        </p:spPr>
      </p:pic>
      <p:sp>
        <p:nvSpPr>
          <p:cNvPr id="685" name="Shape 6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bg>
      <p:bgPr>
        <a:solidFill>
          <a:srgbClr val="2E3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102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693" name="Shape 693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1"/>
          </a:xfrm>
          <a:prstGeom prst="rect">
            <a:avLst/>
          </a:prstGeom>
        </p:spPr>
        <p:txBody>
          <a:bodyPr>
            <a:normAutofit/>
          </a:bodyPr>
          <a:lstStyle>
            <a:lvl1pPr marL="304800" indent="-50800">
              <a:spcBef>
                <a:spcPts val="400"/>
              </a:spcBef>
              <a:buClr>
                <a:srgbClr val="2D3D4A"/>
              </a:buClr>
              <a:buSzPct val="100000"/>
              <a:buFont typeface="Arial"/>
              <a:buChar char="•"/>
              <a:defRPr>
                <a:solidFill>
                  <a:srgbClr val="2D3D4A"/>
                </a:solidFill>
              </a:defRPr>
            </a:lvl1pPr>
            <a:lvl2pPr marL="673100" indent="-38100">
              <a:spcBef>
                <a:spcPts val="400"/>
              </a:spcBef>
              <a:buClr>
                <a:srgbClr val="2D3D4A"/>
              </a:buClr>
              <a:buSzPct val="100000"/>
              <a:buFont typeface="Arial"/>
              <a:buChar char="–"/>
              <a:defRPr>
                <a:solidFill>
                  <a:srgbClr val="2D3D4A"/>
                </a:solidFill>
              </a:defRPr>
            </a:lvl2pPr>
            <a:lvl3pPr marL="1041400" indent="-12700">
              <a:spcBef>
                <a:spcPts val="400"/>
              </a:spcBef>
              <a:buClr>
                <a:srgbClr val="2D3D4A"/>
              </a:buClr>
              <a:buSzPct val="100000"/>
              <a:buFont typeface="Arial"/>
              <a:buChar char="•"/>
              <a:defRPr>
                <a:solidFill>
                  <a:srgbClr val="2D3D4A"/>
                </a:solidFill>
              </a:defRPr>
            </a:lvl3pPr>
            <a:lvl4pPr marL="1435100">
              <a:spcBef>
                <a:spcPts val="400"/>
              </a:spcBef>
              <a:buClr>
                <a:srgbClr val="2D3D4A"/>
              </a:buClr>
              <a:buSzPct val="100000"/>
              <a:buFont typeface="Arial"/>
              <a:buChar char="–"/>
              <a:defRPr>
                <a:solidFill>
                  <a:srgbClr val="2D3D4A"/>
                </a:solidFill>
              </a:defRPr>
            </a:lvl4pPr>
            <a:lvl5pPr marL="1854200">
              <a:spcBef>
                <a:spcPts val="400"/>
              </a:spcBef>
              <a:buClr>
                <a:srgbClr val="2D3D4A"/>
              </a:buClr>
              <a:buSzPct val="100000"/>
              <a:buFont typeface="Arial"/>
              <a:buChar char="»"/>
              <a:defRPr>
                <a:solidFill>
                  <a:srgbClr val="2D3D4A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94" name="Shape 694"/>
          <p:cNvSpPr>
            <a:spLocks noGrp="1"/>
          </p:cNvSpPr>
          <p:nvPr>
            <p:ph type="sldNum" sz="quarter" idx="2"/>
          </p:nvPr>
        </p:nvSpPr>
        <p:spPr>
          <a:xfrm>
            <a:off x="8512699" y="4880358"/>
            <a:ext cx="174102" cy="170800"/>
          </a:xfrm>
          <a:prstGeom prst="rect">
            <a:avLst/>
          </a:prstGeom>
        </p:spPr>
        <p:txBody>
          <a:bodyPr lIns="17149" tIns="17149" rIns="17149" bIns="17149" anchor="ctr"/>
          <a:lstStyle>
            <a:lvl1pPr algn="r">
              <a:defRPr sz="9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solidFill>
          <a:srgbClr val="2E3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102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702" name="Shape 702"/>
          <p:cNvSpPr>
            <a:spLocks noGrp="1"/>
          </p:cNvSpPr>
          <p:nvPr>
            <p:ph type="sldNum" sz="quarter" idx="2"/>
          </p:nvPr>
        </p:nvSpPr>
        <p:spPr>
          <a:xfrm>
            <a:off x="8512699" y="4880358"/>
            <a:ext cx="174102" cy="170800"/>
          </a:xfrm>
          <a:prstGeom prst="rect">
            <a:avLst/>
          </a:prstGeom>
        </p:spPr>
        <p:txBody>
          <a:bodyPr lIns="17149" tIns="17149" rIns="17149" bIns="17149" anchor="ctr"/>
          <a:lstStyle>
            <a:lvl1pPr algn="r">
              <a:defRPr sz="9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lIns="91424" tIns="91424" rIns="91424" bIns="91424"/>
          <a:lstStyle>
            <a:lvl1pPr algn="ctr">
              <a:lnSpc>
                <a:spcPct val="100000"/>
              </a:lnSpc>
              <a:defRPr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710" name="Shape 710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11" name="Shape 711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ctr">
              <a:lnSpc>
                <a:spcPct val="100000"/>
              </a:lnSpc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719" name="Shape 719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 lIns="91424" tIns="91424" rIns="91424" bIns="91424" anchor="t"/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727" name="Shape 727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8" name="Shape 728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with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sz="quarter" idx="1"/>
          </p:nvPr>
        </p:nvSpPr>
        <p:spPr>
          <a:xfrm>
            <a:off x="457200" y="914250"/>
            <a:ext cx="8229600" cy="3096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1pPr>
            <a:lvl2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2pPr>
            <a:lvl3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3pPr>
            <a:lvl4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4pPr>
            <a:lvl5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sz="quarter" idx="13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0623">
              <a:spcBef>
                <a:spcPts val="0"/>
              </a:spcBef>
              <a:buClrTx/>
              <a:buSzTx/>
              <a:buFontTx/>
              <a:buNone/>
              <a:defRPr sz="322">
                <a:solidFill>
                  <a:srgbClr val="7D97AD"/>
                </a:solidFill>
              </a:defRPr>
            </a:pPr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95201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rgbClr val="2D3D4A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4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114300" indent="-25400">
              <a:buClr>
                <a:srgbClr val="2D3D4A"/>
              </a:buClr>
              <a:buSzPct val="77777"/>
              <a:buChar char="•"/>
              <a:defRPr>
                <a:solidFill>
                  <a:srgbClr val="2D3D4A"/>
                </a:solidFill>
              </a:defRPr>
            </a:pPr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xfrm>
            <a:off x="8623353" y="4914900"/>
            <a:ext cx="127001" cy="1270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7D97A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 lIns="91424" tIns="91424" rIns="91424" bIns="91424" anchor="t"/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736" name="Shape 736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7" name="Shape 737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/>
          <a:p>
            <a: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38" name="Shape 738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 lIns="91424" tIns="91424" rIns="91424" bIns="91424" anchor="t"/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746" name="Shape 746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column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lnSpc>
                <a:spcPct val="100000"/>
              </a:lnSpc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754" name="Shape 754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5" name="Shape 755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poi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lIns="91424" tIns="91424" rIns="91424" bIns="91424" anchor="ctr"/>
          <a:lstStyle>
            <a:lvl1pPr>
              <a:lnSpc>
                <a:spcPct val="100000"/>
              </a:lnSpc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763" name="Shape 763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title and descri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1" name="Shape 771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lIns="91424" tIns="91424" rIns="91424" bIns="91424"/>
          <a:lstStyle>
            <a:lvl1pPr algn="ctr">
              <a:lnSpc>
                <a:spcPct val="100000"/>
              </a:lnSpc>
              <a:defRPr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772" name="Shape 772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 algn="ctr">
              <a:spcBef>
                <a:spcPts val="0"/>
              </a:spcBef>
              <a:buClrTx/>
              <a:buSzTx/>
              <a:buFontTx/>
              <a:buNone/>
              <a:defRPr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>
              <a:spcBef>
                <a:spcPts val="0"/>
              </a:spcBef>
              <a:buClrTx/>
              <a:buSzTx/>
              <a:buFontTx/>
              <a:buNone/>
              <a:defRPr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spcBef>
                <a:spcPts val="0"/>
              </a:spcBef>
              <a:buClrTx/>
              <a:buSzTx/>
              <a:buFontTx/>
              <a:buNone/>
              <a:defRPr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spcBef>
                <a:spcPts val="0"/>
              </a:spcBef>
              <a:buClrTx/>
              <a:buSzTx/>
              <a:buFontTx/>
              <a:buNone/>
              <a:defRPr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spcBef>
                <a:spcPts val="0"/>
              </a:spcBef>
              <a:buClrTx/>
              <a:buSzTx/>
              <a:buFontTx/>
              <a:buNone/>
              <a:defRPr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73" name="Shape 773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lIns="91424" tIns="91424" rIns="91424" bIns="91424" anchor="ctr">
            <a:normAutofit/>
          </a:bodyPr>
          <a:lstStyle/>
          <a:p>
            <a: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74" name="Shape 774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lIns="91424" tIns="91424" rIns="91424" bIns="91424" anchor="ctr">
            <a:normAutofit/>
          </a:bodyPr>
          <a:lstStyle>
            <a:lvl1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buClrTx/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buClrTx/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buClrTx/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buClrTx/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82" name="Shape 782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numb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lIns="91424" tIns="91424" rIns="91424" bIns="91424"/>
          <a:lstStyle>
            <a:lvl1pPr algn="ctr">
              <a:lnSpc>
                <a:spcPct val="100000"/>
              </a:lnSpc>
              <a:defRPr sz="1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790" name="Shape 790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 algn="ctr"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91" name="Shape 791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lIns="91424" tIns="91424" rIns="91424" bIns="91424"/>
          <a:lstStyle>
            <a:lvl1pPr algn="ctr">
              <a:lnSpc>
                <a:spcPct val="100000"/>
              </a:lnSpc>
              <a:defRPr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806" name="Shape 806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7" name="Shape 807"/>
          <p:cNvSpPr/>
          <p:nvPr/>
        </p:nvSpPr>
        <p:spPr>
          <a:xfrm>
            <a:off x="7245600" y="4918424"/>
            <a:ext cx="2122801" cy="318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1000">
                <a:solidFill>
                  <a:srgbClr val="4A86E8"/>
                </a:solidFill>
              </a:defRPr>
            </a:lvl1pPr>
          </a:lstStyle>
          <a:p>
            <a:r>
              <a:t>UDACITY CONFIDENTIAL</a:t>
            </a:r>
          </a:p>
        </p:txBody>
      </p:sp>
      <p:sp>
        <p:nvSpPr>
          <p:cNvPr id="808" name="Shape 808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ctr">
              <a:lnSpc>
                <a:spcPct val="100000"/>
              </a:lnSpc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816" name="Shape 816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with Content &amp; Im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body" sz="quarter" idx="1"/>
          </p:nvPr>
        </p:nvSpPr>
        <p:spPr>
          <a:xfrm>
            <a:off x="457200" y="912874"/>
            <a:ext cx="8229600" cy="3096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1pPr>
            <a:lvl2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2pPr>
            <a:lvl3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3pPr>
            <a:lvl4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4pPr>
            <a:lvl5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sz="quarter" idx="13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0623">
              <a:spcBef>
                <a:spcPts val="0"/>
              </a:spcBef>
              <a:buClrTx/>
              <a:buSzTx/>
              <a:buFontTx/>
              <a:buNone/>
              <a:defRPr sz="322">
                <a:solidFill>
                  <a:srgbClr val="7D97AD"/>
                </a:solidFill>
              </a:defRPr>
            </a:pPr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93701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rgbClr val="2D3D4A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sz="half" idx="14"/>
          </p:nvPr>
        </p:nvSpPr>
        <p:spPr>
          <a:xfrm>
            <a:off x="457199" y="1714500"/>
            <a:ext cx="4025102" cy="28575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114300" indent="-25400">
              <a:buClr>
                <a:srgbClr val="2D3D4A"/>
              </a:buClr>
              <a:buSzPct val="77777"/>
              <a:buChar char="•"/>
              <a:defRPr>
                <a:solidFill>
                  <a:srgbClr val="2D3D4A"/>
                </a:solidFill>
              </a:defRPr>
            </a:pPr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pic" sz="half" idx="15"/>
          </p:nvPr>
        </p:nvSpPr>
        <p:spPr>
          <a:xfrm>
            <a:off x="4662487" y="1714500"/>
            <a:ext cx="4024201" cy="28575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sldNum" sz="quarter" idx="2"/>
          </p:nvPr>
        </p:nvSpPr>
        <p:spPr>
          <a:xfrm>
            <a:off x="8623353" y="4914900"/>
            <a:ext cx="127001" cy="1270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7D97A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 lIns="91424" tIns="91424" rIns="91424" bIns="91424" anchor="t"/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824" name="Shape 824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25" name="Shape 825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 lIns="91424" tIns="91424" rIns="91424" bIns="91424" anchor="t"/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833" name="Shape 833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34" name="Shape 834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/>
          <a:p>
            <a: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35" name="Shape 835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 lIns="91424" tIns="91424" rIns="91424" bIns="91424" anchor="t"/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843" name="Shape 843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column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lnSpc>
                <a:spcPct val="100000"/>
              </a:lnSpc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851" name="Shape 851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2" name="Shape 852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poi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lIns="91424" tIns="91424" rIns="91424" bIns="91424" anchor="ctr"/>
          <a:lstStyle>
            <a:lvl1pPr>
              <a:lnSpc>
                <a:spcPct val="100000"/>
              </a:lnSpc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860" name="Shape 860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title and descri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8" name="Shape 868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lIns="91424" tIns="91424" rIns="91424" bIns="91424"/>
          <a:lstStyle>
            <a:lvl1pPr algn="ctr">
              <a:lnSpc>
                <a:spcPct val="100000"/>
              </a:lnSpc>
              <a:defRPr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869" name="Shape 869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 algn="ctr">
              <a:spcBef>
                <a:spcPts val="0"/>
              </a:spcBef>
              <a:buClrTx/>
              <a:buSzTx/>
              <a:buFontTx/>
              <a:buNone/>
              <a:defRPr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>
              <a:spcBef>
                <a:spcPts val="0"/>
              </a:spcBef>
              <a:buClrTx/>
              <a:buSzTx/>
              <a:buFontTx/>
              <a:buNone/>
              <a:defRPr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spcBef>
                <a:spcPts val="0"/>
              </a:spcBef>
              <a:buClrTx/>
              <a:buSzTx/>
              <a:buFontTx/>
              <a:buNone/>
              <a:defRPr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spcBef>
                <a:spcPts val="0"/>
              </a:spcBef>
              <a:buClrTx/>
              <a:buSzTx/>
              <a:buFontTx/>
              <a:buNone/>
              <a:defRPr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spcBef>
                <a:spcPts val="0"/>
              </a:spcBef>
              <a:buClrTx/>
              <a:buSzTx/>
              <a:buFontTx/>
              <a:buNone/>
              <a:defRPr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70" name="Shape 870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lIns="91424" tIns="91424" rIns="91424" bIns="91424" anchor="ctr">
            <a:normAutofit/>
          </a:bodyPr>
          <a:lstStyle/>
          <a:p>
            <a:pPr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71" name="Shape 871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lIns="91424" tIns="91424" rIns="91424" bIns="91424" anchor="ctr">
            <a:normAutofit/>
          </a:bodyPr>
          <a:lstStyle>
            <a:lvl1pPr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buClrTx/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0"/>
              </a:spcBef>
              <a:buClrTx/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spcBef>
                <a:spcPts val="0"/>
              </a:spcBef>
              <a:buClrTx/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spcBef>
                <a:spcPts val="0"/>
              </a:spcBef>
              <a:buClrTx/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79" name="Shape 879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numb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lIns="91424" tIns="91424" rIns="91424" bIns="91424"/>
          <a:lstStyle>
            <a:lvl1pPr algn="ctr">
              <a:lnSpc>
                <a:spcPct val="100000"/>
              </a:lnSpc>
              <a:defRPr sz="1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887" name="Shape 887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 algn="ctr"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FontTx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88" name="Shape 888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>
            <a:spLocks noGrp="1"/>
          </p:cNvSpPr>
          <p:nvPr>
            <p:ph type="title"/>
          </p:nvPr>
        </p:nvSpPr>
        <p:spPr>
          <a:xfrm>
            <a:off x="457200" y="834726"/>
            <a:ext cx="8229600" cy="1389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E3D49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903" name="Shape 903"/>
          <p:cNvSpPr>
            <a:spLocks noGrp="1"/>
          </p:cNvSpPr>
          <p:nvPr>
            <p:ph type="body" sz="quarter" idx="1"/>
          </p:nvPr>
        </p:nvSpPr>
        <p:spPr>
          <a:xfrm>
            <a:off x="457200" y="2195513"/>
            <a:ext cx="5038801" cy="10035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1pPr>
            <a:lvl2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2pPr>
            <a:lvl3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3pPr>
            <a:lvl4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4pPr>
            <a:lvl5pPr>
              <a:lnSpc>
                <a:spcPct val="13125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02B3E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904" name="image4.png" descr="480-white.png"/>
          <p:cNvPicPr>
            <a:picLocks noChangeAspect="1"/>
          </p:cNvPicPr>
          <p:nvPr/>
        </p:nvPicPr>
        <p:blipFill>
          <a:blip r:embed="rId2">
            <a:extLst/>
          </a:blip>
          <a:srcRect l="11522" t="30947" r="11500" b="31851"/>
          <a:stretch>
            <a:fillRect/>
          </a:stretch>
        </p:blipFill>
        <p:spPr>
          <a:xfrm>
            <a:off x="457200" y="4500000"/>
            <a:ext cx="2123623" cy="403776"/>
          </a:xfrm>
          <a:prstGeom prst="rect">
            <a:avLst/>
          </a:prstGeom>
          <a:ln w="12700">
            <a:miter lim="400000"/>
          </a:ln>
        </p:spPr>
      </p:pic>
      <p:sp>
        <p:nvSpPr>
          <p:cNvPr id="905" name="Shape 9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63" Type="http://schemas.openxmlformats.org/officeDocument/2006/relationships/slideLayout" Target="../slideLayouts/slideLayout63.xml"/><Relationship Id="rId84" Type="http://schemas.openxmlformats.org/officeDocument/2006/relationships/slideLayout" Target="../slideLayouts/slideLayout84.xml"/><Relationship Id="rId138" Type="http://schemas.openxmlformats.org/officeDocument/2006/relationships/slideLayout" Target="../slideLayouts/slideLayout138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53" Type="http://schemas.openxmlformats.org/officeDocument/2006/relationships/slideLayout" Target="../slideLayouts/slideLayout53.xml"/><Relationship Id="rId74" Type="http://schemas.openxmlformats.org/officeDocument/2006/relationships/slideLayout" Target="../slideLayouts/slideLayout74.xml"/><Relationship Id="rId128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134" Type="http://schemas.openxmlformats.org/officeDocument/2006/relationships/slideLayout" Target="../slideLayouts/slideLayout134.xml"/><Relationship Id="rId139" Type="http://schemas.openxmlformats.org/officeDocument/2006/relationships/slideLayout" Target="../slideLayouts/slideLayout13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24" Type="http://schemas.openxmlformats.org/officeDocument/2006/relationships/slideLayout" Target="../slideLayouts/slideLayout124.xml"/><Relationship Id="rId129" Type="http://schemas.openxmlformats.org/officeDocument/2006/relationships/slideLayout" Target="../slideLayouts/slideLayout129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40" Type="http://schemas.openxmlformats.org/officeDocument/2006/relationships/slideLayout" Target="../slideLayouts/slideLayout140.xml"/><Relationship Id="rId145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44" Type="http://schemas.openxmlformats.org/officeDocument/2006/relationships/slideLayout" Target="../slideLayouts/slideLayout44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130" Type="http://schemas.openxmlformats.org/officeDocument/2006/relationships/slideLayout" Target="../slideLayouts/slideLayout130.xml"/><Relationship Id="rId135" Type="http://schemas.openxmlformats.org/officeDocument/2006/relationships/slideLayout" Target="../slideLayouts/slideLayout135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125" Type="http://schemas.openxmlformats.org/officeDocument/2006/relationships/slideLayout" Target="../slideLayouts/slideLayout125.xml"/><Relationship Id="rId141" Type="http://schemas.openxmlformats.org/officeDocument/2006/relationships/slideLayout" Target="../slideLayouts/slideLayout141.xml"/><Relationship Id="rId146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131" Type="http://schemas.openxmlformats.org/officeDocument/2006/relationships/slideLayout" Target="../slideLayouts/slideLayout131.xml"/><Relationship Id="rId136" Type="http://schemas.openxmlformats.org/officeDocument/2006/relationships/slideLayout" Target="../slideLayouts/slideLayout136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147" Type="http://schemas.openxmlformats.org/officeDocument/2006/relationships/slideLayout" Target="../slideLayouts/slideLayout14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142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137" Type="http://schemas.openxmlformats.org/officeDocument/2006/relationships/slideLayout" Target="../slideLayouts/slideLayout13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143" Type="http://schemas.openxmlformats.org/officeDocument/2006/relationships/slideLayout" Target="../slideLayouts/slideLayout143.xml"/><Relationship Id="rId148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Relationship Id="rId16" Type="http://schemas.openxmlformats.org/officeDocument/2006/relationships/slideLayout" Target="../slideLayouts/slideLayout16.xml"/><Relationship Id="rId37" Type="http://schemas.openxmlformats.org/officeDocument/2006/relationships/slideLayout" Target="../slideLayouts/slideLayout37.xml"/><Relationship Id="rId58" Type="http://schemas.openxmlformats.org/officeDocument/2006/relationships/slideLayout" Target="../slideLayouts/slideLayout58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44" Type="http://schemas.openxmlformats.org/officeDocument/2006/relationships/slideLayout" Target="../slideLayouts/slideLayout1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75" tIns="34275" rIns="34275" bIns="34275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75" tIns="34275" rIns="34275" bIns="34275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888236" y="4953000"/>
            <a:ext cx="149685" cy="139700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>
            <a:spAutoFit/>
          </a:bodyPr>
          <a:lstStyle>
            <a:lvl1pPr algn="ctr">
              <a:defRPr sz="7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  <p:sldLayoutId id="2147483767" r:id="rId119"/>
    <p:sldLayoutId id="2147483768" r:id="rId120"/>
    <p:sldLayoutId id="2147483769" r:id="rId121"/>
    <p:sldLayoutId id="2147483770" r:id="rId122"/>
    <p:sldLayoutId id="2147483771" r:id="rId123"/>
    <p:sldLayoutId id="2147483772" r:id="rId124"/>
    <p:sldLayoutId id="2147483773" r:id="rId125"/>
    <p:sldLayoutId id="2147483774" r:id="rId126"/>
    <p:sldLayoutId id="2147483775" r:id="rId127"/>
    <p:sldLayoutId id="2147483776" r:id="rId128"/>
    <p:sldLayoutId id="2147483777" r:id="rId129"/>
    <p:sldLayoutId id="2147483778" r:id="rId130"/>
    <p:sldLayoutId id="2147483779" r:id="rId131"/>
    <p:sldLayoutId id="2147483780" r:id="rId132"/>
    <p:sldLayoutId id="2147483781" r:id="rId133"/>
    <p:sldLayoutId id="2147483782" r:id="rId134"/>
    <p:sldLayoutId id="2147483783" r:id="rId135"/>
    <p:sldLayoutId id="2147483784" r:id="rId136"/>
    <p:sldLayoutId id="2147483785" r:id="rId137"/>
    <p:sldLayoutId id="2147483786" r:id="rId138"/>
    <p:sldLayoutId id="2147483787" r:id="rId139"/>
    <p:sldLayoutId id="2147483788" r:id="rId140"/>
    <p:sldLayoutId id="2147483789" r:id="rId141"/>
    <p:sldLayoutId id="2147483790" r:id="rId142"/>
    <p:sldLayoutId id="2147483791" r:id="rId143"/>
    <p:sldLayoutId id="2147483792" r:id="rId144"/>
    <p:sldLayoutId id="2147483793" r:id="rId145"/>
    <p:sldLayoutId id="2147483794" r:id="rId146"/>
    <p:sldLayoutId id="2147483795" r:id="rId147"/>
  </p:sldLayoutIdLst>
  <p:transition spd="med"/>
  <p:txStyles>
    <p:titleStyle>
      <a:lvl1pPr marL="0" marR="0" indent="0" algn="l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l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l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l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l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0" algn="l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0" algn="l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0" algn="l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0" algn="l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9CBDD8"/>
        </a:buClr>
        <a:buSzPct val="27777"/>
        <a:buFont typeface="Helvetica"/>
        <a:buChar char="●"/>
        <a:tabLst/>
        <a:defRPr sz="1800" b="0" i="0" u="none" strike="noStrike" cap="none" spc="0" baseline="0">
          <a:ln>
            <a:noFill/>
          </a:ln>
          <a:solidFill>
            <a:srgbClr val="9CBDD8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9CBDD8"/>
        </a:buClr>
        <a:buSzPct val="27777"/>
        <a:buFont typeface="Helvetica"/>
        <a:buChar char="○"/>
        <a:tabLst/>
        <a:defRPr sz="1800" b="0" i="0" u="none" strike="noStrike" cap="none" spc="0" baseline="0">
          <a:ln>
            <a:noFill/>
          </a:ln>
          <a:solidFill>
            <a:srgbClr val="9CBDD8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9CBDD8"/>
        </a:buClr>
        <a:buSzPct val="27777"/>
        <a:buFont typeface="Helvetica"/>
        <a:buChar char="■"/>
        <a:tabLst/>
        <a:defRPr sz="1800" b="0" i="0" u="none" strike="noStrike" cap="none" spc="0" baseline="0">
          <a:ln>
            <a:noFill/>
          </a:ln>
          <a:solidFill>
            <a:srgbClr val="9CBDD8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9CBDD8"/>
        </a:buClr>
        <a:buSzPct val="27777"/>
        <a:buFont typeface="Helvetica"/>
        <a:buChar char="●"/>
        <a:tabLst/>
        <a:defRPr sz="1800" b="0" i="0" u="none" strike="noStrike" cap="none" spc="0" baseline="0">
          <a:ln>
            <a:noFill/>
          </a:ln>
          <a:solidFill>
            <a:srgbClr val="9CBDD8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9CBDD8"/>
        </a:buClr>
        <a:buSzPct val="27777"/>
        <a:buFont typeface="Helvetica"/>
        <a:buChar char="○"/>
        <a:tabLst/>
        <a:defRPr sz="1800" b="0" i="0" u="none" strike="noStrike" cap="none" spc="0" baseline="0">
          <a:ln>
            <a:noFill/>
          </a:ln>
          <a:solidFill>
            <a:srgbClr val="9CBDD8"/>
          </a:solidFill>
          <a:uFillTx/>
          <a:latin typeface="Open Sans"/>
          <a:ea typeface="Open Sans"/>
          <a:cs typeface="Open Sans"/>
          <a:sym typeface="Open Sans"/>
        </a:defRPr>
      </a:lvl5pPr>
      <a:lvl6pPr marL="533400" marR="0" indent="-533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9CBDD8"/>
        </a:buClr>
        <a:buSzPct val="27777"/>
        <a:buFont typeface="Helvetica"/>
        <a:buChar char="■"/>
        <a:tabLst/>
        <a:defRPr sz="1800" b="0" i="0" u="none" strike="noStrike" cap="none" spc="0" baseline="0">
          <a:ln>
            <a:noFill/>
          </a:ln>
          <a:solidFill>
            <a:srgbClr val="9CBDD8"/>
          </a:solidFill>
          <a:uFillTx/>
          <a:latin typeface="Open Sans"/>
          <a:ea typeface="Open Sans"/>
          <a:cs typeface="Open Sans"/>
          <a:sym typeface="Open Sans"/>
        </a:defRPr>
      </a:lvl6pPr>
      <a:lvl7pPr marL="711200" marR="0" indent="-711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9CBDD8"/>
        </a:buClr>
        <a:buSzPct val="27777"/>
        <a:buFont typeface="Helvetica"/>
        <a:buChar char="●"/>
        <a:tabLst/>
        <a:defRPr sz="1800" b="0" i="0" u="none" strike="noStrike" cap="none" spc="0" baseline="0">
          <a:ln>
            <a:noFill/>
          </a:ln>
          <a:solidFill>
            <a:srgbClr val="9CBDD8"/>
          </a:solidFill>
          <a:uFillTx/>
          <a:latin typeface="Open Sans"/>
          <a:ea typeface="Open Sans"/>
          <a:cs typeface="Open Sans"/>
          <a:sym typeface="Open Sans"/>
        </a:defRPr>
      </a:lvl7pPr>
      <a:lvl8pPr marL="889000" marR="0" indent="-8890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9CBDD8"/>
        </a:buClr>
        <a:buSzPct val="27777"/>
        <a:buFont typeface="Helvetica"/>
        <a:buChar char="○"/>
        <a:tabLst/>
        <a:defRPr sz="1800" b="0" i="0" u="none" strike="noStrike" cap="none" spc="0" baseline="0">
          <a:ln>
            <a:noFill/>
          </a:ln>
          <a:solidFill>
            <a:srgbClr val="9CBDD8"/>
          </a:solidFill>
          <a:uFillTx/>
          <a:latin typeface="Open Sans"/>
          <a:ea typeface="Open Sans"/>
          <a:cs typeface="Open Sans"/>
          <a:sym typeface="Open Sans"/>
        </a:defRPr>
      </a:lvl8pPr>
      <a:lvl9pPr marL="1066800" marR="0" indent="-1066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9CBDD8"/>
        </a:buClr>
        <a:buSzPct val="27777"/>
        <a:buFont typeface="Helvetica"/>
        <a:buChar char="■"/>
        <a:tabLst/>
        <a:defRPr sz="1800" b="0" i="0" u="none" strike="noStrike" cap="none" spc="0" baseline="0">
          <a:ln>
            <a:noFill/>
          </a:ln>
          <a:solidFill>
            <a:srgbClr val="9CBDD8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Shape 1354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LESSON</a:t>
            </a:r>
            <a:r>
              <a:rPr lang="en-US" altLang="zh-CN" dirty="0"/>
              <a:t>2</a:t>
            </a:r>
            <a:endParaRPr dirty="0"/>
          </a:p>
        </p:txBody>
      </p:sp>
      <p:sp>
        <p:nvSpPr>
          <p:cNvPr id="1355" name="Shape 1355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常用</a:t>
            </a:r>
            <a:r>
              <a:rPr lang="en" altLang="zh-CN" dirty="0"/>
              <a:t>ES6</a:t>
            </a:r>
            <a:r>
              <a:rPr lang="zh-CN" altLang="en-US" dirty="0"/>
              <a:t>及</a:t>
            </a:r>
            <a:r>
              <a:rPr lang="en" altLang="zh-CN" dirty="0"/>
              <a:t>SQL</a:t>
            </a:r>
            <a:r>
              <a:rPr lang="zh-CN" altLang="en-US" dirty="0"/>
              <a:t>语法</a:t>
            </a:r>
            <a:endParaRPr dirty="0"/>
          </a:p>
        </p:txBody>
      </p:sp>
      <p:sp>
        <p:nvSpPr>
          <p:cNvPr id="4" name="Shape 1355">
            <a:extLst>
              <a:ext uri="{FF2B5EF4-FFF2-40B4-BE49-F238E27FC236}">
                <a16:creationId xmlns:a16="http://schemas.microsoft.com/office/drawing/2014/main" id="{CE2103A4-517F-7643-9584-388E27203D9C}"/>
              </a:ext>
            </a:extLst>
          </p:cNvPr>
          <p:cNvSpPr txBox="1">
            <a:spLocks/>
          </p:cNvSpPr>
          <p:nvPr/>
        </p:nvSpPr>
        <p:spPr>
          <a:xfrm>
            <a:off x="521368" y="3083064"/>
            <a:ext cx="5038801" cy="398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75" tIns="34275" rIns="34275" bIns="34275">
            <a:normAutofit/>
          </a:bodyPr>
          <a:lstStyle>
            <a:lvl1pPr marL="0" marR="0" indent="0" algn="l" defTabSz="914400" rtl="0" latinLnBrk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9CBDD8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0" algn="l" defTabSz="914400" rtl="0" latinLnBrk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9CBDD8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0" algn="l" defTabSz="914400" rtl="0" latinLnBrk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9CBDD8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0" algn="l" defTabSz="914400" rtl="0" latinLnBrk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9CBDD8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0" algn="l" defTabSz="914400" rtl="0" latinLnBrk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9CBDD8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533400" marR="0" indent="-5334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ct val="27777"/>
              <a:buFont typeface="Helvetica"/>
              <a:buChar char="■"/>
              <a:tabLst/>
              <a:defRPr sz="1800" b="0" i="0" u="none" strike="noStrike" cap="none" spc="0" baseline="0">
                <a:ln>
                  <a:noFill/>
                </a:ln>
                <a:solidFill>
                  <a:srgbClr val="9CBDD8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711200" marR="0" indent="-7112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ct val="27777"/>
              <a:buFont typeface="Helvetica"/>
              <a:buChar char="●"/>
              <a:tabLst/>
              <a:defRPr sz="1800" b="0" i="0" u="none" strike="noStrike" cap="none" spc="0" baseline="0">
                <a:ln>
                  <a:noFill/>
                </a:ln>
                <a:solidFill>
                  <a:srgbClr val="9CBDD8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889000" marR="0" indent="-8890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ct val="27777"/>
              <a:buFont typeface="Helvetica"/>
              <a:buChar char="○"/>
              <a:tabLst/>
              <a:defRPr sz="1800" b="0" i="0" u="none" strike="noStrike" cap="none" spc="0" baseline="0">
                <a:ln>
                  <a:noFill/>
                </a:ln>
                <a:solidFill>
                  <a:srgbClr val="9CBDD8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1066800" marR="0" indent="-1066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ct val="27777"/>
              <a:buFont typeface="Helvetica"/>
              <a:buChar char="■"/>
              <a:tabLst/>
              <a:defRPr sz="1800" b="0" i="0" u="none" strike="noStrike" cap="none" spc="0" baseline="0">
                <a:ln>
                  <a:noFill/>
                </a:ln>
                <a:solidFill>
                  <a:srgbClr val="9CBDD8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r" hangingPunct="1"/>
            <a:r>
              <a:rPr lang="zh-CN" altLang="en-US" sz="1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微信小程序纳米学位课程</a:t>
            </a:r>
            <a:r>
              <a:rPr lang="en" altLang="zh-CN" sz="1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Mentor</a:t>
            </a:r>
            <a:r>
              <a:rPr lang="en-US" altLang="zh-CN" sz="1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——</a:t>
            </a:r>
            <a:r>
              <a:rPr lang="zh-CN" altLang="en-US" sz="1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张晓华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Shape 1354"/>
          <p:cNvSpPr>
            <a:spLocks noGrp="1"/>
          </p:cNvSpPr>
          <p:nvPr>
            <p:ph type="ctrTitle"/>
          </p:nvPr>
        </p:nvSpPr>
        <p:spPr>
          <a:xfrm>
            <a:off x="0" y="0"/>
            <a:ext cx="8229600" cy="57751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zh-CN" altLang="en-US" sz="2400" dirty="0"/>
              <a:t>    </a:t>
            </a:r>
            <a:r>
              <a:rPr lang="en-US" sz="2400" dirty="0"/>
              <a:t>Se</a:t>
            </a:r>
            <a:r>
              <a:rPr lang="en-US" altLang="zh-CN" sz="2400" dirty="0"/>
              <a:t>ction1</a:t>
            </a:r>
            <a:r>
              <a:rPr lang="zh-CN" altLang="en-US" sz="2400" dirty="0"/>
              <a:t> </a:t>
            </a:r>
            <a:r>
              <a:rPr lang="en-US" altLang="zh-CN" sz="2400" dirty="0" err="1"/>
              <a:t>Javascript</a:t>
            </a:r>
            <a:r>
              <a:rPr lang="zh-CN" altLang="en-US" sz="2400" dirty="0"/>
              <a:t>常用</a:t>
            </a:r>
            <a:r>
              <a:rPr lang="en" altLang="zh-CN" sz="2400" dirty="0"/>
              <a:t>ES6</a:t>
            </a:r>
            <a:r>
              <a:rPr lang="zh-CN" altLang="en" sz="2400" dirty="0"/>
              <a:t>语法</a:t>
            </a:r>
            <a:endParaRPr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F09181-50B3-B046-962E-0E188F65AD0A}"/>
              </a:ext>
            </a:extLst>
          </p:cNvPr>
          <p:cNvSpPr txBox="1"/>
          <p:nvPr/>
        </p:nvSpPr>
        <p:spPr>
          <a:xfrm>
            <a:off x="272715" y="882316"/>
            <a:ext cx="7724274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ECMAScript 6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（以下简称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ES6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）是</a:t>
            </a:r>
            <a:r>
              <a:rPr lang="en-US" altLang="zh-CN" dirty="0">
                <a:solidFill>
                  <a:srgbClr val="FF0000"/>
                </a:solidFill>
              </a:rPr>
              <a:t>JavaScript</a:t>
            </a:r>
            <a:r>
              <a:rPr lang="zh-CN" altLang="en-US" dirty="0">
                <a:solidFill>
                  <a:srgbClr val="FF0000"/>
                </a:solidFill>
              </a:rPr>
              <a:t>语言的下一代标准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。因为当前版本的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ES6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是在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2015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年发布的，所以又称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ECMAScript 2015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。</a:t>
            </a:r>
            <a:endParaRPr kumimoji="0" lang="en-US" altLang="zh-CN" sz="1400" b="0" i="0" u="none" strike="noStrike" cap="none" spc="0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D59174-3888-0A40-A77F-DD524A5790C5}"/>
              </a:ext>
            </a:extLst>
          </p:cNvPr>
          <p:cNvSpPr txBox="1"/>
          <p:nvPr/>
        </p:nvSpPr>
        <p:spPr>
          <a:xfrm>
            <a:off x="272715" y="4213406"/>
            <a:ext cx="7724274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教程：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ES6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常用语法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.md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[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汇智网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ES6]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：</a:t>
            </a:r>
            <a:r>
              <a:rPr lang="en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http://</a:t>
            </a:r>
            <a:r>
              <a:rPr lang="en" altLang="zh-CN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www.hubwiz.com</a:t>
            </a:r>
            <a:r>
              <a:rPr lang="en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/course/5594e91ac086935f4a6fb8ef/</a:t>
            </a:r>
            <a:endParaRPr kumimoji="0" lang="en-US" altLang="zh-CN" sz="1400" b="0" i="0" u="none" strike="noStrike" cap="none" spc="0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6FD40F-FE4C-0941-88EE-2D1A390448EA}"/>
              </a:ext>
            </a:extLst>
          </p:cNvPr>
          <p:cNvSpPr txBox="1"/>
          <p:nvPr/>
        </p:nvSpPr>
        <p:spPr>
          <a:xfrm>
            <a:off x="272715" y="1894231"/>
            <a:ext cx="4186990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const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模板字符串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解构赋值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箭头函数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Array.map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(), </a:t>
            </a:r>
            <a:r>
              <a:rPr lang="en-US" altLang="zh-CN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Array.filter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(), </a:t>
            </a:r>
            <a:r>
              <a:rPr lang="en-US" altLang="zh-CN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Array.sort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()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46DF13-AD9F-E742-8A9C-DA20BADC331F}"/>
              </a:ext>
            </a:extLst>
          </p:cNvPr>
          <p:cNvSpPr txBox="1"/>
          <p:nvPr/>
        </p:nvSpPr>
        <p:spPr>
          <a:xfrm>
            <a:off x="4732421" y="1894230"/>
            <a:ext cx="4170947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Object.keys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(), </a:t>
            </a:r>
            <a:r>
              <a:rPr lang="en-US" altLang="zh-CN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Object.values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(), </a:t>
            </a:r>
            <a:r>
              <a:rPr lang="en-US" altLang="zh-CN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Object.entries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属性的简洁表示法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扩展运算符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== 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和 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===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!!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function &amp;&amp; function()</a:t>
            </a:r>
            <a:endParaRPr kumimoji="0" lang="en-US" altLang="zh-CN" sz="1400" b="0" i="0" u="none" strike="noStrike" cap="none" spc="0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6060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Shape 1354"/>
          <p:cNvSpPr>
            <a:spLocks noGrp="1"/>
          </p:cNvSpPr>
          <p:nvPr>
            <p:ph type="ctrTitle"/>
          </p:nvPr>
        </p:nvSpPr>
        <p:spPr>
          <a:xfrm>
            <a:off x="0" y="0"/>
            <a:ext cx="8229600" cy="57751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zh-CN" altLang="en-US" sz="2400" dirty="0"/>
              <a:t>    </a:t>
            </a:r>
            <a:r>
              <a:rPr lang="en-US" sz="2400" dirty="0"/>
              <a:t>Se</a:t>
            </a:r>
            <a:r>
              <a:rPr lang="en-US" altLang="zh-CN" sz="2400" dirty="0"/>
              <a:t>ction2</a:t>
            </a:r>
            <a:r>
              <a:rPr lang="zh-CN" altLang="en-US" sz="2400" dirty="0"/>
              <a:t> </a:t>
            </a:r>
            <a:r>
              <a:rPr lang="en-US" altLang="zh-CN" sz="2400" dirty="0"/>
              <a:t>SQL</a:t>
            </a:r>
            <a:r>
              <a:rPr lang="zh-CN" altLang="en-US" sz="2400" dirty="0"/>
              <a:t>语句常用知识</a:t>
            </a:r>
            <a:endParaRPr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53D1E8-E450-2943-9444-909526765FCB}"/>
              </a:ext>
            </a:extLst>
          </p:cNvPr>
          <p:cNvSpPr txBox="1"/>
          <p:nvPr/>
        </p:nvSpPr>
        <p:spPr>
          <a:xfrm>
            <a:off x="277271" y="577515"/>
            <a:ext cx="7567318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SQL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：结构化查询语言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(</a:t>
            </a:r>
            <a:r>
              <a:rPr lang="en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Structured Query Language)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  腾讯云使用的是</a:t>
            </a:r>
            <a:r>
              <a:rPr lang="en-US" altLang="zh-CN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mysql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数据库</a:t>
            </a:r>
            <a:endParaRPr lang="en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910D0AE-59C6-4149-9FA9-3D70F3D2E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623611"/>
              </p:ext>
            </p:extLst>
          </p:nvPr>
        </p:nvGraphicFramePr>
        <p:xfrm>
          <a:off x="376990" y="1341856"/>
          <a:ext cx="60960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6506384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792753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1225672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32795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47295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CRUD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新增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查询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更新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删除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61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对应写法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INSERT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SELECT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UPDATE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DELETE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70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API</a:t>
                      </a:r>
                      <a:r>
                        <a:rPr lang="zh-CN" altLang="en-US" sz="1100" dirty="0"/>
                        <a:t>请求方式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POST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GET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PUT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DELETE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194011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A41D2D1E-9EE9-0749-9006-ABDD9E99252D}"/>
              </a:ext>
            </a:extLst>
          </p:cNvPr>
          <p:cNvSpPr txBox="1"/>
          <p:nvPr/>
        </p:nvSpPr>
        <p:spPr>
          <a:xfrm>
            <a:off x="272715" y="4213406"/>
            <a:ext cx="7724274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教程：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SQL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基本用法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.md</a:t>
            </a:r>
          </a:p>
        </p:txBody>
      </p:sp>
    </p:spTree>
    <p:extLst>
      <p:ext uri="{BB962C8B-B14F-4D97-AF65-F5344CB8AC3E}">
        <p14:creationId xmlns:p14="http://schemas.microsoft.com/office/powerpoint/2010/main" val="64633898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Udacity Template 16x9">
  <a:themeElements>
    <a:clrScheme name="Udacity Template 16x9">
      <a:dk1>
        <a:srgbClr val="2E3D49"/>
      </a:dk1>
      <a:lt1>
        <a:srgbClr val="2E3D49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Udacity Template 16x9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Udacity Template 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D97AD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2E3D4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2E3D4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Udacity Template 16x9">
  <a:themeElements>
    <a:clrScheme name="Udacity Template 16x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Udacity Template 16x9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Udacity Template 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D97AD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2E3D4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2E3D4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181</Words>
  <Application>Microsoft Macintosh PowerPoint</Application>
  <PresentationFormat>全屏显示(16:9)</PresentationFormat>
  <Paragraphs>37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Amatic SC</vt:lpstr>
      <vt:lpstr>Open Sans</vt:lpstr>
      <vt:lpstr>Arial</vt:lpstr>
      <vt:lpstr>Helvetica</vt:lpstr>
      <vt:lpstr>Helvetica Neue</vt:lpstr>
      <vt:lpstr>Udacity Template 16x9</vt:lpstr>
      <vt:lpstr>LESSON2</vt:lpstr>
      <vt:lpstr>    Section1 Javascript常用ES6语法</vt:lpstr>
      <vt:lpstr>    Section2 SQL语句常用知识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LESSON1</dc:title>
  <cp:lastModifiedBy>270761322@qq.com</cp:lastModifiedBy>
  <cp:revision>30</cp:revision>
  <dcterms:modified xsi:type="dcterms:W3CDTF">2018-11-16T03:31:19Z</dcterms:modified>
</cp:coreProperties>
</file>