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47" r:id="rId2"/>
    <p:sldId id="920" r:id="rId3"/>
    <p:sldId id="928" r:id="rId4"/>
    <p:sldId id="929" r:id="rId5"/>
    <p:sldId id="931" r:id="rId6"/>
    <p:sldId id="9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" userId="307de2709dc5a1c4" providerId="LiveId" clId="{9B12F43F-015A-45EA-B253-BC310BCCC5A3}"/>
    <pc:docChg chg="modSld">
      <pc:chgData name="Shan" userId="307de2709dc5a1c4" providerId="LiveId" clId="{9B12F43F-015A-45EA-B253-BC310BCCC5A3}" dt="2020-05-27T01:15:09.832" v="2" actId="6549"/>
      <pc:docMkLst>
        <pc:docMk/>
      </pc:docMkLst>
      <pc:sldChg chg="modSp mod">
        <pc:chgData name="Shan" userId="307de2709dc5a1c4" providerId="LiveId" clId="{9B12F43F-015A-45EA-B253-BC310BCCC5A3}" dt="2020-05-27T01:15:09.832" v="2" actId="6549"/>
        <pc:sldMkLst>
          <pc:docMk/>
          <pc:sldMk cId="804493250" sldId="1247"/>
        </pc:sldMkLst>
        <pc:spChg chg="mod">
          <ac:chgData name="Shan" userId="307de2709dc5a1c4" providerId="LiveId" clId="{9B12F43F-015A-45EA-B253-BC310BCCC5A3}" dt="2020-05-27T01:15:09.832" v="2" actId="6549"/>
          <ac:spMkLst>
            <pc:docMk/>
            <pc:sldMk cId="804493250" sldId="1247"/>
            <ac:spMk id="5" creationId="{FF090E26-8257-4947-BCA7-710638D62ABA}"/>
          </ac:spMkLst>
        </pc:spChg>
      </pc:sldChg>
    </pc:docChg>
  </pc:docChgLst>
  <pc:docChgLst>
    <pc:chgData name="Wang Shan" userId="307de2709dc5a1c4" providerId="LiveId" clId="{66C96F6D-E467-436F-8452-3EA72A24D797}"/>
    <pc:docChg chg="delSld modSld">
      <pc:chgData name="Wang Shan" userId="307de2709dc5a1c4" providerId="LiveId" clId="{66C96F6D-E467-436F-8452-3EA72A24D797}" dt="2020-05-26T13:45:11.017" v="2"/>
      <pc:docMkLst>
        <pc:docMk/>
      </pc:docMkLst>
      <pc:sldChg chg="del">
        <pc:chgData name="Wang Shan" userId="307de2709dc5a1c4" providerId="LiveId" clId="{66C96F6D-E467-436F-8452-3EA72A24D797}" dt="2020-05-26T13:45:08.993" v="1" actId="47"/>
        <pc:sldMkLst>
          <pc:docMk/>
          <pc:sldMk cId="3945747258" sldId="256"/>
        </pc:sldMkLst>
      </pc:sldChg>
      <pc:sldChg chg="modSp">
        <pc:chgData name="Wang Shan" userId="307de2709dc5a1c4" providerId="LiveId" clId="{66C96F6D-E467-436F-8452-3EA72A24D797}" dt="2020-05-26T13:45:11.017" v="2"/>
        <pc:sldMkLst>
          <pc:docMk/>
          <pc:sldMk cId="804493250" sldId="1247"/>
        </pc:sldMkLst>
        <pc:spChg chg="mod">
          <ac:chgData name="Wang Shan" userId="307de2709dc5a1c4" providerId="LiveId" clId="{66C96F6D-E467-436F-8452-3EA72A24D797}" dt="2020-05-26T13:45:11.017" v="2"/>
          <ac:spMkLst>
            <pc:docMk/>
            <pc:sldMk cId="804493250" sldId="1247"/>
            <ac:spMk id="5" creationId="{FF090E26-8257-4947-BCA7-710638D62A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D821B-8FD3-4A19-A324-63363DAE583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1DC6B-FE0D-4948-8538-A0BECF1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?sortBy=grouped&amp;group=general&amp;page=1&amp;pageSize=20&amp;category=gettingStarte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https://www.kaggle.com/competitions?sortBy=grouped&amp;group=general&amp;page=1&amp;pageSize=20&amp;category=gettingStarted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53AE98-3586-4875-9BE5-81CF673D32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F058-B613-47FE-80C1-72A7D8DC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4F63-E55B-4CC7-8BFA-125E6A4F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071-120F-41E4-930E-C16F1155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B940-8804-4628-8A56-0893EA2F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892A-2678-4C25-BFC9-80BB22D7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2AA-E534-44DA-8E52-D90236E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75C9-D699-4F91-B79A-8E50BAF2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3FC7-5B8E-4BC7-8D15-5B654D62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D80D-3CD7-4FE3-A955-22162332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D0F2-EABA-4222-8541-21DF72AF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59050-74FE-44EF-897C-E812125C8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80AD5-BD56-4528-ADB8-B9CACE74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93A-D4BE-43CE-ACDB-3B213EA4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A8FE-6904-4398-97FD-EDB2C783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C844-A56B-4EAC-9661-A77C6988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9ED6-E103-4DC6-99A6-ABFE0534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64B0-9485-4F94-AD11-FBDAC13D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70CE-C2DA-4F82-AD3B-C943D45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EF8B-F38D-4D16-8772-CFEF2D4C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AF1E-BA31-409A-AFC3-8CDA212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D659-C036-4F35-BCEF-A04AEB8B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AEC5C-B59D-40AD-8BF6-71B6C3C8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B409-805F-4D94-9BC4-11977370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5B5D-BB5C-47EA-B038-C8DA0EC0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DA69-3736-4B8B-972F-4B4100A7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AC8B-2319-4B81-B925-6FB58A80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695D-3015-4BA5-9783-00D80FDE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02EB-580E-4E49-9A79-146343A5C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F8473-4508-43FD-A117-D12B8FBF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0365B-4414-43EC-861D-1CD7A50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491BE-5517-4094-9A01-EA5C768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5A6D-AD06-4136-AEE1-71A203CF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5291-EE7F-4C07-89FC-0D9873BB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FA449-FA81-48C8-A37D-ED2DE7C8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5265E-C081-4FC3-84C2-78536C9C8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BF1AF-BFC6-43D7-B107-9BCC2D8A1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8336D-402A-4232-A9B9-F2CA8DA1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6B15-2201-4716-BA72-42FFF4C8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0B05B-AD03-40A0-B9A7-6AAC5E3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7D83-5FF6-4F5C-9BD0-725C4A40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FCA6F-36A4-4027-932E-FCF8A8AA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48C3E-DE58-41FA-9B68-F3DD585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76055-2FCF-414E-B262-C7E482F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8F0D9-711B-43BC-9519-CE597066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28DB-69CE-46A1-964C-322CBDDF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9158-2E69-4B4F-9CDD-040EC02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B54-1ACE-46CE-9BD8-B2CD6DC9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C7E4-42EB-45E8-B7C5-8AB9979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9EF64-1781-4F86-B35F-44D2ED44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44EF-7924-408F-87E5-9820AB16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DF283-25A7-43CE-B980-CF45172A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1C7DB-28EF-43A6-9B48-0115D186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F9BD-6AFA-4A78-ABF7-6C4906D0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2FF39-3CD3-4BA5-A58C-8DC7CDDB1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703B9-D95F-465C-92AE-17C7E0E6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27AE-81D9-4F0D-8531-755FBBFC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3C0F-AA23-410E-AA50-DF63FE5A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B32C7-1FE3-41CF-BFFA-BF5A9FFA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F603-CCF7-4175-BB27-29C2E38D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A84DC-0829-4FB4-A0BF-F1EDA884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A3CF-EC53-464B-9C7A-99C0706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C735-5CA2-4D29-BE5E-093A95CC6FEB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7AA4-4B15-49A7-8580-EA728BD1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1D76-1A81-4663-9C2D-33B3A1F21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1B22-F3BE-422C-8EEE-BF720BEE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66FA4-02CB-40FF-BFA0-02948989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90E26-8257-4947-BCA7-710638D62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https://kaggle.com/c/sysu-dmml-a/</a:t>
            </a:r>
          </a:p>
        </p:txBody>
      </p:sp>
    </p:spTree>
    <p:extLst>
      <p:ext uri="{BB962C8B-B14F-4D97-AF65-F5344CB8AC3E}">
        <p14:creationId xmlns:p14="http://schemas.microsoft.com/office/powerpoint/2010/main" val="8044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5AB771-3543-4895-B60D-871E839E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1DF7E-896A-4F13-806B-A8D5559F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ataset: Quality of Water</a:t>
            </a:r>
          </a:p>
          <a:p>
            <a:pPr lvl="1"/>
            <a:r>
              <a:rPr lang="en-US" altLang="zh-CN" sz="2000" b="1" dirty="0"/>
              <a:t>Predict the value of “Quality” </a:t>
            </a:r>
          </a:p>
          <a:p>
            <a:r>
              <a:rPr lang="en-US" b="1" dirty="0">
                <a:solidFill>
                  <a:srgbClr val="FF0000"/>
                </a:solidFill>
              </a:rPr>
              <a:t>Techniques (prediction models)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not restricted </a:t>
            </a:r>
            <a:r>
              <a:rPr lang="en-US" dirty="0"/>
              <a:t>to what you have learned so far in this course</a:t>
            </a:r>
          </a:p>
          <a:p>
            <a:pPr lvl="1"/>
            <a:r>
              <a:rPr lang="en-US" sz="2000" dirty="0"/>
              <a:t>You can use other models you have learned</a:t>
            </a:r>
            <a:endParaRPr lang="en-US" dirty="0"/>
          </a:p>
          <a:p>
            <a:pPr lvl="1"/>
            <a:r>
              <a:rPr lang="en-SG" sz="2000" dirty="0"/>
              <a:t>You can use different packages for these techniques </a:t>
            </a:r>
          </a:p>
          <a:p>
            <a:pPr lvl="1"/>
            <a:r>
              <a:rPr lang="en-SG" sz="2000" dirty="0"/>
              <a:t>You can search online for tips or tricks that make your coding more efficient</a:t>
            </a:r>
          </a:p>
          <a:p>
            <a:pPr lvl="1"/>
            <a:r>
              <a:rPr lang="en-SG" sz="2000" dirty="0"/>
              <a:t>You can use any visualization techniques (no restriction) to help identify patterns and generate ideas to formulate your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“Getting Started” with Kaggle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9" y="1905001"/>
            <a:ext cx="6940803" cy="41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A1EF-C022-47D4-9D42-84BB175F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EFEE-D0D3-4CDF-A201-CF53A491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1" dirty="0">
                <a:solidFill>
                  <a:srgbClr val="FF0000"/>
                </a:solidFill>
              </a:rPr>
              <a:t>5%</a:t>
            </a:r>
            <a:r>
              <a:rPr lang="en-SG" sz="2400" dirty="0"/>
              <a:t> on model (novelty/rigor) + </a:t>
            </a:r>
            <a:r>
              <a:rPr lang="en-SG" sz="2400" b="1" dirty="0">
                <a:solidFill>
                  <a:srgbClr val="FF0000"/>
                </a:solidFill>
              </a:rPr>
              <a:t>10%</a:t>
            </a:r>
            <a:r>
              <a:rPr lang="en-SG" sz="2400" dirty="0"/>
              <a:t> on prediction performance by the end of the class</a:t>
            </a:r>
          </a:p>
          <a:p>
            <a:pPr lvl="1"/>
            <a:r>
              <a:rPr lang="en-SG" sz="2000" dirty="0"/>
              <a:t>Evaluated based on a private test set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54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student is allowed to have only one account </a:t>
            </a:r>
          </a:p>
          <a:p>
            <a:pPr lvl="1"/>
            <a:r>
              <a:rPr lang="en-US" sz="2000" dirty="0"/>
              <a:t>Team name format: “</a:t>
            </a:r>
            <a:r>
              <a:rPr lang="en-US" sz="2000" dirty="0" err="1"/>
              <a:t>StudentNam</a:t>
            </a:r>
            <a:r>
              <a:rPr lang="en-US" altLang="zh-CN" sz="2000" dirty="0" err="1"/>
              <a:t>e_</a:t>
            </a:r>
            <a:r>
              <a:rPr lang="en-US" sz="2000" dirty="0" err="1"/>
              <a:t>StudentID</a:t>
            </a:r>
            <a:r>
              <a:rPr lang="en-US" sz="2000" dirty="0"/>
              <a:t>”, “</a:t>
            </a:r>
            <a:r>
              <a:rPr lang="en-US" sz="2000" dirty="0" err="1"/>
              <a:t>StudentNam</a:t>
            </a:r>
            <a:r>
              <a:rPr lang="en-US" altLang="zh-CN" sz="2000" dirty="0" err="1"/>
              <a:t>e_</a:t>
            </a:r>
            <a:r>
              <a:rPr lang="en-US" sz="2000" dirty="0" err="1"/>
              <a:t>StudentID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Submission under different names will not be considered</a:t>
            </a:r>
          </a:p>
          <a:p>
            <a:r>
              <a:rPr lang="en-US" sz="2400" dirty="0"/>
              <a:t>Each student can submit maximum 20 attempts every day</a:t>
            </a:r>
          </a:p>
          <a:p>
            <a:endParaRPr lang="en-US" sz="2400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2200" y="3611033"/>
            <a:ext cx="7467600" cy="24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2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Predictions</a:t>
            </a:r>
            <a:r>
              <a:rPr lang="en-US" dirty="0"/>
              <a:t> submitted to Kaggle</a:t>
            </a:r>
          </a:p>
          <a:p>
            <a:r>
              <a:rPr lang="en-US">
                <a:solidFill>
                  <a:schemeClr val="accent2"/>
                </a:solidFill>
              </a:rPr>
              <a:t>Raw </a:t>
            </a:r>
            <a:r>
              <a:rPr lang="en-US" dirty="0">
                <a:solidFill>
                  <a:schemeClr val="accent2"/>
                </a:solidFill>
              </a:rPr>
              <a:t>code </a:t>
            </a:r>
            <a:r>
              <a:rPr lang="en-US" dirty="0"/>
              <a:t>in a single Notebook file with description on your approach</a:t>
            </a:r>
          </a:p>
          <a:p>
            <a:pPr lvl="1"/>
            <a:r>
              <a:rPr lang="en-US" dirty="0"/>
              <a:t>One file per student</a:t>
            </a:r>
          </a:p>
          <a:p>
            <a:pPr lvl="1"/>
            <a:r>
              <a:rPr lang="en-US" dirty="0"/>
              <a:t>Be able to compile with training and test data stored in the same location</a:t>
            </a:r>
          </a:p>
          <a:p>
            <a:pPr lvl="1"/>
            <a:r>
              <a:rPr lang="en-US" dirty="0"/>
              <a:t>Submit to </a:t>
            </a:r>
            <a:r>
              <a:rPr lang="en-US" dirty="0">
                <a:solidFill>
                  <a:schemeClr val="accent2"/>
                </a:solidFill>
              </a:rPr>
              <a:t>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239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Kaggle Competition</vt:lpstr>
      <vt:lpstr>Kaggle Competition</vt:lpstr>
      <vt:lpstr>“Getting Started” with Kaggle </vt:lpstr>
      <vt:lpstr>Grading</vt:lpstr>
      <vt:lpstr>Rules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Shan</dc:creator>
  <cp:lastModifiedBy>Shan</cp:lastModifiedBy>
  <cp:revision>2</cp:revision>
  <dcterms:created xsi:type="dcterms:W3CDTF">2020-05-26T13:37:26Z</dcterms:created>
  <dcterms:modified xsi:type="dcterms:W3CDTF">2020-05-27T01:25:23Z</dcterms:modified>
</cp:coreProperties>
</file>