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5129" y="1351673"/>
            <a:ext cx="8209467" cy="5578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17545" y="312528"/>
            <a:ext cx="2022451" cy="495045"/>
            <a:chOff x="8417545" y="312528"/>
            <a:chExt cx="2022451" cy="4950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8632" y="97318"/>
              <a:ext cx="4044901" cy="9900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7545" y="312528"/>
              <a:ext cx="2022451" cy="4950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4620" y="6774914"/>
            <a:ext cx="1436327" cy="495045"/>
            <a:chOff x="354620" y="6774914"/>
            <a:chExt cx="1436327" cy="4950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31231" y="6559704"/>
              <a:ext cx="2872655" cy="99008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620" y="6774914"/>
              <a:ext cx="1436327" cy="495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1516" y="3828699"/>
            <a:ext cx="190190" cy="190190"/>
            <a:chOff x="901516" y="3828699"/>
            <a:chExt cx="190190" cy="190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1516" y="3828699"/>
              <a:ext cx="190190" cy="190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66046" y="3780952"/>
            <a:ext cx="190190" cy="190190"/>
            <a:chOff x="9666046" y="3780952"/>
            <a:chExt cx="190190" cy="1901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66046" y="3780952"/>
              <a:ext cx="190190" cy="1901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42317" y="358083"/>
            <a:ext cx="2472714" cy="5098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2988" y="6796066"/>
            <a:ext cx="1233847" cy="570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3441" y="876190"/>
            <a:ext cx="9357920" cy="6051884"/>
            <a:chOff x="713441" y="876190"/>
            <a:chExt cx="9357920" cy="60518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441" y="876190"/>
              <a:ext cx="9357920" cy="60518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49937" y="650050"/>
            <a:ext cx="4595365" cy="909425"/>
            <a:chOff x="3049937" y="650050"/>
            <a:chExt cx="4595365" cy="90942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049937" y="650050"/>
              <a:ext cx="4595365" cy="909425"/>
              <a:chOff x="3049937" y="650050"/>
              <a:chExt cx="4595365" cy="90942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11613" y="254697"/>
                <a:ext cx="9190730" cy="1818849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49937" y="650050"/>
                <a:ext cx="4595365" cy="90942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1587" y="661037"/>
              <a:ext cx="4863596" cy="10507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3090" y="1886018"/>
            <a:ext cx="8577352" cy="4968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596" y="1636662"/>
            <a:ext cx="9860686" cy="3799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64085" y="4599265"/>
            <a:ext cx="2596693" cy="513886"/>
            <a:chOff x="3364085" y="4599265"/>
            <a:chExt cx="2596693" cy="5138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9281" y="4375864"/>
              <a:ext cx="5193385" cy="10277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085" y="4599265"/>
              <a:ext cx="2596693" cy="5138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29083" y="4644016"/>
            <a:ext cx="2562546" cy="5316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40440" y="4954226"/>
            <a:ext cx="1990714" cy="513886"/>
            <a:chOff x="5340440" y="4954226"/>
            <a:chExt cx="1990714" cy="5138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8625" y="4730825"/>
              <a:ext cx="3981427" cy="102777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0440" y="4954226"/>
              <a:ext cx="1990714" cy="5138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15413" y="4932310"/>
            <a:ext cx="2034984" cy="614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08608" y="3472931"/>
            <a:ext cx="197428" cy="197428"/>
            <a:chOff x="2008608" y="3472931"/>
            <a:chExt cx="197428" cy="1974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8608" y="3472931"/>
              <a:ext cx="197428" cy="1974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89202" y="3472931"/>
            <a:ext cx="197428" cy="197428"/>
            <a:chOff x="8489202" y="3472931"/>
            <a:chExt cx="197428" cy="197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9202" y="3472931"/>
              <a:ext cx="197428" cy="197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33677" y="953539"/>
            <a:ext cx="2827884" cy="559639"/>
            <a:chOff x="3933677" y="953539"/>
            <a:chExt cx="2827884" cy="5596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6263" y="710248"/>
              <a:ext cx="5655768" cy="111927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3677" y="953539"/>
              <a:ext cx="2827884" cy="5596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76655" y="906487"/>
            <a:ext cx="2535454" cy="82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28571" y="2205788"/>
            <a:ext cx="6038095" cy="571059"/>
            <a:chOff x="2328571" y="2205788"/>
            <a:chExt cx="6038095" cy="5710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8571" y="2205788"/>
              <a:ext cx="6038095" cy="5710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8571" y="3495423"/>
            <a:ext cx="6038095" cy="571059"/>
            <a:chOff x="2328571" y="3495423"/>
            <a:chExt cx="6038095" cy="5710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8571" y="3495423"/>
              <a:ext cx="6038095" cy="5710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28571" y="4771429"/>
            <a:ext cx="6038095" cy="571059"/>
            <a:chOff x="2328571" y="4771429"/>
            <a:chExt cx="6038095" cy="5710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8571" y="4771429"/>
              <a:ext cx="6038095" cy="5710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28571" y="5971059"/>
            <a:ext cx="6038095" cy="569038"/>
            <a:chOff x="2328571" y="5971059"/>
            <a:chExt cx="6038095" cy="5690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8571" y="5971059"/>
              <a:ext cx="6038095" cy="5690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89715" y="4769061"/>
            <a:ext cx="4825029" cy="737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94007" y="5967522"/>
            <a:ext cx="5412390" cy="7381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41938" y="3492896"/>
            <a:ext cx="5814752" cy="7381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92434" y="2203261"/>
            <a:ext cx="6297695" cy="738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1717" y="1248269"/>
            <a:ext cx="6408686" cy="23641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77521" y="3076190"/>
            <a:ext cx="3320208" cy="956411"/>
            <a:chOff x="3877521" y="3076190"/>
            <a:chExt cx="3320208" cy="9564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7521" y="3076190"/>
              <a:ext cx="3320208" cy="9564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2775" y="4453698"/>
            <a:ext cx="2889182" cy="938826"/>
            <a:chOff x="422775" y="4453698"/>
            <a:chExt cx="2889182" cy="9388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75" y="4453698"/>
              <a:ext cx="2889182" cy="9388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76061" y="3076190"/>
            <a:ext cx="2896403" cy="1270314"/>
            <a:chOff x="7376061" y="3076190"/>
            <a:chExt cx="2896403" cy="1270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6061" y="3076190"/>
              <a:ext cx="2896403" cy="12703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2775" y="3076190"/>
            <a:ext cx="3320208" cy="956411"/>
            <a:chOff x="422775" y="3076190"/>
            <a:chExt cx="3320208" cy="9564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775" y="3076190"/>
              <a:ext cx="3320208" cy="9564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79717" y="4443863"/>
            <a:ext cx="3292747" cy="948661"/>
            <a:chOff x="6979717" y="4443863"/>
            <a:chExt cx="3292747" cy="9486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9717" y="4443863"/>
              <a:ext cx="3292747" cy="9486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01601" y="4443863"/>
            <a:ext cx="3292747" cy="948661"/>
            <a:chOff x="3501601" y="4443863"/>
            <a:chExt cx="3292747" cy="9486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1601" y="4443863"/>
              <a:ext cx="3292747" cy="9486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308" y="3296530"/>
            <a:ext cx="2242834" cy="6285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9843" y="4639040"/>
            <a:ext cx="2329662" cy="6285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81358" y="3298896"/>
            <a:ext cx="2106681" cy="5967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97653" y="4718039"/>
            <a:ext cx="2261757" cy="5967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85177" y="3228960"/>
            <a:ext cx="2233167" cy="62853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74854" y="4639040"/>
            <a:ext cx="2637405" cy="6285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076817" y="4660555"/>
            <a:ext cx="500090" cy="492089"/>
            <a:chOff x="4076817" y="4660555"/>
            <a:chExt cx="500090" cy="4920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76817" y="4660555"/>
              <a:ext cx="500090" cy="4920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09856" y="3285198"/>
            <a:ext cx="315753" cy="573054"/>
            <a:chOff x="4209856" y="3285198"/>
            <a:chExt cx="315753" cy="57305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9856" y="3285198"/>
              <a:ext cx="315753" cy="5730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6150" y="4750804"/>
            <a:ext cx="501099" cy="368809"/>
            <a:chOff x="646150" y="4750804"/>
            <a:chExt cx="501099" cy="36880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6150" y="4750804"/>
              <a:ext cx="501099" cy="3688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01211" y="4676236"/>
            <a:ext cx="466593" cy="493750"/>
            <a:chOff x="7601211" y="4676236"/>
            <a:chExt cx="466593" cy="49375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01211" y="4676236"/>
              <a:ext cx="466593" cy="4937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595163" y="3296235"/>
            <a:ext cx="518862" cy="459193"/>
            <a:chOff x="7595163" y="3296235"/>
            <a:chExt cx="518862" cy="4591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95163" y="3296235"/>
              <a:ext cx="518862" cy="45919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6393" y="3282361"/>
            <a:ext cx="495670" cy="533552"/>
            <a:chOff x="676393" y="3282361"/>
            <a:chExt cx="495670" cy="53355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6393" y="3282361"/>
              <a:ext cx="495670" cy="53355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45367" y="6460101"/>
            <a:ext cx="11364774" cy="469413"/>
            <a:chOff x="-345367" y="6460101"/>
            <a:chExt cx="11364774" cy="46941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345367" y="6460101"/>
              <a:ext cx="11364774" cy="4694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4444" y="1869373"/>
            <a:ext cx="9257143" cy="5152849"/>
            <a:chOff x="744444" y="1869373"/>
            <a:chExt cx="9257143" cy="51528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444" y="1869373"/>
              <a:ext cx="9257143" cy="51528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5576" y="175273"/>
            <a:ext cx="8015667" cy="2069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265" y="3378783"/>
            <a:ext cx="2318765" cy="4497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679" y="2685319"/>
            <a:ext cx="8960048" cy="39523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76851" y="1480247"/>
            <a:ext cx="6941536" cy="217698"/>
            <a:chOff x="1876851" y="1480247"/>
            <a:chExt cx="6941536" cy="2176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851" y="1480247"/>
              <a:ext cx="6941536" cy="2176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1111" y="1669841"/>
            <a:ext cx="10247619" cy="5733333"/>
            <a:chOff x="211111" y="1669841"/>
            <a:chExt cx="10247619" cy="57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111" y="1669841"/>
              <a:ext cx="10247619" cy="57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03428" y="402306"/>
            <a:ext cx="5288382" cy="1046573"/>
            <a:chOff x="2703428" y="402306"/>
            <a:chExt cx="5288382" cy="10465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549" y="-52669"/>
              <a:ext cx="10576763" cy="209314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3428" y="402306"/>
              <a:ext cx="5288382" cy="10465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1841" y="1926213"/>
            <a:ext cx="5577439" cy="5220589"/>
            <a:chOff x="451841" y="1926213"/>
            <a:chExt cx="5577439" cy="52205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841" y="1926213"/>
              <a:ext cx="5577439" cy="52205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42054" y="4314286"/>
            <a:ext cx="3961184" cy="2832517"/>
            <a:chOff x="6242054" y="4314286"/>
            <a:chExt cx="3961184" cy="28325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2054" y="4314286"/>
              <a:ext cx="3961184" cy="2832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42054" y="1926213"/>
            <a:ext cx="3961184" cy="2655847"/>
            <a:chOff x="6242054" y="1926213"/>
            <a:chExt cx="3961184" cy="26558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2054" y="1926213"/>
              <a:ext cx="3961184" cy="26558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36206" y="381827"/>
            <a:ext cx="5262006" cy="1315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9211" y="550099"/>
            <a:ext cx="5894152" cy="6506270"/>
            <a:chOff x="5339211" y="550099"/>
            <a:chExt cx="5894152" cy="65062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9211" y="550099"/>
              <a:ext cx="5894152" cy="65062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5000" y="340575"/>
            <a:ext cx="4365237" cy="863882"/>
            <a:chOff x="3165000" y="340575"/>
            <a:chExt cx="4365237" cy="8638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8769" y="-34979"/>
              <a:ext cx="8730474" cy="17277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5000" y="340575"/>
              <a:ext cx="4365237" cy="8638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71429" y="1569524"/>
            <a:ext cx="4648861" cy="5221784"/>
            <a:chOff x="5671429" y="1569524"/>
            <a:chExt cx="4648861" cy="52217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1429" y="1569524"/>
              <a:ext cx="4648861" cy="52217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1536" y="1569524"/>
            <a:ext cx="4126241" cy="5221784"/>
            <a:chOff x="751536" y="1569524"/>
            <a:chExt cx="4126241" cy="52217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536" y="1569524"/>
              <a:ext cx="4126241" cy="52217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47137" y="288403"/>
            <a:ext cx="4838454" cy="11744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1050" y="1571260"/>
            <a:ext cx="2260927" cy="4773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5433" y="2357050"/>
            <a:ext cx="3086819" cy="4509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8032" y="1665670"/>
            <a:ext cx="3512438" cy="695113"/>
            <a:chOff x="1068032" y="1665670"/>
            <a:chExt cx="3512438" cy="69511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68032" y="1665670"/>
              <a:ext cx="3512438" cy="695113"/>
              <a:chOff x="1068032" y="1665670"/>
              <a:chExt cx="3512438" cy="69511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642816" y="1363485"/>
                <a:ext cx="7024876" cy="1390226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68032" y="1665670"/>
                <a:ext cx="3512438" cy="69511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256" y="1650815"/>
              <a:ext cx="3629564" cy="791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63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45892" y="816807"/>
            <a:ext cx="4403454" cy="728250"/>
            <a:chOff x="3145892" y="816807"/>
            <a:chExt cx="4403454" cy="7282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699" y="500216"/>
              <a:ext cx="8806908" cy="14565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5892" y="816807"/>
              <a:ext cx="4403454" cy="7282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5982" y="1942857"/>
            <a:ext cx="9063275" cy="5352381"/>
            <a:chOff x="815982" y="1942857"/>
            <a:chExt cx="9063275" cy="5352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982" y="1942857"/>
              <a:ext cx="9063275" cy="53523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09594" y="691456"/>
            <a:ext cx="4067924" cy="1102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63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45892" y="816807"/>
            <a:ext cx="4403454" cy="728250"/>
            <a:chOff x="3145892" y="816807"/>
            <a:chExt cx="4403454" cy="7282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699" y="500216"/>
              <a:ext cx="8806908" cy="14565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5892" y="816807"/>
              <a:ext cx="4403454" cy="7282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241" y="1961905"/>
            <a:ext cx="9408946" cy="5257143"/>
            <a:chOff x="681241" y="1961905"/>
            <a:chExt cx="9408946" cy="52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41" y="1961905"/>
              <a:ext cx="9408946" cy="525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09594" y="691456"/>
            <a:ext cx="4067924" cy="1102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8560" y="6190476"/>
            <a:ext cx="11364774" cy="796181"/>
            <a:chOff x="-468560" y="6190476"/>
            <a:chExt cx="11364774" cy="7961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8560" y="6190476"/>
              <a:ext cx="11364774" cy="7961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262" y="882513"/>
            <a:ext cx="8327810" cy="18609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2128" y="2607599"/>
            <a:ext cx="2703631" cy="3947740"/>
            <a:chOff x="852128" y="2607599"/>
            <a:chExt cx="2703631" cy="39477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128" y="2607599"/>
              <a:ext cx="2703631" cy="39477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70613" y="2607599"/>
            <a:ext cx="2703631" cy="3947740"/>
            <a:chOff x="3970613" y="2607599"/>
            <a:chExt cx="2703631" cy="39477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613" y="2607599"/>
              <a:ext cx="2703631" cy="39477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89098" y="2607599"/>
            <a:ext cx="2703631" cy="3947740"/>
            <a:chOff x="7089098" y="2607599"/>
            <a:chExt cx="2703631" cy="39477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9098" y="2607599"/>
              <a:ext cx="2703631" cy="39477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468560" y="6190476"/>
            <a:ext cx="11364774" cy="796181"/>
            <a:chOff x="-468560" y="6190476"/>
            <a:chExt cx="11364774" cy="7961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68560" y="6190476"/>
              <a:ext cx="11364774" cy="7961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34768" y="6190476"/>
            <a:ext cx="11364774" cy="796181"/>
            <a:chOff x="-334768" y="6190476"/>
            <a:chExt cx="11364774" cy="7961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34768" y="6190476"/>
              <a:ext cx="11364774" cy="7961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34768" y="6209524"/>
            <a:ext cx="11364774" cy="796181"/>
            <a:chOff x="-334768" y="6209524"/>
            <a:chExt cx="11364774" cy="7961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34768" y="6209524"/>
              <a:ext cx="11364774" cy="7961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334768" y="6190476"/>
            <a:ext cx="11364774" cy="796181"/>
            <a:chOff x="-334768" y="6190476"/>
            <a:chExt cx="11364774" cy="7961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334768" y="6190476"/>
              <a:ext cx="11364774" cy="7961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76851" y="1970865"/>
            <a:ext cx="6941536" cy="217698"/>
            <a:chOff x="1876851" y="1970865"/>
            <a:chExt cx="6941536" cy="2176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6851" y="1970865"/>
              <a:ext cx="6941536" cy="21769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6415" y="3744168"/>
            <a:ext cx="2705867" cy="13802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88509" y="4056454"/>
            <a:ext cx="2644648" cy="8142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88051" y="3427882"/>
            <a:ext cx="2541667" cy="2014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2024-04-03T03:49:34Z</dcterms:created>
  <dcterms:modified xsi:type="dcterms:W3CDTF">2024-04-03T03:49:34Z</dcterms:modified>
</cp:coreProperties>
</file>