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4"/>
  </p:sldMasterIdLst>
  <p:notesMasterIdLst>
    <p:notesMasterId r:id="rId23"/>
  </p:notesMasterIdLst>
  <p:sldIdLst>
    <p:sldId id="367" r:id="rId5"/>
    <p:sldId id="368" r:id="rId6"/>
    <p:sldId id="379" r:id="rId7"/>
    <p:sldId id="380" r:id="rId8"/>
    <p:sldId id="381" r:id="rId9"/>
    <p:sldId id="392" r:id="rId10"/>
    <p:sldId id="373" r:id="rId11"/>
    <p:sldId id="389" r:id="rId12"/>
    <p:sldId id="390" r:id="rId13"/>
    <p:sldId id="391" r:id="rId14"/>
    <p:sldId id="387" r:id="rId15"/>
    <p:sldId id="386" r:id="rId16"/>
    <p:sldId id="388" r:id="rId17"/>
    <p:sldId id="349" r:id="rId18"/>
    <p:sldId id="393" r:id="rId19"/>
    <p:sldId id="394" r:id="rId20"/>
    <p:sldId id="395" r:id="rId21"/>
    <p:sldId id="348"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1"/>
    <a:srgbClr val="0000A8"/>
    <a:srgbClr val="0000FF"/>
    <a:srgbClr val="213163"/>
    <a:srgbClr val="223366"/>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124" d="100"/>
          <a:sy n="124" d="100"/>
        </p:scale>
        <p:origin x="274" y="101"/>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Z G" userId="a751b6bc677d5931" providerId="LiveId" clId="{0612D397-6714-4FC1-8AB7-4FD77F666654}"/>
    <pc:docChg chg="undo custSel addSld delSld modSld sldOrd modMainMaster">
      <pc:chgData name="NAVAZ G" userId="a751b6bc677d5931" providerId="LiveId" clId="{0612D397-6714-4FC1-8AB7-4FD77F666654}" dt="2024-02-05T12:35:25.182" v="591" actId="12"/>
      <pc:docMkLst>
        <pc:docMk/>
      </pc:docMkLst>
      <pc:sldChg chg="addSp delSp modSp mod ord delAnim modAnim">
        <pc:chgData name="NAVAZ G" userId="a751b6bc677d5931" providerId="LiveId" clId="{0612D397-6714-4FC1-8AB7-4FD77F666654}" dt="2024-02-05T12:27:47.175" v="547"/>
        <pc:sldMkLst>
          <pc:docMk/>
          <pc:sldMk cId="1882378288" sldId="348"/>
        </pc:sldMkLst>
        <pc:spChg chg="del mod">
          <ac:chgData name="NAVAZ G" userId="a751b6bc677d5931" providerId="LiveId" clId="{0612D397-6714-4FC1-8AB7-4FD77F666654}" dt="2024-02-02T09:39:43.012" v="335" actId="478"/>
          <ac:spMkLst>
            <pc:docMk/>
            <pc:sldMk cId="1882378288" sldId="348"/>
            <ac:spMk id="3" creationId="{AE76DA37-EEF4-E854-985B-BBFC06857B90}"/>
          </ac:spMkLst>
        </pc:spChg>
        <pc:picChg chg="add mod">
          <ac:chgData name="NAVAZ G" userId="a751b6bc677d5931" providerId="LiveId" clId="{0612D397-6714-4FC1-8AB7-4FD77F666654}" dt="2024-02-02T09:42:53.733" v="362" actId="14100"/>
          <ac:picMkLst>
            <pc:docMk/>
            <pc:sldMk cId="1882378288" sldId="348"/>
            <ac:picMk id="2050" creationId="{DB4C27FC-2F8B-9AC8-051B-FE7164C721ED}"/>
          </ac:picMkLst>
        </pc:picChg>
      </pc:sldChg>
      <pc:sldChg chg="modSp mod">
        <pc:chgData name="NAVAZ G" userId="a751b6bc677d5931" providerId="LiveId" clId="{0612D397-6714-4FC1-8AB7-4FD77F666654}" dt="2024-02-05T12:27:41.075" v="545" actId="14100"/>
        <pc:sldMkLst>
          <pc:docMk/>
          <pc:sldMk cId="3709190096" sldId="349"/>
        </pc:sldMkLst>
        <pc:spChg chg="mod">
          <ac:chgData name="NAVAZ G" userId="a751b6bc677d5931" providerId="LiveId" clId="{0612D397-6714-4FC1-8AB7-4FD77F666654}" dt="2024-02-05T12:27:37.051" v="544" actId="14100"/>
          <ac:spMkLst>
            <pc:docMk/>
            <pc:sldMk cId="3709190096" sldId="349"/>
            <ac:spMk id="2" creationId="{8D66D476-62A2-1223-50DE-D356C5F99B3C}"/>
          </ac:spMkLst>
        </pc:spChg>
        <pc:spChg chg="mod">
          <ac:chgData name="NAVAZ G" userId="a751b6bc677d5931" providerId="LiveId" clId="{0612D397-6714-4FC1-8AB7-4FD77F666654}" dt="2024-02-05T12:27:41.075" v="545" actId="14100"/>
          <ac:spMkLst>
            <pc:docMk/>
            <pc:sldMk cId="3709190096" sldId="349"/>
            <ac:spMk id="3" creationId="{AE76DA37-EEF4-E854-985B-BBFC06857B90}"/>
          </ac:spMkLst>
        </pc:spChg>
      </pc:sldChg>
      <pc:sldChg chg="modSp mod">
        <pc:chgData name="NAVAZ G" userId="a751b6bc677d5931" providerId="LiveId" clId="{0612D397-6714-4FC1-8AB7-4FD77F666654}" dt="2024-02-02T11:47:28.107" v="500" actId="207"/>
        <pc:sldMkLst>
          <pc:docMk/>
          <pc:sldMk cId="2370717497" sldId="367"/>
        </pc:sldMkLst>
        <pc:spChg chg="mod">
          <ac:chgData name="NAVAZ G" userId="a751b6bc677d5931" providerId="LiveId" clId="{0612D397-6714-4FC1-8AB7-4FD77F666654}" dt="2024-02-02T11:47:28.107" v="500" actId="207"/>
          <ac:spMkLst>
            <pc:docMk/>
            <pc:sldMk cId="2370717497" sldId="367"/>
            <ac:spMk id="7" creationId="{5FD0626E-7FFA-F384-1DF5-056574800B20}"/>
          </ac:spMkLst>
        </pc:spChg>
      </pc:sldChg>
      <pc:sldChg chg="addSp modSp mod">
        <pc:chgData name="NAVAZ G" userId="a751b6bc677d5931" providerId="LiveId" clId="{0612D397-6714-4FC1-8AB7-4FD77F666654}" dt="2024-02-02T07:22:13.862" v="105" actId="14100"/>
        <pc:sldMkLst>
          <pc:docMk/>
          <pc:sldMk cId="167368147" sldId="373"/>
        </pc:sldMkLst>
        <pc:spChg chg="mod">
          <ac:chgData name="NAVAZ G" userId="a751b6bc677d5931" providerId="LiveId" clId="{0612D397-6714-4FC1-8AB7-4FD77F666654}" dt="2024-02-02T07:20:03.588" v="94" actId="255"/>
          <ac:spMkLst>
            <pc:docMk/>
            <pc:sldMk cId="167368147" sldId="373"/>
            <ac:spMk id="3" creationId="{6AB8DAF2-B141-0C0D-4015-6BE8A25CFFD1}"/>
          </ac:spMkLst>
        </pc:spChg>
        <pc:picChg chg="add mod">
          <ac:chgData name="NAVAZ G" userId="a751b6bc677d5931" providerId="LiveId" clId="{0612D397-6714-4FC1-8AB7-4FD77F666654}" dt="2024-02-02T07:22:13.862" v="105" actId="14100"/>
          <ac:picMkLst>
            <pc:docMk/>
            <pc:sldMk cId="167368147" sldId="373"/>
            <ac:picMk id="4" creationId="{090019C8-79C7-4D18-5B43-2879DC3C9CD3}"/>
          </ac:picMkLst>
        </pc:picChg>
      </pc:sldChg>
      <pc:sldChg chg="del">
        <pc:chgData name="NAVAZ G" userId="a751b6bc677d5931" providerId="LiveId" clId="{0612D397-6714-4FC1-8AB7-4FD77F666654}" dt="2024-02-02T07:14:37.371" v="90" actId="47"/>
        <pc:sldMkLst>
          <pc:docMk/>
          <pc:sldMk cId="2761987883" sldId="374"/>
        </pc:sldMkLst>
      </pc:sldChg>
      <pc:sldChg chg="modSp del">
        <pc:chgData name="NAVAZ G" userId="a751b6bc677d5931" providerId="LiveId" clId="{0612D397-6714-4FC1-8AB7-4FD77F666654}" dt="2024-02-02T09:54:54.979" v="390" actId="47"/>
        <pc:sldMkLst>
          <pc:docMk/>
          <pc:sldMk cId="1979684172" sldId="375"/>
        </pc:sldMkLst>
        <pc:spChg chg="mod">
          <ac:chgData name="NAVAZ G" userId="a751b6bc677d5931" providerId="LiveId" clId="{0612D397-6714-4FC1-8AB7-4FD77F666654}" dt="2024-02-02T09:39:05.898" v="325"/>
          <ac:spMkLst>
            <pc:docMk/>
            <pc:sldMk cId="1979684172" sldId="375"/>
            <ac:spMk id="2" creationId="{15E6545A-A71E-998F-6939-7CE2A36128CE}"/>
          </ac:spMkLst>
        </pc:spChg>
      </pc:sldChg>
      <pc:sldChg chg="modSp del mod ord">
        <pc:chgData name="NAVAZ G" userId="a751b6bc677d5931" providerId="LiveId" clId="{0612D397-6714-4FC1-8AB7-4FD77F666654}" dt="2024-02-02T09:20:21.714" v="193" actId="47"/>
        <pc:sldMkLst>
          <pc:docMk/>
          <pc:sldMk cId="2174784547" sldId="376"/>
        </pc:sldMkLst>
        <pc:spChg chg="mod">
          <ac:chgData name="NAVAZ G" userId="a751b6bc677d5931" providerId="LiveId" clId="{0612D397-6714-4FC1-8AB7-4FD77F666654}" dt="2024-02-02T09:20:16.831" v="192" actId="20577"/>
          <ac:spMkLst>
            <pc:docMk/>
            <pc:sldMk cId="2174784547" sldId="376"/>
            <ac:spMk id="2" creationId="{1FF90F4B-9803-CB1B-02A8-FB5D111C9F43}"/>
          </ac:spMkLst>
        </pc:spChg>
      </pc:sldChg>
      <pc:sldChg chg="del">
        <pc:chgData name="NAVAZ G" userId="a751b6bc677d5931" providerId="LiveId" clId="{0612D397-6714-4FC1-8AB7-4FD77F666654}" dt="2024-02-02T09:04:14.143" v="172" actId="47"/>
        <pc:sldMkLst>
          <pc:docMk/>
          <pc:sldMk cId="705114264" sldId="377"/>
        </pc:sldMkLst>
      </pc:sldChg>
      <pc:sldChg chg="modSp del mod">
        <pc:chgData name="NAVAZ G" userId="a751b6bc677d5931" providerId="LiveId" clId="{0612D397-6714-4FC1-8AB7-4FD77F666654}" dt="2024-02-02T11:32:58.659" v="471" actId="47"/>
        <pc:sldMkLst>
          <pc:docMk/>
          <pc:sldMk cId="312414391" sldId="378"/>
        </pc:sldMkLst>
        <pc:picChg chg="mod">
          <ac:chgData name="NAVAZ G" userId="a751b6bc677d5931" providerId="LiveId" clId="{0612D397-6714-4FC1-8AB7-4FD77F666654}" dt="2024-02-02T10:24:31.516" v="470" actId="1076"/>
          <ac:picMkLst>
            <pc:docMk/>
            <pc:sldMk cId="312414391" sldId="378"/>
            <ac:picMk id="2" creationId="{E349563B-B43C-CCAE-CB75-01877219252D}"/>
          </ac:picMkLst>
        </pc:picChg>
      </pc:sldChg>
      <pc:sldChg chg="modSp mod">
        <pc:chgData name="NAVAZ G" userId="a751b6bc677d5931" providerId="LiveId" clId="{0612D397-6714-4FC1-8AB7-4FD77F666654}" dt="2024-02-05T12:35:25.182" v="591" actId="12"/>
        <pc:sldMkLst>
          <pc:docMk/>
          <pc:sldMk cId="3139789384" sldId="379"/>
        </pc:sldMkLst>
        <pc:spChg chg="mod">
          <ac:chgData name="NAVAZ G" userId="a751b6bc677d5931" providerId="LiveId" clId="{0612D397-6714-4FC1-8AB7-4FD77F666654}" dt="2024-02-02T09:39:06.043" v="327" actId="27636"/>
          <ac:spMkLst>
            <pc:docMk/>
            <pc:sldMk cId="3139789384" sldId="379"/>
            <ac:spMk id="2" creationId="{ABC8E208-17F9-98FF-894B-01FC3C8195E3}"/>
          </ac:spMkLst>
        </pc:spChg>
        <pc:spChg chg="mod">
          <ac:chgData name="NAVAZ G" userId="a751b6bc677d5931" providerId="LiveId" clId="{0612D397-6714-4FC1-8AB7-4FD77F666654}" dt="2024-02-05T12:35:25.182" v="591" actId="12"/>
          <ac:spMkLst>
            <pc:docMk/>
            <pc:sldMk cId="3139789384" sldId="379"/>
            <ac:spMk id="3" creationId="{BCEFF1CE-148D-53A5-D5CE-D71F68B135DD}"/>
          </ac:spMkLst>
        </pc:spChg>
      </pc:sldChg>
      <pc:sldChg chg="modSp mod">
        <pc:chgData name="NAVAZ G" userId="a751b6bc677d5931" providerId="LiveId" clId="{0612D397-6714-4FC1-8AB7-4FD77F666654}" dt="2024-02-02T09:39:06.092" v="328" actId="27636"/>
        <pc:sldMkLst>
          <pc:docMk/>
          <pc:sldMk cId="4200181547" sldId="380"/>
        </pc:sldMkLst>
        <pc:spChg chg="mod">
          <ac:chgData name="NAVAZ G" userId="a751b6bc677d5931" providerId="LiveId" clId="{0612D397-6714-4FC1-8AB7-4FD77F666654}" dt="2024-02-02T09:39:06.092" v="328" actId="27636"/>
          <ac:spMkLst>
            <pc:docMk/>
            <pc:sldMk cId="4200181547" sldId="380"/>
            <ac:spMk id="3" creationId="{172375E3-EDCF-8CE3-5999-DD6681F79212}"/>
          </ac:spMkLst>
        </pc:spChg>
      </pc:sldChg>
      <pc:sldChg chg="modSp mod">
        <pc:chgData name="NAVAZ G" userId="a751b6bc677d5931" providerId="LiveId" clId="{0612D397-6714-4FC1-8AB7-4FD77F666654}" dt="2024-02-02T09:39:06.151" v="329" actId="27636"/>
        <pc:sldMkLst>
          <pc:docMk/>
          <pc:sldMk cId="1709622472" sldId="381"/>
        </pc:sldMkLst>
        <pc:spChg chg="mod">
          <ac:chgData name="NAVAZ G" userId="a751b6bc677d5931" providerId="LiveId" clId="{0612D397-6714-4FC1-8AB7-4FD77F666654}" dt="2024-02-02T09:39:02.842" v="320" actId="27636"/>
          <ac:spMkLst>
            <pc:docMk/>
            <pc:sldMk cId="1709622472" sldId="381"/>
            <ac:spMk id="2" creationId="{B3AE4215-3801-3B97-A890-40F2DBA31F90}"/>
          </ac:spMkLst>
        </pc:spChg>
        <pc:spChg chg="mod">
          <ac:chgData name="NAVAZ G" userId="a751b6bc677d5931" providerId="LiveId" clId="{0612D397-6714-4FC1-8AB7-4FD77F666654}" dt="2024-02-02T09:39:06.151" v="329" actId="27636"/>
          <ac:spMkLst>
            <pc:docMk/>
            <pc:sldMk cId="1709622472" sldId="381"/>
            <ac:spMk id="3" creationId="{3AB8EA48-779D-3259-4656-F2F1DD56E4E1}"/>
          </ac:spMkLst>
        </pc:spChg>
      </pc:sldChg>
      <pc:sldChg chg="modSp del mod ord">
        <pc:chgData name="NAVAZ G" userId="a751b6bc677d5931" providerId="LiveId" clId="{0612D397-6714-4FC1-8AB7-4FD77F666654}" dt="2024-02-05T12:26:24.188" v="525" actId="47"/>
        <pc:sldMkLst>
          <pc:docMk/>
          <pc:sldMk cId="1833098156" sldId="382"/>
        </pc:sldMkLst>
        <pc:spChg chg="mod">
          <ac:chgData name="NAVAZ G" userId="a751b6bc677d5931" providerId="LiveId" clId="{0612D397-6714-4FC1-8AB7-4FD77F666654}" dt="2024-02-05T12:22:26.004" v="501" actId="20577"/>
          <ac:spMkLst>
            <pc:docMk/>
            <pc:sldMk cId="1833098156" sldId="382"/>
            <ac:spMk id="3" creationId="{93DF15AC-4DC6-3B4A-670C-74D956506B58}"/>
          </ac:spMkLst>
        </pc:spChg>
      </pc:sldChg>
      <pc:sldChg chg="modSp new del mod">
        <pc:chgData name="NAVAZ G" userId="a751b6bc677d5931" providerId="LiveId" clId="{0612D397-6714-4FC1-8AB7-4FD77F666654}" dt="2024-02-02T09:27:24.725" v="246" actId="47"/>
        <pc:sldMkLst>
          <pc:docMk/>
          <pc:sldMk cId="2592788237" sldId="383"/>
        </pc:sldMkLst>
        <pc:spChg chg="mod">
          <ac:chgData name="NAVAZ G" userId="a751b6bc677d5931" providerId="LiveId" clId="{0612D397-6714-4FC1-8AB7-4FD77F666654}" dt="2024-02-02T07:14:55.605" v="92" actId="14100"/>
          <ac:spMkLst>
            <pc:docMk/>
            <pc:sldMk cId="2592788237" sldId="383"/>
            <ac:spMk id="2" creationId="{ECF6E2F8-650E-4ACE-A442-D3C040157049}"/>
          </ac:spMkLst>
        </pc:spChg>
        <pc:spChg chg="mod">
          <ac:chgData name="NAVAZ G" userId="a751b6bc677d5931" providerId="LiveId" clId="{0612D397-6714-4FC1-8AB7-4FD77F666654}" dt="2024-02-02T07:15:00.274" v="93" actId="14100"/>
          <ac:spMkLst>
            <pc:docMk/>
            <pc:sldMk cId="2592788237" sldId="383"/>
            <ac:spMk id="3" creationId="{4A5CB30E-ECB9-B71A-B6CD-FFFC836ABB90}"/>
          </ac:spMkLst>
        </pc:spChg>
      </pc:sldChg>
      <pc:sldChg chg="modSp new del mod">
        <pc:chgData name="NAVAZ G" userId="a751b6bc677d5931" providerId="LiveId" clId="{0612D397-6714-4FC1-8AB7-4FD77F666654}" dt="2024-02-02T09:37:10.715" v="304" actId="47"/>
        <pc:sldMkLst>
          <pc:docMk/>
          <pc:sldMk cId="3660507030" sldId="384"/>
        </pc:sldMkLst>
        <pc:spChg chg="mod">
          <ac:chgData name="NAVAZ G" userId="a751b6bc677d5931" providerId="LiveId" clId="{0612D397-6714-4FC1-8AB7-4FD77F666654}" dt="2024-02-02T09:04:08.974" v="171" actId="113"/>
          <ac:spMkLst>
            <pc:docMk/>
            <pc:sldMk cId="3660507030" sldId="384"/>
            <ac:spMk id="2" creationId="{3AFB9BD5-1D3A-C973-5A3E-FB1BEFF20122}"/>
          </ac:spMkLst>
        </pc:spChg>
        <pc:spChg chg="mod">
          <ac:chgData name="NAVAZ G" userId="a751b6bc677d5931" providerId="LiveId" clId="{0612D397-6714-4FC1-8AB7-4FD77F666654}" dt="2024-02-02T09:19:17.193" v="185" actId="12"/>
          <ac:spMkLst>
            <pc:docMk/>
            <pc:sldMk cId="3660507030" sldId="384"/>
            <ac:spMk id="3" creationId="{1B7490C6-9604-C898-7F03-F6C28B9FC035}"/>
          </ac:spMkLst>
        </pc:spChg>
      </pc:sldChg>
      <pc:sldChg chg="modSp new del mod ord">
        <pc:chgData name="NAVAZ G" userId="a751b6bc677d5931" providerId="LiveId" clId="{0612D397-6714-4FC1-8AB7-4FD77F666654}" dt="2024-02-02T09:21:05.752" v="201" actId="47"/>
        <pc:sldMkLst>
          <pc:docMk/>
          <pc:sldMk cId="3739112061" sldId="385"/>
        </pc:sldMkLst>
        <pc:spChg chg="mod">
          <ac:chgData name="NAVAZ G" userId="a751b6bc677d5931" providerId="LiveId" clId="{0612D397-6714-4FC1-8AB7-4FD77F666654}" dt="2024-02-02T09:20:45.205" v="197" actId="14100"/>
          <ac:spMkLst>
            <pc:docMk/>
            <pc:sldMk cId="3739112061" sldId="385"/>
            <ac:spMk id="2" creationId="{6419DEF1-8202-3DD3-D267-63B5E298A85C}"/>
          </ac:spMkLst>
        </pc:spChg>
        <pc:spChg chg="mod">
          <ac:chgData name="NAVAZ G" userId="a751b6bc677d5931" providerId="LiveId" clId="{0612D397-6714-4FC1-8AB7-4FD77F666654}" dt="2024-02-02T09:20:52.141" v="199" actId="14100"/>
          <ac:spMkLst>
            <pc:docMk/>
            <pc:sldMk cId="3739112061" sldId="385"/>
            <ac:spMk id="3" creationId="{B78EAEA4-6B89-3CC2-ADF3-85EBC9ECDBA1}"/>
          </ac:spMkLst>
        </pc:spChg>
      </pc:sldChg>
      <pc:sldChg chg="addSp delSp modSp new mod">
        <pc:chgData name="NAVAZ G" userId="a751b6bc677d5931" providerId="LiveId" clId="{0612D397-6714-4FC1-8AB7-4FD77F666654}" dt="2024-02-02T09:41:01.731" v="349" actId="255"/>
        <pc:sldMkLst>
          <pc:docMk/>
          <pc:sldMk cId="715713780" sldId="386"/>
        </pc:sldMkLst>
        <pc:spChg chg="mod">
          <ac:chgData name="NAVAZ G" userId="a751b6bc677d5931" providerId="LiveId" clId="{0612D397-6714-4FC1-8AB7-4FD77F666654}" dt="2024-02-02T09:41:01.731" v="349" actId="255"/>
          <ac:spMkLst>
            <pc:docMk/>
            <pc:sldMk cId="715713780" sldId="386"/>
            <ac:spMk id="2" creationId="{5578DE19-9CDC-6823-0FCE-9EF3BC6348A6}"/>
          </ac:spMkLst>
        </pc:spChg>
        <pc:spChg chg="del mod">
          <ac:chgData name="NAVAZ G" userId="a751b6bc677d5931" providerId="LiveId" clId="{0612D397-6714-4FC1-8AB7-4FD77F666654}" dt="2024-02-02T09:23:05.949" v="236"/>
          <ac:spMkLst>
            <pc:docMk/>
            <pc:sldMk cId="715713780" sldId="386"/>
            <ac:spMk id="3" creationId="{1E96489F-11C4-B86F-7509-2C027DE909B3}"/>
          </ac:spMkLst>
        </pc:spChg>
        <pc:spChg chg="add mod">
          <ac:chgData name="NAVAZ G" userId="a751b6bc677d5931" providerId="LiveId" clId="{0612D397-6714-4FC1-8AB7-4FD77F666654}" dt="2024-02-02T09:40:40.328" v="345" actId="14100"/>
          <ac:spMkLst>
            <pc:docMk/>
            <pc:sldMk cId="715713780" sldId="386"/>
            <ac:spMk id="4" creationId="{8C2B875F-96DF-9EB0-1B13-C116A2ACFAFD}"/>
          </ac:spMkLst>
        </pc:spChg>
      </pc:sldChg>
      <pc:sldChg chg="modSp new mod">
        <pc:chgData name="NAVAZ G" userId="a751b6bc677d5931" providerId="LiveId" clId="{0612D397-6714-4FC1-8AB7-4FD77F666654}" dt="2024-02-02T10:21:56.179" v="453" actId="20577"/>
        <pc:sldMkLst>
          <pc:docMk/>
          <pc:sldMk cId="1845954139" sldId="387"/>
        </pc:sldMkLst>
        <pc:spChg chg="mod">
          <ac:chgData name="NAVAZ G" userId="a751b6bc677d5931" providerId="LiveId" clId="{0612D397-6714-4FC1-8AB7-4FD77F666654}" dt="2024-02-02T09:39:03.027" v="322" actId="27636"/>
          <ac:spMkLst>
            <pc:docMk/>
            <pc:sldMk cId="1845954139" sldId="387"/>
            <ac:spMk id="2" creationId="{19C4408F-ED90-6448-9536-89B3B18B6FA2}"/>
          </ac:spMkLst>
        </pc:spChg>
        <pc:spChg chg="mod">
          <ac:chgData name="NAVAZ G" userId="a751b6bc677d5931" providerId="LiveId" clId="{0612D397-6714-4FC1-8AB7-4FD77F666654}" dt="2024-02-02T10:21:56.179" v="453" actId="20577"/>
          <ac:spMkLst>
            <pc:docMk/>
            <pc:sldMk cId="1845954139" sldId="387"/>
            <ac:spMk id="3" creationId="{B66ECDBF-CC40-DD3A-1E07-C5ACA8BDF0D2}"/>
          </ac:spMkLst>
        </pc:spChg>
      </pc:sldChg>
      <pc:sldChg chg="modSp new mod">
        <pc:chgData name="NAVAZ G" userId="a751b6bc677d5931" providerId="LiveId" clId="{0612D397-6714-4FC1-8AB7-4FD77F666654}" dt="2024-02-05T12:27:15.720" v="540" actId="255"/>
        <pc:sldMkLst>
          <pc:docMk/>
          <pc:sldMk cId="127094267" sldId="388"/>
        </pc:sldMkLst>
        <pc:spChg chg="mod">
          <ac:chgData name="NAVAZ G" userId="a751b6bc677d5931" providerId="LiveId" clId="{0612D397-6714-4FC1-8AB7-4FD77F666654}" dt="2024-02-05T12:27:15.720" v="540" actId="255"/>
          <ac:spMkLst>
            <pc:docMk/>
            <pc:sldMk cId="127094267" sldId="388"/>
            <ac:spMk id="2" creationId="{EBA0748F-8032-B714-A349-BEEDBFC8EED6}"/>
          </ac:spMkLst>
        </pc:spChg>
        <pc:spChg chg="mod">
          <ac:chgData name="NAVAZ G" userId="a751b6bc677d5931" providerId="LiveId" clId="{0612D397-6714-4FC1-8AB7-4FD77F666654}" dt="2024-02-02T09:39:57.505" v="337" actId="207"/>
          <ac:spMkLst>
            <pc:docMk/>
            <pc:sldMk cId="127094267" sldId="388"/>
            <ac:spMk id="3" creationId="{8E853F91-5C7E-5416-40B9-34EFA1C924A9}"/>
          </ac:spMkLst>
        </pc:spChg>
      </pc:sldChg>
      <pc:sldChg chg="modSp new mod">
        <pc:chgData name="NAVAZ G" userId="a751b6bc677d5931" providerId="LiveId" clId="{0612D397-6714-4FC1-8AB7-4FD77F666654}" dt="2024-02-02T10:01:24.270" v="446" actId="113"/>
        <pc:sldMkLst>
          <pc:docMk/>
          <pc:sldMk cId="3937285448" sldId="389"/>
        </pc:sldMkLst>
        <pc:spChg chg="mod">
          <ac:chgData name="NAVAZ G" userId="a751b6bc677d5931" providerId="LiveId" clId="{0612D397-6714-4FC1-8AB7-4FD77F666654}" dt="2024-02-02T09:53:35.571" v="374" actId="14100"/>
          <ac:spMkLst>
            <pc:docMk/>
            <pc:sldMk cId="3937285448" sldId="389"/>
            <ac:spMk id="2" creationId="{030E5CD3-8B32-5837-8051-1733C83EBFA9}"/>
          </ac:spMkLst>
        </pc:spChg>
        <pc:spChg chg="mod">
          <ac:chgData name="NAVAZ G" userId="a751b6bc677d5931" providerId="LiveId" clId="{0612D397-6714-4FC1-8AB7-4FD77F666654}" dt="2024-02-02T10:01:24.270" v="446" actId="113"/>
          <ac:spMkLst>
            <pc:docMk/>
            <pc:sldMk cId="3937285448" sldId="389"/>
            <ac:spMk id="3" creationId="{E7F3C510-69CE-0989-17F5-2528574F17B4}"/>
          </ac:spMkLst>
        </pc:spChg>
      </pc:sldChg>
      <pc:sldChg chg="addSp modSp new mod">
        <pc:chgData name="NAVAZ G" userId="a751b6bc677d5931" providerId="LiveId" clId="{0612D397-6714-4FC1-8AB7-4FD77F666654}" dt="2024-02-02T09:56:20.971" v="399" actId="14100"/>
        <pc:sldMkLst>
          <pc:docMk/>
          <pc:sldMk cId="1566470950" sldId="390"/>
        </pc:sldMkLst>
        <pc:spChg chg="add mod">
          <ac:chgData name="NAVAZ G" userId="a751b6bc677d5931" providerId="LiveId" clId="{0612D397-6714-4FC1-8AB7-4FD77F666654}" dt="2024-02-02T09:56:20.971" v="399" actId="14100"/>
          <ac:spMkLst>
            <pc:docMk/>
            <pc:sldMk cId="1566470950" sldId="390"/>
            <ac:spMk id="3" creationId="{98E50F54-AE3B-55E9-F519-232E8CAA08BF}"/>
          </ac:spMkLst>
        </pc:spChg>
      </pc:sldChg>
      <pc:sldChg chg="addSp modSp new mod">
        <pc:chgData name="NAVAZ G" userId="a751b6bc677d5931" providerId="LiveId" clId="{0612D397-6714-4FC1-8AB7-4FD77F666654}" dt="2024-02-02T10:00:42.659" v="441" actId="14100"/>
        <pc:sldMkLst>
          <pc:docMk/>
          <pc:sldMk cId="3868785375" sldId="391"/>
        </pc:sldMkLst>
        <pc:spChg chg="add">
          <ac:chgData name="NAVAZ G" userId="a751b6bc677d5931" providerId="LiveId" clId="{0612D397-6714-4FC1-8AB7-4FD77F666654}" dt="2024-02-02T09:57:23.020" v="401"/>
          <ac:spMkLst>
            <pc:docMk/>
            <pc:sldMk cId="3868785375" sldId="391"/>
            <ac:spMk id="2" creationId="{D0F6D0AE-0E29-19BB-92A8-4BA18D1971DD}"/>
          </ac:spMkLst>
        </pc:spChg>
        <pc:spChg chg="add mod">
          <ac:chgData name="NAVAZ G" userId="a751b6bc677d5931" providerId="LiveId" clId="{0612D397-6714-4FC1-8AB7-4FD77F666654}" dt="2024-02-02T10:00:42.659" v="441" actId="14100"/>
          <ac:spMkLst>
            <pc:docMk/>
            <pc:sldMk cId="3868785375" sldId="391"/>
            <ac:spMk id="3" creationId="{D46DD63D-B9C0-4157-10AB-5CCEAA3A4D75}"/>
          </ac:spMkLst>
        </pc:spChg>
      </pc:sldChg>
      <pc:sldChg chg="modSp new mod">
        <pc:chgData name="NAVAZ G" userId="a751b6bc677d5931" providerId="LiveId" clId="{0612D397-6714-4FC1-8AB7-4FD77F666654}" dt="2024-02-05T12:24:59.666" v="524" actId="27636"/>
        <pc:sldMkLst>
          <pc:docMk/>
          <pc:sldMk cId="1737434450" sldId="392"/>
        </pc:sldMkLst>
        <pc:spChg chg="mod">
          <ac:chgData name="NAVAZ G" userId="a751b6bc677d5931" providerId="LiveId" clId="{0612D397-6714-4FC1-8AB7-4FD77F666654}" dt="2024-02-05T12:24:26.438" v="518"/>
          <ac:spMkLst>
            <pc:docMk/>
            <pc:sldMk cId="1737434450" sldId="392"/>
            <ac:spMk id="2" creationId="{609CD4F6-B0E0-47F0-5DE6-1EC1F8AF6717}"/>
          </ac:spMkLst>
        </pc:spChg>
        <pc:spChg chg="mod">
          <ac:chgData name="NAVAZ G" userId="a751b6bc677d5931" providerId="LiveId" clId="{0612D397-6714-4FC1-8AB7-4FD77F666654}" dt="2024-02-05T12:24:59.666" v="524" actId="27636"/>
          <ac:spMkLst>
            <pc:docMk/>
            <pc:sldMk cId="1737434450" sldId="392"/>
            <ac:spMk id="3" creationId="{A433E2C0-AA39-8637-7CC5-FEDBDD1D2DD5}"/>
          </ac:spMkLst>
        </pc:spChg>
      </pc:sldChg>
      <pc:sldChg chg="modSp new del mod">
        <pc:chgData name="NAVAZ G" userId="a751b6bc677d5931" providerId="LiveId" clId="{0612D397-6714-4FC1-8AB7-4FD77F666654}" dt="2024-02-05T12:24:07.636" v="515" actId="47"/>
        <pc:sldMkLst>
          <pc:docMk/>
          <pc:sldMk cId="3073204855" sldId="392"/>
        </pc:sldMkLst>
        <pc:spChg chg="mod">
          <ac:chgData name="NAVAZ G" userId="a751b6bc677d5931" providerId="LiveId" clId="{0612D397-6714-4FC1-8AB7-4FD77F666654}" dt="2024-02-05T12:23:03.424" v="506" actId="14100"/>
          <ac:spMkLst>
            <pc:docMk/>
            <pc:sldMk cId="3073204855" sldId="392"/>
            <ac:spMk id="2" creationId="{0905AB28-CC50-4200-5765-AEB5995CBBA5}"/>
          </ac:spMkLst>
        </pc:spChg>
        <pc:spChg chg="mod">
          <ac:chgData name="NAVAZ G" userId="a751b6bc677d5931" providerId="LiveId" clId="{0612D397-6714-4FC1-8AB7-4FD77F666654}" dt="2024-02-05T12:24:05.140" v="514" actId="5793"/>
          <ac:spMkLst>
            <pc:docMk/>
            <pc:sldMk cId="3073204855" sldId="392"/>
            <ac:spMk id="3" creationId="{9F8E7C19-0B4F-B164-7D96-85EF18DC861B}"/>
          </ac:spMkLst>
        </pc:spChg>
      </pc:sldChg>
      <pc:sldChg chg="new del">
        <pc:chgData name="NAVAZ G" userId="a751b6bc677d5931" providerId="LiveId" clId="{0612D397-6714-4FC1-8AB7-4FD77F666654}" dt="2024-02-05T12:26:44.605" v="527" actId="47"/>
        <pc:sldMkLst>
          <pc:docMk/>
          <pc:sldMk cId="858748226" sldId="393"/>
        </pc:sldMkLst>
      </pc:sldChg>
      <pc:sldChg chg="addSp delSp modSp new mod">
        <pc:chgData name="NAVAZ G" userId="a751b6bc677d5931" providerId="LiveId" clId="{0612D397-6714-4FC1-8AB7-4FD77F666654}" dt="2024-02-05T12:32:32.908" v="551"/>
        <pc:sldMkLst>
          <pc:docMk/>
          <pc:sldMk cId="1374787363" sldId="393"/>
        </pc:sldMkLst>
        <pc:spChg chg="mod">
          <ac:chgData name="NAVAZ G" userId="a751b6bc677d5931" providerId="LiveId" clId="{0612D397-6714-4FC1-8AB7-4FD77F666654}" dt="2024-02-05T12:28:03.385" v="550" actId="113"/>
          <ac:spMkLst>
            <pc:docMk/>
            <pc:sldMk cId="1374787363" sldId="393"/>
            <ac:spMk id="2" creationId="{253407E6-B48F-598A-492C-0C7F671DA84B}"/>
          </ac:spMkLst>
        </pc:spChg>
        <pc:spChg chg="del">
          <ac:chgData name="NAVAZ G" userId="a751b6bc677d5931" providerId="LiveId" clId="{0612D397-6714-4FC1-8AB7-4FD77F666654}" dt="2024-02-05T12:32:32.908" v="551"/>
          <ac:spMkLst>
            <pc:docMk/>
            <pc:sldMk cId="1374787363" sldId="393"/>
            <ac:spMk id="3" creationId="{04142D00-F264-7FFE-0F95-D05AACAF57F6}"/>
          </ac:spMkLst>
        </pc:spChg>
        <pc:picChg chg="add mod">
          <ac:chgData name="NAVAZ G" userId="a751b6bc677d5931" providerId="LiveId" clId="{0612D397-6714-4FC1-8AB7-4FD77F666654}" dt="2024-02-05T12:32:32.908" v="551"/>
          <ac:picMkLst>
            <pc:docMk/>
            <pc:sldMk cId="1374787363" sldId="393"/>
            <ac:picMk id="5" creationId="{D39C593C-C161-C439-8CA0-10986FF58231}"/>
          </ac:picMkLst>
        </pc:picChg>
      </pc:sldChg>
      <pc:sldChg chg="addSp modSp new mod">
        <pc:chgData name="NAVAZ G" userId="a751b6bc677d5931" providerId="LiveId" clId="{0612D397-6714-4FC1-8AB7-4FD77F666654}" dt="2024-02-05T12:32:58.544" v="555" actId="14100"/>
        <pc:sldMkLst>
          <pc:docMk/>
          <pc:sldMk cId="30950204" sldId="394"/>
        </pc:sldMkLst>
        <pc:picChg chg="add mod">
          <ac:chgData name="NAVAZ G" userId="a751b6bc677d5931" providerId="LiveId" clId="{0612D397-6714-4FC1-8AB7-4FD77F666654}" dt="2024-02-05T12:32:58.544" v="555" actId="14100"/>
          <ac:picMkLst>
            <pc:docMk/>
            <pc:sldMk cId="30950204" sldId="394"/>
            <ac:picMk id="3" creationId="{DFCD49FA-D60C-4A5B-5E7F-C5D2B12BBBA2}"/>
          </ac:picMkLst>
        </pc:picChg>
      </pc:sldChg>
      <pc:sldChg chg="addSp modSp new mod">
        <pc:chgData name="NAVAZ G" userId="a751b6bc677d5931" providerId="LiveId" clId="{0612D397-6714-4FC1-8AB7-4FD77F666654}" dt="2024-02-05T12:33:21.221" v="559" actId="14100"/>
        <pc:sldMkLst>
          <pc:docMk/>
          <pc:sldMk cId="2885560940" sldId="395"/>
        </pc:sldMkLst>
        <pc:picChg chg="add mod">
          <ac:chgData name="NAVAZ G" userId="a751b6bc677d5931" providerId="LiveId" clId="{0612D397-6714-4FC1-8AB7-4FD77F666654}" dt="2024-02-05T12:33:21.221" v="559" actId="14100"/>
          <ac:picMkLst>
            <pc:docMk/>
            <pc:sldMk cId="2885560940" sldId="395"/>
            <ac:picMk id="3" creationId="{B54D035A-A5A2-43BD-CED3-7CFA2BA1F869}"/>
          </ac:picMkLst>
        </pc:picChg>
      </pc:sldChg>
      <pc:sldMasterChg chg="addSp">
        <pc:chgData name="NAVAZ G" userId="a751b6bc677d5931" providerId="LiveId" clId="{0612D397-6714-4FC1-8AB7-4FD77F666654}" dt="2024-02-02T09:39:02.619" v="317"/>
        <pc:sldMasterMkLst>
          <pc:docMk/>
          <pc:sldMasterMk cId="4121965356" sldId="2147483688"/>
        </pc:sldMasterMkLst>
        <pc:spChg chg="add">
          <ac:chgData name="NAVAZ G" userId="a751b6bc677d5931" providerId="LiveId" clId="{0612D397-6714-4FC1-8AB7-4FD77F666654}" dt="2024-02-02T09:39:02.619" v="317"/>
          <ac:spMkLst>
            <pc:docMk/>
            <pc:sldMasterMk cId="4121965356" sldId="2147483688"/>
            <ac:spMk id="9" creationId="{56A6B817-F3B1-FFB4-3C71-627AF76A7AA2}"/>
          </ac:spMkLst>
        </pc:spChg>
        <pc:spChg chg="add">
          <ac:chgData name="NAVAZ G" userId="a751b6bc677d5931" providerId="LiveId" clId="{0612D397-6714-4FC1-8AB7-4FD77F666654}" dt="2024-02-02T09:39:02.619" v="317"/>
          <ac:spMkLst>
            <pc:docMk/>
            <pc:sldMasterMk cId="4121965356" sldId="2147483688"/>
            <ac:spMk id="11" creationId="{3A6D4F48-1938-FF38-654B-8F0F77C9B39F}"/>
          </ac:spMkLst>
        </pc:spChg>
        <pc:spChg chg="add">
          <ac:chgData name="NAVAZ G" userId="a751b6bc677d5931" providerId="LiveId" clId="{0612D397-6714-4FC1-8AB7-4FD77F666654}" dt="2024-02-02T09:39:02.619" v="317"/>
          <ac:spMkLst>
            <pc:docMk/>
            <pc:sldMasterMk cId="4121965356" sldId="2147483688"/>
            <ac:spMk id="13" creationId="{652BDB00-9701-912B-34AC-D7451E785C59}"/>
          </ac:spMkLst>
        </pc:spChg>
        <pc:picChg chg="add">
          <ac:chgData name="NAVAZ G" userId="a751b6bc677d5931" providerId="LiveId" clId="{0612D397-6714-4FC1-8AB7-4FD77F666654}" dt="2024-02-02T09:39:02.619" v="317"/>
          <ac:picMkLst>
            <pc:docMk/>
            <pc:sldMasterMk cId="4121965356" sldId="2147483688"/>
            <ac:picMk id="12" creationId="{83CC42C5-5E1F-2FC1-B3EC-51F3617638F4}"/>
          </ac:picMkLst>
        </pc:picChg>
      </pc:sldMasterChg>
      <pc:sldMasterChg chg="addSp delSldLayout">
        <pc:chgData name="NAVAZ G" userId="a751b6bc677d5931" providerId="LiveId" clId="{0612D397-6714-4FC1-8AB7-4FD77F666654}" dt="2024-02-05T12:26:24.188" v="525" actId="47"/>
        <pc:sldMasterMkLst>
          <pc:docMk/>
          <pc:sldMasterMk cId="225337495" sldId="2147483702"/>
        </pc:sldMasterMkLst>
        <pc:spChg chg="add">
          <ac:chgData name="NAVAZ G" userId="a751b6bc677d5931" providerId="LiveId" clId="{0612D397-6714-4FC1-8AB7-4FD77F666654}" dt="2024-02-02T09:39:05.898" v="325"/>
          <ac:spMkLst>
            <pc:docMk/>
            <pc:sldMasterMk cId="225337495" sldId="2147483702"/>
            <ac:spMk id="7" creationId="{65B7CFA4-DEA6-FF9D-05E4-ECEDDAFB2DBB}"/>
          </ac:spMkLst>
        </pc:spChg>
        <pc:spChg chg="add">
          <ac:chgData name="NAVAZ G" userId="a751b6bc677d5931" providerId="LiveId" clId="{0612D397-6714-4FC1-8AB7-4FD77F666654}" dt="2024-02-02T09:39:05.898" v="325"/>
          <ac:spMkLst>
            <pc:docMk/>
            <pc:sldMasterMk cId="225337495" sldId="2147483702"/>
            <ac:spMk id="8" creationId="{2CFF81FF-4D81-95B4-3235-AA3052424EC6}"/>
          </ac:spMkLst>
        </pc:spChg>
        <pc:spChg chg="add">
          <ac:chgData name="NAVAZ G" userId="a751b6bc677d5931" providerId="LiveId" clId="{0612D397-6714-4FC1-8AB7-4FD77F666654}" dt="2024-02-02T09:39:05.898" v="325"/>
          <ac:spMkLst>
            <pc:docMk/>
            <pc:sldMasterMk cId="225337495" sldId="2147483702"/>
            <ac:spMk id="10" creationId="{0BB1616F-29DF-C8C2-D158-FBDD82712137}"/>
          </ac:spMkLst>
        </pc:spChg>
        <pc:picChg chg="add">
          <ac:chgData name="NAVAZ G" userId="a751b6bc677d5931" providerId="LiveId" clId="{0612D397-6714-4FC1-8AB7-4FD77F666654}" dt="2024-02-02T09:39:05.898" v="325"/>
          <ac:picMkLst>
            <pc:docMk/>
            <pc:sldMasterMk cId="225337495" sldId="2147483702"/>
            <ac:picMk id="9" creationId="{D9EC0196-4E80-6DE8-397B-61FCE5193C5A}"/>
          </ac:picMkLst>
        </pc:picChg>
        <pc:sldLayoutChg chg="del">
          <pc:chgData name="NAVAZ G" userId="a751b6bc677d5931" providerId="LiveId" clId="{0612D397-6714-4FC1-8AB7-4FD77F666654}" dt="2024-02-05T12:26:24.188" v="525" actId="47"/>
          <pc:sldLayoutMkLst>
            <pc:docMk/>
            <pc:sldMasterMk cId="225337495" sldId="2147483702"/>
            <pc:sldLayoutMk cId="353703095" sldId="214748371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18</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B460-B720-7F53-7995-233BC1ED61C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3397340-AE33-C6C5-426B-47919033027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7E5C26-8C75-965D-9A0C-2708F7E9AC23}"/>
              </a:ext>
            </a:extLst>
          </p:cNvPr>
          <p:cNvSpPr>
            <a:spLocks noGrp="1"/>
          </p:cNvSpPr>
          <p:nvPr>
            <p:ph type="dt" sz="half" idx="10"/>
          </p:nvPr>
        </p:nvSpPr>
        <p:spPr/>
        <p:txBody>
          <a:bodyPr/>
          <a:lstStyle/>
          <a:p>
            <a:fld id="{81BF06D3-496D-4060-A653-877D7024FA53}" type="datetime1">
              <a:rPr lang="en-IN" smtClean="0"/>
              <a:t>05-02-2024</a:t>
            </a:fld>
            <a:endParaRPr lang="en-US"/>
          </a:p>
        </p:txBody>
      </p:sp>
      <p:sp>
        <p:nvSpPr>
          <p:cNvPr id="5" name="Footer Placeholder 4">
            <a:extLst>
              <a:ext uri="{FF2B5EF4-FFF2-40B4-BE49-F238E27FC236}">
                <a16:creationId xmlns:a16="http://schemas.microsoft.com/office/drawing/2014/main" id="{066E9CA9-CAE6-9AC4-DAAA-C60B73C8B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30F8A-4538-9AEA-5C27-FF0C99615A40}"/>
              </a:ext>
            </a:extLst>
          </p:cNvPr>
          <p:cNvSpPr>
            <a:spLocks noGrp="1"/>
          </p:cNvSpPr>
          <p:nvPr>
            <p:ph type="sldNum" sz="quarter" idx="12"/>
          </p:nvPr>
        </p:nvSpPr>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290426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8895-2B3E-40AE-AD41-F0CD9DF48D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A421A9-8AC2-AEEC-1E16-9E2B53FB2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76350-BE8F-55FD-421E-FBE6DC8AA565}"/>
              </a:ext>
            </a:extLst>
          </p:cNvPr>
          <p:cNvSpPr>
            <a:spLocks noGrp="1"/>
          </p:cNvSpPr>
          <p:nvPr>
            <p:ph type="dt" sz="half" idx="10"/>
          </p:nvPr>
        </p:nvSpPr>
        <p:spPr/>
        <p:txBody>
          <a:bodyPr/>
          <a:lstStyle/>
          <a:p>
            <a:fld id="{48A87A34-81AB-432B-8DAE-1953F412C126}" type="datetimeFigureOut">
              <a:rPr lang="en-US" smtClean="0"/>
              <a:t>2/5/2024</a:t>
            </a:fld>
            <a:endParaRPr lang="en-US" dirty="0"/>
          </a:p>
        </p:txBody>
      </p:sp>
      <p:sp>
        <p:nvSpPr>
          <p:cNvPr id="5" name="Footer Placeholder 4">
            <a:extLst>
              <a:ext uri="{FF2B5EF4-FFF2-40B4-BE49-F238E27FC236}">
                <a16:creationId xmlns:a16="http://schemas.microsoft.com/office/drawing/2014/main" id="{C0A331D0-54B9-8DBD-CAD2-2A9918EF19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09D4BC-7D23-EA82-3E69-1CB53A35E99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64038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2B22A-90BF-DBC4-2709-D91AA137FD3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8CDFF2-0A7F-7838-4F6E-CA26E75902B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1F7B1-E1EA-CFCF-B5A6-94A39AB80173}"/>
              </a:ext>
            </a:extLst>
          </p:cNvPr>
          <p:cNvSpPr>
            <a:spLocks noGrp="1"/>
          </p:cNvSpPr>
          <p:nvPr>
            <p:ph type="dt" sz="half" idx="10"/>
          </p:nvPr>
        </p:nvSpPr>
        <p:spPr/>
        <p:txBody>
          <a:bodyPr/>
          <a:lstStyle/>
          <a:p>
            <a:fld id="{48A87A34-81AB-432B-8DAE-1953F412C126}" type="datetimeFigureOut">
              <a:rPr lang="en-US" smtClean="0"/>
              <a:t>2/5/2024</a:t>
            </a:fld>
            <a:endParaRPr lang="en-US" dirty="0"/>
          </a:p>
        </p:txBody>
      </p:sp>
      <p:sp>
        <p:nvSpPr>
          <p:cNvPr id="5" name="Footer Placeholder 4">
            <a:extLst>
              <a:ext uri="{FF2B5EF4-FFF2-40B4-BE49-F238E27FC236}">
                <a16:creationId xmlns:a16="http://schemas.microsoft.com/office/drawing/2014/main" id="{8A92E786-706B-EF52-EA7B-973A68A855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41CEAF-8DFD-DA96-8C6B-226546705E0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82681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9627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E245-299C-1656-702B-5D38F84AD0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FA699D-C93B-7E4E-971B-FDE2365306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2FB17B-634F-3F5A-C8A9-80A373B2F243}"/>
              </a:ext>
            </a:extLst>
          </p:cNvPr>
          <p:cNvSpPr>
            <a:spLocks noGrp="1"/>
          </p:cNvSpPr>
          <p:nvPr>
            <p:ph type="dt" sz="half" idx="10"/>
          </p:nvPr>
        </p:nvSpPr>
        <p:spPr/>
        <p:txBody>
          <a:bodyPr/>
          <a:lstStyle/>
          <a:p>
            <a:fld id="{48A87A34-81AB-432B-8DAE-1953F412C126}" type="datetimeFigureOut">
              <a:rPr lang="en-US" smtClean="0"/>
              <a:t>2/5/2024</a:t>
            </a:fld>
            <a:endParaRPr lang="en-US" dirty="0"/>
          </a:p>
        </p:txBody>
      </p:sp>
      <p:sp>
        <p:nvSpPr>
          <p:cNvPr id="5" name="Footer Placeholder 4">
            <a:extLst>
              <a:ext uri="{FF2B5EF4-FFF2-40B4-BE49-F238E27FC236}">
                <a16:creationId xmlns:a16="http://schemas.microsoft.com/office/drawing/2014/main" id="{4DC43D3B-6A77-7C3B-1BB3-5390D161A6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37BBA8-7124-20EF-0A41-96D857DF8AD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3805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07E8-611F-8C17-7BFE-BD2ADE952D1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503998-C010-9C20-C0EF-F02A52DB821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919D86-5199-5FF1-66FB-105D9D86BC4E}"/>
              </a:ext>
            </a:extLst>
          </p:cNvPr>
          <p:cNvSpPr>
            <a:spLocks noGrp="1"/>
          </p:cNvSpPr>
          <p:nvPr>
            <p:ph type="dt" sz="half" idx="10"/>
          </p:nvPr>
        </p:nvSpPr>
        <p:spPr/>
        <p:txBody>
          <a:bodyPr/>
          <a:lstStyle/>
          <a:p>
            <a:fld id="{48A87A34-81AB-432B-8DAE-1953F412C126}" type="datetimeFigureOut">
              <a:rPr lang="en-US" smtClean="0"/>
              <a:t>2/5/2024</a:t>
            </a:fld>
            <a:endParaRPr lang="en-US" dirty="0"/>
          </a:p>
        </p:txBody>
      </p:sp>
      <p:sp>
        <p:nvSpPr>
          <p:cNvPr id="5" name="Footer Placeholder 4">
            <a:extLst>
              <a:ext uri="{FF2B5EF4-FFF2-40B4-BE49-F238E27FC236}">
                <a16:creationId xmlns:a16="http://schemas.microsoft.com/office/drawing/2014/main" id="{CAEEB755-38E4-8A19-A21F-44B9D3EB60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9AE07B-7D4A-F125-36BA-5C672FCBF5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69151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864E-7C86-98E4-AD14-EC3AF79C96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8F9AF6-DCC2-A753-9020-E05A98BB01C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8BD375-B209-AE1C-0CA1-4E266185768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DD9820-6FFF-7B99-4A61-A26A65682BFF}"/>
              </a:ext>
            </a:extLst>
          </p:cNvPr>
          <p:cNvSpPr>
            <a:spLocks noGrp="1"/>
          </p:cNvSpPr>
          <p:nvPr>
            <p:ph type="dt" sz="half" idx="10"/>
          </p:nvPr>
        </p:nvSpPr>
        <p:spPr/>
        <p:txBody>
          <a:bodyPr/>
          <a:lstStyle/>
          <a:p>
            <a:fld id="{48A87A34-81AB-432B-8DAE-1953F412C126}" type="datetimeFigureOut">
              <a:rPr lang="en-US" smtClean="0"/>
              <a:t>2/5/2024</a:t>
            </a:fld>
            <a:endParaRPr lang="en-US" dirty="0"/>
          </a:p>
        </p:txBody>
      </p:sp>
      <p:sp>
        <p:nvSpPr>
          <p:cNvPr id="6" name="Footer Placeholder 5">
            <a:extLst>
              <a:ext uri="{FF2B5EF4-FFF2-40B4-BE49-F238E27FC236}">
                <a16:creationId xmlns:a16="http://schemas.microsoft.com/office/drawing/2014/main" id="{4345D2F7-91A9-A9B0-F7C4-88AA04587D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5EA397-7923-F8C1-0740-30C961F1B6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63894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C69-69D9-356C-D068-51B1B70F1E87}"/>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FAEE3-236C-88F9-6FCF-43AB992DDC4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8524FF-90F0-AF6D-BDC5-8510BD09137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404869-BF99-9F44-3A6C-2F7FDCC7F0D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A6E4D-310B-3584-42D6-EAC5AD4FB16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33CCCB-30E3-E189-6CD7-5C3B35699811}"/>
              </a:ext>
            </a:extLst>
          </p:cNvPr>
          <p:cNvSpPr>
            <a:spLocks noGrp="1"/>
          </p:cNvSpPr>
          <p:nvPr>
            <p:ph type="dt" sz="half" idx="10"/>
          </p:nvPr>
        </p:nvSpPr>
        <p:spPr/>
        <p:txBody>
          <a:bodyPr/>
          <a:lstStyle/>
          <a:p>
            <a:fld id="{48A87A34-81AB-432B-8DAE-1953F412C126}" type="datetimeFigureOut">
              <a:rPr lang="en-US" smtClean="0"/>
              <a:t>2/5/2024</a:t>
            </a:fld>
            <a:endParaRPr lang="en-US" dirty="0"/>
          </a:p>
        </p:txBody>
      </p:sp>
      <p:sp>
        <p:nvSpPr>
          <p:cNvPr id="8" name="Footer Placeholder 7">
            <a:extLst>
              <a:ext uri="{FF2B5EF4-FFF2-40B4-BE49-F238E27FC236}">
                <a16:creationId xmlns:a16="http://schemas.microsoft.com/office/drawing/2014/main" id="{2448E2A5-FF5E-F81F-4901-9F6028BDA6D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E79228-02F4-FD6A-3394-3512EA06FB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36154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D736-B248-151C-8273-0C6578A06F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874784-7EED-8231-5C1A-93252356335E}"/>
              </a:ext>
            </a:extLst>
          </p:cNvPr>
          <p:cNvSpPr>
            <a:spLocks noGrp="1"/>
          </p:cNvSpPr>
          <p:nvPr>
            <p:ph type="dt" sz="half" idx="10"/>
          </p:nvPr>
        </p:nvSpPr>
        <p:spPr/>
        <p:txBody>
          <a:bodyPr/>
          <a:lstStyle/>
          <a:p>
            <a:fld id="{48A87A34-81AB-432B-8DAE-1953F412C126}" type="datetimeFigureOut">
              <a:rPr lang="en-US" smtClean="0"/>
              <a:t>2/5/2024</a:t>
            </a:fld>
            <a:endParaRPr lang="en-US" dirty="0"/>
          </a:p>
        </p:txBody>
      </p:sp>
      <p:sp>
        <p:nvSpPr>
          <p:cNvPr id="4" name="Footer Placeholder 3">
            <a:extLst>
              <a:ext uri="{FF2B5EF4-FFF2-40B4-BE49-F238E27FC236}">
                <a16:creationId xmlns:a16="http://schemas.microsoft.com/office/drawing/2014/main" id="{3F2395E3-7A1D-E563-82AA-2157080A2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FC0A9E-4C97-34DF-0FEE-C0DBE34F9DB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8277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08D69A-1383-157D-F416-997E2A1F7ED6}"/>
              </a:ext>
            </a:extLst>
          </p:cNvPr>
          <p:cNvSpPr>
            <a:spLocks noGrp="1"/>
          </p:cNvSpPr>
          <p:nvPr>
            <p:ph type="dt" sz="half" idx="10"/>
          </p:nvPr>
        </p:nvSpPr>
        <p:spPr/>
        <p:txBody>
          <a:bodyPr/>
          <a:lstStyle/>
          <a:p>
            <a:fld id="{48A87A34-81AB-432B-8DAE-1953F412C126}" type="datetimeFigureOut">
              <a:rPr lang="en-US" smtClean="0"/>
              <a:t>2/5/2024</a:t>
            </a:fld>
            <a:endParaRPr lang="en-US" dirty="0"/>
          </a:p>
        </p:txBody>
      </p:sp>
      <p:sp>
        <p:nvSpPr>
          <p:cNvPr id="3" name="Footer Placeholder 2">
            <a:extLst>
              <a:ext uri="{FF2B5EF4-FFF2-40B4-BE49-F238E27FC236}">
                <a16:creationId xmlns:a16="http://schemas.microsoft.com/office/drawing/2014/main" id="{F4FC2D0A-C52A-33EA-6809-D57FC3737F2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C933654-12EA-FF66-F165-E4091BDE072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94821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523B-5045-6D5A-2D2C-35379152416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6D7D97-D5BD-7CEE-C10E-4E7FE2DD385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49C21C-F1C0-3FBF-ECC5-75CAB03E2E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361F3E9-1A2D-5881-F5A1-5F5954997F30}"/>
              </a:ext>
            </a:extLst>
          </p:cNvPr>
          <p:cNvSpPr>
            <a:spLocks noGrp="1"/>
          </p:cNvSpPr>
          <p:nvPr>
            <p:ph type="dt" sz="half" idx="10"/>
          </p:nvPr>
        </p:nvSpPr>
        <p:spPr/>
        <p:txBody>
          <a:bodyPr/>
          <a:lstStyle/>
          <a:p>
            <a:fld id="{48A87A34-81AB-432B-8DAE-1953F412C126}" type="datetimeFigureOut">
              <a:rPr lang="en-US" smtClean="0"/>
              <a:t>2/5/2024</a:t>
            </a:fld>
            <a:endParaRPr lang="en-US" dirty="0"/>
          </a:p>
        </p:txBody>
      </p:sp>
      <p:sp>
        <p:nvSpPr>
          <p:cNvPr id="6" name="Footer Placeholder 5">
            <a:extLst>
              <a:ext uri="{FF2B5EF4-FFF2-40B4-BE49-F238E27FC236}">
                <a16:creationId xmlns:a16="http://schemas.microsoft.com/office/drawing/2014/main" id="{DF391756-DAD5-50CC-EDD8-4232DBAE2F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C07003-A612-609C-86AC-90D91C00E52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43113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345-38B3-0002-1FF3-F0E49BAE6D8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E6D932-825E-B3C8-FDC3-721E64CDC29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64F8686-FD51-2E4B-11E4-8FBA5019271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B7A4597-037B-D455-B48C-95320BB547B6}"/>
              </a:ext>
            </a:extLst>
          </p:cNvPr>
          <p:cNvSpPr>
            <a:spLocks noGrp="1"/>
          </p:cNvSpPr>
          <p:nvPr>
            <p:ph type="dt" sz="half" idx="10"/>
          </p:nvPr>
        </p:nvSpPr>
        <p:spPr/>
        <p:txBody>
          <a:bodyPr/>
          <a:lstStyle/>
          <a:p>
            <a:fld id="{48A87A34-81AB-432B-8DAE-1953F412C126}" type="datetimeFigureOut">
              <a:rPr lang="en-US" smtClean="0"/>
              <a:pPr/>
              <a:t>2/5/2024</a:t>
            </a:fld>
            <a:endParaRPr lang="en-US" dirty="0"/>
          </a:p>
        </p:txBody>
      </p:sp>
      <p:sp>
        <p:nvSpPr>
          <p:cNvPr id="6" name="Footer Placeholder 5">
            <a:extLst>
              <a:ext uri="{FF2B5EF4-FFF2-40B4-BE49-F238E27FC236}">
                <a16:creationId xmlns:a16="http://schemas.microsoft.com/office/drawing/2014/main" id="{F6679C47-43A9-7DE1-AB1F-D46C63ACB6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A0C150-04F9-8341-A5EC-21F5F59DF6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03786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37A0C-D53A-18EF-F836-263F1391F28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405DB8-B11F-78D4-5D74-B0FE9F5DE52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40135-EA52-5438-DD48-6DC8159E81B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2/5/2024</a:t>
            </a:fld>
            <a:endParaRPr lang="en-US" dirty="0"/>
          </a:p>
        </p:txBody>
      </p:sp>
      <p:sp>
        <p:nvSpPr>
          <p:cNvPr id="5" name="Footer Placeholder 4">
            <a:extLst>
              <a:ext uri="{FF2B5EF4-FFF2-40B4-BE49-F238E27FC236}">
                <a16:creationId xmlns:a16="http://schemas.microsoft.com/office/drawing/2014/main" id="{A2A77AAA-249D-3C4C-3706-FBBF4B28157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7486C41-71FD-8795-BB35-54D1AD59AC0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
        <p:nvSpPr>
          <p:cNvPr id="7" name="Rectangle 6">
            <a:extLst>
              <a:ext uri="{FF2B5EF4-FFF2-40B4-BE49-F238E27FC236}">
                <a16:creationId xmlns:a16="http://schemas.microsoft.com/office/drawing/2014/main" id="{65B7CFA4-DEA6-FF9D-05E4-ECEDDAFB2DBB}"/>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NAME</a:t>
            </a:r>
          </a:p>
        </p:txBody>
      </p:sp>
      <p:sp>
        <p:nvSpPr>
          <p:cNvPr id="8" name="Rectangle 7">
            <a:extLst>
              <a:ext uri="{FF2B5EF4-FFF2-40B4-BE49-F238E27FC236}">
                <a16:creationId xmlns:a16="http://schemas.microsoft.com/office/drawing/2014/main" id="{2CFF81FF-4D81-95B4-3235-AA3052424EC6}"/>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9EC0196-4E80-6DE8-397B-61FCE5193C5A}"/>
              </a:ext>
            </a:extLst>
          </p:cNvPr>
          <p:cNvPicPr>
            <a:picLocks noChangeAspect="1"/>
          </p:cNvPicPr>
          <p:nvPr userDrawn="1"/>
        </p:nvPicPr>
        <p:blipFill>
          <a:blip r:embed="rId14"/>
          <a:srcRect/>
          <a:stretch/>
        </p:blipFill>
        <p:spPr>
          <a:xfrm>
            <a:off x="7435308" y="29029"/>
            <a:ext cx="1245494" cy="405088"/>
          </a:xfrm>
          <a:prstGeom prst="rect">
            <a:avLst/>
          </a:prstGeom>
        </p:spPr>
      </p:pic>
      <p:sp>
        <p:nvSpPr>
          <p:cNvPr id="10" name="Rectangle 9">
            <a:extLst>
              <a:ext uri="{FF2B5EF4-FFF2-40B4-BE49-F238E27FC236}">
                <a16:creationId xmlns:a16="http://schemas.microsoft.com/office/drawing/2014/main" id="{0BB1616F-29DF-C8C2-D158-FBDD82712137}"/>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33749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462213"/>
          </a:xfrm>
          <a:prstGeom prst="rect">
            <a:avLst/>
          </a:prstGeom>
          <a:noFill/>
        </p:spPr>
        <p:txBody>
          <a:bodyPr wrap="square">
            <a:spAutoFit/>
          </a:bodyPr>
          <a:lstStyle/>
          <a:p>
            <a:pPr algn="ctr"/>
            <a:r>
              <a:rPr lang="en-US" sz="3200" dirty="0">
                <a:solidFill>
                  <a:srgbClr val="00B0F0"/>
                </a:solidFill>
              </a:rPr>
              <a:t>ONLINE EXAMINATION SYSTEM</a:t>
            </a:r>
          </a:p>
          <a:p>
            <a:r>
              <a:rPr lang="en-US" sz="1400" dirty="0"/>
              <a:t>Team Members:</a:t>
            </a:r>
          </a:p>
          <a:p>
            <a:r>
              <a:rPr lang="en-US" sz="1200" dirty="0"/>
              <a:t>GUNDLOORU NAVAZ</a:t>
            </a:r>
          </a:p>
          <a:p>
            <a:r>
              <a:rPr lang="en-US" sz="1200" dirty="0"/>
              <a:t>SAKIBANDA CHANDANA</a:t>
            </a:r>
          </a:p>
          <a:p>
            <a:r>
              <a:rPr lang="en-US" sz="1200" dirty="0"/>
              <a:t>KEERTHIPATI POOJITHA                                                                Guide: UMA MAHESWARI R</a:t>
            </a:r>
          </a:p>
          <a:p>
            <a:r>
              <a:rPr lang="en-US" sz="1200" dirty="0"/>
              <a:t>SANGANI CHANDU </a:t>
            </a:r>
          </a:p>
          <a:p>
            <a:r>
              <a:rPr lang="en-US" sz="1400" dirty="0"/>
              <a:t>			</a:t>
            </a: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6DD63D-B9C0-4157-10AB-5CCEAA3A4D75}"/>
              </a:ext>
            </a:extLst>
          </p:cNvPr>
          <p:cNvSpPr>
            <a:spLocks noChangeArrowheads="1"/>
          </p:cNvSpPr>
          <p:nvPr/>
        </p:nvSpPr>
        <p:spPr bwMode="auto">
          <a:xfrm rot="10800000" flipV="1">
            <a:off x="60555" y="383833"/>
            <a:ext cx="8580827" cy="506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Deployment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effectLst/>
                <a:latin typeface="Söhne"/>
              </a:rPr>
              <a:t>Set Up the Database</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Create a MySQL database with a table named </a:t>
            </a:r>
            <a:r>
              <a:rPr kumimoji="0" lang="en-US" altLang="en-US" sz="1400" b="1" i="0" u="none" strike="noStrike" cap="none" normalizeH="0" baseline="0" dirty="0">
                <a:ln>
                  <a:noFill/>
                </a:ln>
                <a:effectLst/>
                <a:latin typeface="Söhne Mono"/>
              </a:rPr>
              <a:t>admin</a:t>
            </a:r>
            <a:r>
              <a:rPr kumimoji="0" lang="en-US" altLang="en-US" sz="1400" b="0" i="0" u="none" strike="noStrike" cap="none" normalizeH="0" baseline="0" dirty="0">
                <a:ln>
                  <a:noFill/>
                </a:ln>
                <a:effectLst/>
                <a:latin typeface="Söhne"/>
              </a:rPr>
              <a:t> containing fields like </a:t>
            </a:r>
            <a:r>
              <a:rPr kumimoji="0" lang="en-US" altLang="en-US" sz="1400" b="1" i="0" u="none" strike="noStrike" cap="none" normalizeH="0" baseline="0" dirty="0">
                <a:ln>
                  <a:noFill/>
                </a:ln>
                <a:effectLst/>
                <a:latin typeface="Söhne Mono"/>
              </a:rPr>
              <a:t>email</a:t>
            </a:r>
            <a:r>
              <a:rPr kumimoji="0" lang="en-US" altLang="en-US" sz="1400" b="0" i="0" u="none" strike="noStrike" cap="none" normalizeH="0" baseline="0" dirty="0">
                <a:ln>
                  <a:noFill/>
                </a:ln>
                <a:effectLst/>
                <a:latin typeface="Söhne"/>
              </a:rPr>
              <a:t> and </a:t>
            </a:r>
            <a:r>
              <a:rPr kumimoji="0" lang="en-US" altLang="en-US" sz="1400" b="1" i="0" u="none" strike="noStrike" cap="none" normalizeH="0" baseline="0" dirty="0">
                <a:ln>
                  <a:noFill/>
                </a:ln>
                <a:effectLst/>
                <a:latin typeface="Söhne Mono"/>
              </a:rPr>
              <a:t>password</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Populate the table with admin user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effectLst/>
                <a:latin typeface="Söhne"/>
              </a:rPr>
              <a:t>Create </a:t>
            </a:r>
            <a:r>
              <a:rPr kumimoji="0" lang="en-US" altLang="en-US" sz="1400" b="1" i="0" u="none" strike="noStrike" cap="none" normalizeH="0" baseline="0" dirty="0">
                <a:ln>
                  <a:noFill/>
                </a:ln>
                <a:effectLst/>
                <a:latin typeface="Söhne Mono"/>
              </a:rPr>
              <a:t>dbConnection.php</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Create a PHP script (</a:t>
            </a:r>
            <a:r>
              <a:rPr kumimoji="0" lang="en-US" altLang="en-US" sz="1400" b="1" i="0" u="none" strike="noStrike" cap="none" normalizeH="0" baseline="0" dirty="0">
                <a:ln>
                  <a:noFill/>
                </a:ln>
                <a:effectLst/>
                <a:latin typeface="Söhne Mono"/>
              </a:rPr>
              <a:t>dbConnection.php</a:t>
            </a:r>
            <a:r>
              <a:rPr kumimoji="0" lang="en-US" altLang="en-US" sz="1400" b="0" i="0" u="none" strike="noStrike" cap="none" normalizeH="0" baseline="0" dirty="0">
                <a:ln>
                  <a:noFill/>
                </a:ln>
                <a:effectLst/>
                <a:latin typeface="Söhne"/>
              </a:rPr>
              <a:t>) responsible for establishing a connection to the MySQL database. Make sure to handle errors gracefully.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effectLst/>
                <a:latin typeface="Söhne"/>
              </a:rPr>
              <a:t>Deploy PHP Script</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Place the PHP script containing the provided code on your web server. Ensure it is accessible via the appropriate URL.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effectLst/>
                <a:latin typeface="Söhne"/>
              </a:rPr>
              <a:t>Configure Server Environment</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Ensure that your server environment supports PHP and MySQL. Install necessary extensions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effectLst/>
                <a:latin typeface="Söhne"/>
              </a:rPr>
              <a:t>Secure Database Credentials</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Store sensitive database credentials securely, preferably outside the web root directory, to prevent unauthorized access.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effectLst/>
                <a:latin typeface="Söhne"/>
              </a:rPr>
              <a:t>Test the Application</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Test the login functionality thoroughly to ensure it works as expected.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Check for any security vulnerabilities, such as SQL injection or session fixation attacks.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effectLst/>
                <a:latin typeface="Söhne"/>
              </a:rPr>
              <a:t>Monitor and Maintain</a:t>
            </a:r>
            <a:r>
              <a:rPr kumimoji="0" lang="en-US" altLang="en-US" sz="1400" b="0"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Regularly monitor your application for errors and security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effectLst/>
                <a:latin typeface="Söhne"/>
              </a:rPr>
              <a:t>Keep your server software, including PHP and MySQL, up to date with the latest patches and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78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408F-ED90-6448-9536-89B3B18B6FA2}"/>
              </a:ext>
            </a:extLst>
          </p:cNvPr>
          <p:cNvSpPr>
            <a:spLocks noGrp="1"/>
          </p:cNvSpPr>
          <p:nvPr>
            <p:ph type="ctrTitle"/>
          </p:nvPr>
        </p:nvSpPr>
        <p:spPr>
          <a:xfrm>
            <a:off x="659081" y="451263"/>
            <a:ext cx="7341919" cy="528451"/>
          </a:xfrm>
        </p:spPr>
        <p:txBody>
          <a:bodyPr>
            <a:normAutofit fontScale="90000"/>
          </a:bodyPr>
          <a:lstStyle/>
          <a:p>
            <a:pPr algn="l"/>
            <a:r>
              <a:rPr lang="en-US" sz="3200" b="1" dirty="0">
                <a:solidFill>
                  <a:srgbClr val="002060"/>
                </a:solidFill>
              </a:rPr>
              <a:t>System deployment approach</a:t>
            </a:r>
            <a:endParaRPr lang="en-IN" sz="3200" dirty="0"/>
          </a:p>
        </p:txBody>
      </p:sp>
      <p:sp>
        <p:nvSpPr>
          <p:cNvPr id="3" name="Subtitle 2">
            <a:extLst>
              <a:ext uri="{FF2B5EF4-FFF2-40B4-BE49-F238E27FC236}">
                <a16:creationId xmlns:a16="http://schemas.microsoft.com/office/drawing/2014/main" id="{B66ECDBF-CC40-DD3A-1E07-C5ACA8BDF0D2}"/>
              </a:ext>
            </a:extLst>
          </p:cNvPr>
          <p:cNvSpPr>
            <a:spLocks noGrp="1"/>
          </p:cNvSpPr>
          <p:nvPr>
            <p:ph type="subTitle" idx="1"/>
          </p:nvPr>
        </p:nvSpPr>
        <p:spPr>
          <a:xfrm>
            <a:off x="469075" y="979714"/>
            <a:ext cx="8003969" cy="3865418"/>
          </a:xfrm>
        </p:spPr>
        <p:txBody>
          <a:bodyPr/>
          <a:lstStyle/>
          <a:p>
            <a:pPr algn="l"/>
            <a:r>
              <a:rPr lang="en-IN" b="1" i="0" dirty="0">
                <a:solidFill>
                  <a:srgbClr val="002060"/>
                </a:solidFill>
                <a:effectLst/>
                <a:latin typeface="Söhne"/>
              </a:rPr>
              <a:t>Hardware Requirements:</a:t>
            </a:r>
          </a:p>
          <a:p>
            <a:pPr marL="742950" lvl="1" indent="-285750" algn="l">
              <a:buFont typeface="Arial" panose="020B0604020202020204" pitchFamily="34" charset="0"/>
              <a:buChar char="•"/>
            </a:pPr>
            <a:r>
              <a:rPr lang="en-IN" b="0" i="0" dirty="0">
                <a:effectLst/>
                <a:latin typeface="Söhne"/>
              </a:rPr>
              <a:t>Pentium-IV Processor</a:t>
            </a:r>
          </a:p>
          <a:p>
            <a:pPr marL="742950" lvl="1" indent="-285750" algn="l">
              <a:buFont typeface="Arial" panose="020B0604020202020204" pitchFamily="34" charset="0"/>
              <a:buChar char="•"/>
            </a:pPr>
            <a:r>
              <a:rPr lang="en-IN" b="0" i="0" dirty="0">
                <a:effectLst/>
                <a:latin typeface="Söhne"/>
              </a:rPr>
              <a:t>256 MB RAM</a:t>
            </a:r>
          </a:p>
          <a:p>
            <a:pPr marL="742950" lvl="1" indent="-285750" algn="l">
              <a:buFont typeface="Arial" panose="020B0604020202020204" pitchFamily="34" charset="0"/>
              <a:buChar char="•"/>
            </a:pPr>
            <a:r>
              <a:rPr lang="en-IN" b="0" i="0" dirty="0">
                <a:effectLst/>
                <a:latin typeface="Söhne"/>
              </a:rPr>
              <a:t>512 KB Cache Memory</a:t>
            </a:r>
          </a:p>
          <a:p>
            <a:pPr marL="742950" lvl="1" indent="-285750" algn="l">
              <a:buFont typeface="Arial" panose="020B0604020202020204" pitchFamily="34" charset="0"/>
              <a:buChar char="•"/>
            </a:pPr>
            <a:r>
              <a:rPr lang="en-IN" b="0" i="0" dirty="0">
                <a:effectLst/>
                <a:latin typeface="Söhne"/>
              </a:rPr>
              <a:t>10 GB Hard Disk</a:t>
            </a:r>
          </a:p>
          <a:p>
            <a:pPr marL="742950" lvl="1" indent="-285750" algn="l">
              <a:buFont typeface="Arial" panose="020B0604020202020204" pitchFamily="34" charset="0"/>
              <a:buChar char="•"/>
            </a:pPr>
            <a:r>
              <a:rPr lang="en-IN" b="0" i="0" dirty="0">
                <a:effectLst/>
                <a:latin typeface="Söhne"/>
              </a:rPr>
              <a:t>Microsoft Compatible Keyboard (101 keys or more)</a:t>
            </a:r>
          </a:p>
          <a:p>
            <a:pPr algn="l"/>
            <a:r>
              <a:rPr lang="en-IN" b="1" i="0" dirty="0">
                <a:solidFill>
                  <a:srgbClr val="002060"/>
                </a:solidFill>
                <a:effectLst/>
                <a:latin typeface="Söhne"/>
              </a:rPr>
              <a:t>Software Requirements:</a:t>
            </a:r>
          </a:p>
          <a:p>
            <a:pPr marL="742950" lvl="1" indent="-285750" algn="l">
              <a:buFont typeface="Arial" panose="020B0604020202020204" pitchFamily="34" charset="0"/>
              <a:buChar char="•"/>
            </a:pPr>
            <a:r>
              <a:rPr lang="en-IN" b="0" i="0" dirty="0">
                <a:effectLst/>
                <a:latin typeface="Söhne"/>
              </a:rPr>
              <a:t>Operating System: Windows</a:t>
            </a:r>
          </a:p>
          <a:p>
            <a:pPr marL="742950" lvl="1" indent="-285750" algn="l">
              <a:buFont typeface="Arial" panose="020B0604020202020204" pitchFamily="34" charset="0"/>
              <a:buChar char="•"/>
            </a:pPr>
            <a:r>
              <a:rPr lang="en-IN" b="0" i="0" dirty="0">
                <a:effectLst/>
                <a:latin typeface="Söhne"/>
              </a:rPr>
              <a:t>Web Technology: PHP</a:t>
            </a:r>
          </a:p>
          <a:p>
            <a:pPr marL="742950" lvl="1" indent="-285750" algn="l">
              <a:buFont typeface="Arial" panose="020B0604020202020204" pitchFamily="34" charset="0"/>
              <a:buChar char="•"/>
            </a:pPr>
            <a:r>
              <a:rPr lang="en-IN" b="0" i="0" dirty="0">
                <a:effectLst/>
                <a:latin typeface="Söhne"/>
              </a:rPr>
              <a:t>Front-End: HTML, CSS, JavaScript</a:t>
            </a:r>
          </a:p>
          <a:p>
            <a:pPr marL="742950" lvl="1" indent="-285750" algn="l">
              <a:buFont typeface="Arial" panose="020B0604020202020204" pitchFamily="34" charset="0"/>
              <a:buChar char="•"/>
            </a:pPr>
            <a:r>
              <a:rPr lang="en-IN" b="0" i="0" dirty="0">
                <a:effectLst/>
                <a:latin typeface="Söhne"/>
              </a:rPr>
              <a:t>Back-End: PHP, MySQL</a:t>
            </a:r>
          </a:p>
          <a:p>
            <a:pPr marL="742950" lvl="1" indent="-285750" algn="l">
              <a:buFont typeface="Arial" panose="020B0604020202020204" pitchFamily="34" charset="0"/>
              <a:buChar char="•"/>
            </a:pPr>
            <a:r>
              <a:rPr lang="en-IN" b="0" i="0" dirty="0">
                <a:effectLst/>
                <a:latin typeface="Söhne"/>
              </a:rPr>
              <a:t>Web Server: Apache Server</a:t>
            </a:r>
          </a:p>
          <a:p>
            <a:endParaRPr lang="en-IN" dirty="0"/>
          </a:p>
        </p:txBody>
      </p:sp>
    </p:spTree>
    <p:extLst>
      <p:ext uri="{BB962C8B-B14F-4D97-AF65-F5344CB8AC3E}">
        <p14:creationId xmlns:p14="http://schemas.microsoft.com/office/powerpoint/2010/main" val="184595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DE19-9CDC-6823-0FCE-9EF3BC6348A6}"/>
              </a:ext>
            </a:extLst>
          </p:cNvPr>
          <p:cNvSpPr>
            <a:spLocks noGrp="1"/>
          </p:cNvSpPr>
          <p:nvPr>
            <p:ph type="ctrTitle"/>
          </p:nvPr>
        </p:nvSpPr>
        <p:spPr>
          <a:xfrm>
            <a:off x="480952" y="989718"/>
            <a:ext cx="7520048" cy="494697"/>
          </a:xfrm>
        </p:spPr>
        <p:txBody>
          <a:bodyPr>
            <a:noAutofit/>
          </a:bodyPr>
          <a:lstStyle/>
          <a:p>
            <a:pPr algn="l"/>
            <a:r>
              <a:rPr lang="en-IN" sz="3200" b="1" dirty="0">
                <a:solidFill>
                  <a:srgbClr val="002060"/>
                </a:solidFill>
              </a:rPr>
              <a:t>Conclusion</a:t>
            </a:r>
          </a:p>
        </p:txBody>
      </p:sp>
      <p:sp>
        <p:nvSpPr>
          <p:cNvPr id="4" name="Rectangle 1">
            <a:extLst>
              <a:ext uri="{FF2B5EF4-FFF2-40B4-BE49-F238E27FC236}">
                <a16:creationId xmlns:a16="http://schemas.microsoft.com/office/drawing/2014/main" id="{8C2B875F-96DF-9EB0-1B13-C116A2ACFAFD}"/>
              </a:ext>
            </a:extLst>
          </p:cNvPr>
          <p:cNvSpPr>
            <a:spLocks noGrp="1" noChangeArrowheads="1"/>
          </p:cNvSpPr>
          <p:nvPr>
            <p:ph type="subTitle" idx="1"/>
          </p:nvPr>
        </p:nvSpPr>
        <p:spPr bwMode="auto">
          <a:xfrm>
            <a:off x="480951" y="1568458"/>
            <a:ext cx="73508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effectLst/>
                <a:latin typeface="Söhne"/>
              </a:rPr>
              <a:t>The package was designed to facilitate easy future modifications.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Automation improves system efficiency.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User-friendly interface enhances usability.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Access control ensures appropriate permissions.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Overcomes delays in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Information updating simplified.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System security, data security, and reliability are key features.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effectLst/>
                <a:latin typeface="Söhne"/>
              </a:rPr>
              <a:t>Adequate scope for future modifications</a:t>
            </a:r>
            <a:r>
              <a:rPr kumimoji="0" lang="en-US" altLang="en-US" sz="1800" b="0" i="0" u="none" strike="noStrike" cap="none" normalizeH="0" baseline="0" dirty="0">
                <a:ln>
                  <a:noFill/>
                </a:ln>
                <a:solidFill>
                  <a:srgbClr val="374151"/>
                </a:solidFill>
                <a:effectLst/>
                <a:latin typeface="Söhne"/>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71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748F-8032-B714-A349-BEEDBFC8EED6}"/>
              </a:ext>
            </a:extLst>
          </p:cNvPr>
          <p:cNvSpPr>
            <a:spLocks noGrp="1"/>
          </p:cNvSpPr>
          <p:nvPr>
            <p:ph type="ctrTitle"/>
          </p:nvPr>
        </p:nvSpPr>
        <p:spPr>
          <a:xfrm>
            <a:off x="409699" y="605643"/>
            <a:ext cx="7591301" cy="528452"/>
          </a:xfrm>
        </p:spPr>
        <p:txBody>
          <a:bodyPr>
            <a:noAutofit/>
          </a:bodyPr>
          <a:lstStyle/>
          <a:p>
            <a:pPr algn="l"/>
            <a:r>
              <a:rPr lang="en-IN" sz="3200" b="1" dirty="0">
                <a:solidFill>
                  <a:srgbClr val="002060"/>
                </a:solidFill>
              </a:rPr>
              <a:t>Future Scope</a:t>
            </a:r>
            <a:endParaRPr lang="en-IN" sz="3200" dirty="0"/>
          </a:p>
        </p:txBody>
      </p:sp>
      <p:sp>
        <p:nvSpPr>
          <p:cNvPr id="3" name="Subtitle 2">
            <a:extLst>
              <a:ext uri="{FF2B5EF4-FFF2-40B4-BE49-F238E27FC236}">
                <a16:creationId xmlns:a16="http://schemas.microsoft.com/office/drawing/2014/main" id="{8E853F91-5C7E-5416-40B9-34EFA1C924A9}"/>
              </a:ext>
            </a:extLst>
          </p:cNvPr>
          <p:cNvSpPr>
            <a:spLocks noGrp="1"/>
          </p:cNvSpPr>
          <p:nvPr>
            <p:ph type="subTitle" idx="1"/>
          </p:nvPr>
        </p:nvSpPr>
        <p:spPr>
          <a:xfrm>
            <a:off x="302821" y="1134095"/>
            <a:ext cx="8170223" cy="3449780"/>
          </a:xfrm>
        </p:spPr>
        <p:txBody>
          <a:bodyPr>
            <a:normAutofit/>
          </a:bodyPr>
          <a:lstStyle/>
          <a:p>
            <a:pPr algn="l"/>
            <a:r>
              <a:rPr lang="en-US" sz="2000" b="0" i="0" dirty="0">
                <a:effectLst/>
                <a:latin typeface="Söhne"/>
              </a:rPr>
              <a:t>This application avoids manual work and associated problems.</a:t>
            </a:r>
          </a:p>
          <a:p>
            <a:pPr algn="l"/>
            <a:r>
              <a:rPr lang="en-US" sz="2000" b="0" i="0" dirty="0">
                <a:effectLst/>
                <a:latin typeface="Söhne"/>
              </a:rPr>
              <a:t>Future Enhancements:</a:t>
            </a:r>
          </a:p>
          <a:p>
            <a:pPr marL="742950" lvl="1" indent="-285750" algn="l">
              <a:buFont typeface="Wingdings" panose="05000000000000000000" pitchFamily="2" charset="2"/>
              <a:buChar char="ü"/>
            </a:pPr>
            <a:r>
              <a:rPr lang="en-US" b="0" i="0" dirty="0">
                <a:effectLst/>
                <a:latin typeface="Söhne"/>
              </a:rPr>
              <a:t>Enhanced User Experience</a:t>
            </a:r>
          </a:p>
          <a:p>
            <a:pPr marL="742950" lvl="1" indent="-285750" algn="l">
              <a:buFont typeface="Wingdings" panose="05000000000000000000" pitchFamily="2" charset="2"/>
              <a:buChar char="ü"/>
            </a:pPr>
            <a:r>
              <a:rPr lang="en-US" b="0" i="0" dirty="0">
                <a:effectLst/>
                <a:latin typeface="Söhne"/>
              </a:rPr>
              <a:t>Advanced Reporting and Analytics</a:t>
            </a:r>
          </a:p>
          <a:p>
            <a:pPr marL="742950" lvl="1" indent="-285750" algn="l">
              <a:buFont typeface="Wingdings" panose="05000000000000000000" pitchFamily="2" charset="2"/>
              <a:buChar char="ü"/>
            </a:pPr>
            <a:r>
              <a:rPr lang="en-US" b="0" i="0" dirty="0">
                <a:effectLst/>
                <a:latin typeface="Söhne"/>
              </a:rPr>
              <a:t>Integration with Learning Management Systems (LMS)</a:t>
            </a:r>
          </a:p>
          <a:p>
            <a:pPr marL="742950" lvl="1" indent="-285750" algn="l">
              <a:buFont typeface="Wingdings" panose="05000000000000000000" pitchFamily="2" charset="2"/>
              <a:buChar char="ü"/>
            </a:pPr>
            <a:r>
              <a:rPr lang="en-US" b="0" i="0" dirty="0">
                <a:effectLst/>
                <a:latin typeface="Söhne"/>
              </a:rPr>
              <a:t>Mobile Compatibility</a:t>
            </a:r>
          </a:p>
          <a:p>
            <a:pPr marL="742950" lvl="1" indent="-285750" algn="l">
              <a:buFont typeface="Wingdings" panose="05000000000000000000" pitchFamily="2" charset="2"/>
              <a:buChar char="ü"/>
            </a:pPr>
            <a:r>
              <a:rPr lang="en-US" b="0" i="0" dirty="0">
                <a:effectLst/>
                <a:latin typeface="Söhne"/>
              </a:rPr>
              <a:t>Enhanced Security Features</a:t>
            </a:r>
          </a:p>
          <a:p>
            <a:pPr marL="742950" lvl="1" indent="-285750" algn="l">
              <a:buFont typeface="Wingdings" panose="05000000000000000000" pitchFamily="2" charset="2"/>
              <a:buChar char="ü"/>
            </a:pPr>
            <a:r>
              <a:rPr lang="en-US" b="0" i="0" dirty="0">
                <a:effectLst/>
                <a:latin typeface="Söhne"/>
              </a:rPr>
              <a:t>Intelligent Automation</a:t>
            </a:r>
          </a:p>
          <a:p>
            <a:pPr algn="l"/>
            <a:r>
              <a:rPr lang="en-US" sz="2000" b="0" i="0" dirty="0">
                <a:effectLst/>
                <a:latin typeface="Söhne"/>
              </a:rPr>
              <a:t>The enhancement that we can add the searching option. We can directly search to the particular student details from this site.</a:t>
            </a:r>
            <a:endParaRPr lang="en-IN" sz="2000" dirty="0"/>
          </a:p>
          <a:p>
            <a:endParaRPr lang="en-IN" dirty="0"/>
          </a:p>
        </p:txBody>
      </p:sp>
    </p:spTree>
    <p:extLst>
      <p:ext uri="{BB962C8B-B14F-4D97-AF65-F5344CB8AC3E}">
        <p14:creationId xmlns:p14="http://schemas.microsoft.com/office/powerpoint/2010/main" val="12709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440735" y="618080"/>
            <a:ext cx="2936082" cy="561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3200" b="1" dirty="0">
                <a:solidFill>
                  <a:srgbClr val="213163"/>
                </a:solidFill>
              </a:rPr>
              <a:t>Reference</a:t>
            </a:r>
            <a:endParaRPr lang="en-US" sz="32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272746"/>
            <a:ext cx="8572435" cy="2476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rPr>
              <a:t>https://www.researchgate.net/publication/317306939_Online_Examination_System</a:t>
            </a: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07E6-B48F-598A-492C-0C7F671DA84B}"/>
              </a:ext>
            </a:extLst>
          </p:cNvPr>
          <p:cNvSpPr>
            <a:spLocks noGrp="1"/>
          </p:cNvSpPr>
          <p:nvPr>
            <p:ph type="title"/>
          </p:nvPr>
        </p:nvSpPr>
        <p:spPr/>
        <p:txBody>
          <a:bodyPr>
            <a:normAutofit/>
          </a:bodyPr>
          <a:lstStyle/>
          <a:p>
            <a:r>
              <a:rPr lang="en-US" sz="3200" b="1" dirty="0">
                <a:solidFill>
                  <a:srgbClr val="002060"/>
                </a:solidFill>
              </a:rPr>
              <a:t>Output:</a:t>
            </a:r>
            <a:endParaRPr lang="en-IN" sz="3200" b="1" dirty="0">
              <a:solidFill>
                <a:srgbClr val="002060"/>
              </a:solidFill>
            </a:endParaRPr>
          </a:p>
        </p:txBody>
      </p:sp>
      <p:pic>
        <p:nvPicPr>
          <p:cNvPr id="5" name="Content Placeholder 4">
            <a:extLst>
              <a:ext uri="{FF2B5EF4-FFF2-40B4-BE49-F238E27FC236}">
                <a16:creationId xmlns:a16="http://schemas.microsoft.com/office/drawing/2014/main" id="{D39C593C-C161-C439-8CA0-10986FF58231}"/>
              </a:ext>
            </a:extLst>
          </p:cNvPr>
          <p:cNvPicPr>
            <a:picLocks noGrp="1" noChangeAspect="1"/>
          </p:cNvPicPr>
          <p:nvPr>
            <p:ph idx="1"/>
          </p:nvPr>
        </p:nvPicPr>
        <p:blipFill>
          <a:blip r:embed="rId2"/>
          <a:stretch>
            <a:fillRect/>
          </a:stretch>
        </p:blipFill>
        <p:spPr>
          <a:xfrm>
            <a:off x="951399" y="1370013"/>
            <a:ext cx="7241201" cy="3262312"/>
          </a:xfrm>
        </p:spPr>
      </p:pic>
    </p:spTree>
    <p:extLst>
      <p:ext uri="{BB962C8B-B14F-4D97-AF65-F5344CB8AC3E}">
        <p14:creationId xmlns:p14="http://schemas.microsoft.com/office/powerpoint/2010/main" val="137478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CD49FA-D60C-4A5B-5E7F-C5D2B12BBBA2}"/>
              </a:ext>
            </a:extLst>
          </p:cNvPr>
          <p:cNvPicPr>
            <a:picLocks noChangeAspect="1"/>
          </p:cNvPicPr>
          <p:nvPr/>
        </p:nvPicPr>
        <p:blipFill>
          <a:blip r:embed="rId2"/>
          <a:stretch>
            <a:fillRect/>
          </a:stretch>
        </p:blipFill>
        <p:spPr>
          <a:xfrm>
            <a:off x="1198604" y="592931"/>
            <a:ext cx="7080423" cy="3957638"/>
          </a:xfrm>
          <a:prstGeom prst="rect">
            <a:avLst/>
          </a:prstGeom>
        </p:spPr>
      </p:pic>
    </p:spTree>
    <p:extLst>
      <p:ext uri="{BB962C8B-B14F-4D97-AF65-F5344CB8AC3E}">
        <p14:creationId xmlns:p14="http://schemas.microsoft.com/office/powerpoint/2010/main" val="3095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4D035A-A5A2-43BD-CED3-7CFA2BA1F869}"/>
              </a:ext>
            </a:extLst>
          </p:cNvPr>
          <p:cNvPicPr>
            <a:picLocks noChangeAspect="1"/>
          </p:cNvPicPr>
          <p:nvPr/>
        </p:nvPicPr>
        <p:blipFill>
          <a:blip r:embed="rId2"/>
          <a:stretch>
            <a:fillRect/>
          </a:stretch>
        </p:blipFill>
        <p:spPr>
          <a:xfrm>
            <a:off x="549876" y="661987"/>
            <a:ext cx="7797113" cy="3819525"/>
          </a:xfrm>
          <a:prstGeom prst="rect">
            <a:avLst/>
          </a:prstGeom>
        </p:spPr>
      </p:pic>
    </p:spTree>
    <p:extLst>
      <p:ext uri="{BB962C8B-B14F-4D97-AF65-F5344CB8AC3E}">
        <p14:creationId xmlns:p14="http://schemas.microsoft.com/office/powerpoint/2010/main" val="288556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Text, Handwritten. Calligraphy Graphic by Santy Kamal · Creative  Fabrica">
            <a:extLst>
              <a:ext uri="{FF2B5EF4-FFF2-40B4-BE49-F238E27FC236}">
                <a16:creationId xmlns:a16="http://schemas.microsoft.com/office/drawing/2014/main" id="{DB4C27FC-2F8B-9AC8-051B-FE7164C72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886" y="1252846"/>
            <a:ext cx="3705102" cy="214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E208-17F9-98FF-894B-01FC3C8195E3}"/>
              </a:ext>
            </a:extLst>
          </p:cNvPr>
          <p:cNvSpPr>
            <a:spLocks noGrp="1"/>
          </p:cNvSpPr>
          <p:nvPr>
            <p:ph type="ctrTitle"/>
          </p:nvPr>
        </p:nvSpPr>
        <p:spPr>
          <a:xfrm>
            <a:off x="534390" y="552204"/>
            <a:ext cx="7466610" cy="522514"/>
          </a:xfrm>
        </p:spPr>
        <p:txBody>
          <a:bodyPr>
            <a:normAutofit fontScale="90000"/>
          </a:bodyPr>
          <a:lstStyle/>
          <a:p>
            <a:pPr algn="l"/>
            <a:r>
              <a:rPr lang="en-US" sz="3200" b="1" dirty="0">
                <a:solidFill>
                  <a:srgbClr val="002060"/>
                </a:solidFill>
              </a:rPr>
              <a:t>Abstract</a:t>
            </a:r>
            <a:endParaRPr lang="en-IN" sz="3200" b="1" dirty="0">
              <a:solidFill>
                <a:srgbClr val="002060"/>
              </a:solidFill>
            </a:endParaRPr>
          </a:p>
        </p:txBody>
      </p:sp>
      <p:sp>
        <p:nvSpPr>
          <p:cNvPr id="3" name="Subtitle 2">
            <a:extLst>
              <a:ext uri="{FF2B5EF4-FFF2-40B4-BE49-F238E27FC236}">
                <a16:creationId xmlns:a16="http://schemas.microsoft.com/office/drawing/2014/main" id="{BCEFF1CE-148D-53A5-D5CE-D71F68B135DD}"/>
              </a:ext>
            </a:extLst>
          </p:cNvPr>
          <p:cNvSpPr>
            <a:spLocks noGrp="1"/>
          </p:cNvSpPr>
          <p:nvPr>
            <p:ph type="subTitle" idx="1"/>
          </p:nvPr>
        </p:nvSpPr>
        <p:spPr>
          <a:xfrm>
            <a:off x="469075" y="1151906"/>
            <a:ext cx="8526483" cy="3663538"/>
          </a:xfrm>
        </p:spPr>
        <p:txBody>
          <a:bodyPr>
            <a:normAutofit fontScale="92500" lnSpcReduction="20000"/>
          </a:bodyPr>
          <a:lstStyle/>
          <a:p>
            <a:pPr marL="285750" indent="-285750" algn="just">
              <a:buFont typeface="Wingdings" panose="05000000000000000000" pitchFamily="2" charset="2"/>
              <a:buChar char="Ø"/>
            </a:pPr>
            <a:r>
              <a:rPr lang="en-US" sz="1800" dirty="0"/>
              <a:t>In the realm of online education, the focus on creating effective assessment questions and streamlining exam feedback delivery is paramount.</a:t>
            </a:r>
            <a:endParaRPr lang="en-US" dirty="0"/>
          </a:p>
          <a:p>
            <a:pPr marL="285750" indent="-285750" algn="just">
              <a:buFont typeface="Wingdings" panose="05000000000000000000" pitchFamily="2" charset="2"/>
              <a:buChar char="Ø"/>
            </a:pPr>
            <a:r>
              <a:rPr lang="en-US" sz="1800" dirty="0"/>
              <a:t>This project addresses the need for enhancement in online examination processes, particularly emphasizing techniques relevant to:</a:t>
            </a:r>
          </a:p>
          <a:p>
            <a:pPr marL="285750" indent="-285750" algn="just">
              <a:buFont typeface="Wingdings" panose="05000000000000000000" pitchFamily="2" charset="2"/>
              <a:buChar char="§"/>
            </a:pPr>
            <a:r>
              <a:rPr lang="en-US" sz="1800" dirty="0"/>
              <a:t> </a:t>
            </a:r>
            <a:r>
              <a:rPr lang="en-US" dirty="0"/>
              <a:t>A</a:t>
            </a:r>
            <a:r>
              <a:rPr lang="en-US" sz="1800" dirty="0"/>
              <a:t>nswer submission</a:t>
            </a:r>
          </a:p>
          <a:p>
            <a:pPr marL="285750" indent="-285750" algn="just">
              <a:buFont typeface="Wingdings" panose="05000000000000000000" pitchFamily="2" charset="2"/>
              <a:buChar char="§"/>
            </a:pPr>
            <a:r>
              <a:rPr lang="en-US" sz="1800" dirty="0"/>
              <a:t> </a:t>
            </a:r>
            <a:r>
              <a:rPr lang="en-US" dirty="0"/>
              <a:t>C</a:t>
            </a:r>
            <a:r>
              <a:rPr lang="en-US" sz="1800" dirty="0"/>
              <a:t>omputerized grading</a:t>
            </a:r>
          </a:p>
          <a:p>
            <a:pPr marL="285750" indent="-285750" algn="just">
              <a:buFont typeface="Wingdings" panose="05000000000000000000" pitchFamily="2" charset="2"/>
              <a:buChar char="§"/>
            </a:pPr>
            <a:r>
              <a:rPr lang="en-US" dirty="0"/>
              <a:t>P</a:t>
            </a:r>
            <a:r>
              <a:rPr lang="en-US" sz="1800" dirty="0"/>
              <a:t>ost-submission feedback mechanisms</a:t>
            </a:r>
          </a:p>
          <a:p>
            <a:pPr marL="285750" indent="-285750" algn="just">
              <a:buFont typeface="Wingdings" panose="05000000000000000000" pitchFamily="2" charset="2"/>
              <a:buChar char="Ø"/>
            </a:pPr>
            <a:r>
              <a:rPr lang="en-US" sz="1800" dirty="0"/>
              <a:t> As contemporary organizations increasingly rely on automation, the coordination between human resources, commodities, and computers becomes indispensable. </a:t>
            </a:r>
          </a:p>
          <a:p>
            <a:pPr marL="285750" indent="-285750" algn="just">
              <a:buFont typeface="Wingdings" panose="05000000000000000000" pitchFamily="2" charset="2"/>
              <a:buChar char="Ø"/>
            </a:pPr>
            <a:r>
              <a:rPr lang="en-US" sz="1800" dirty="0"/>
              <a:t>Through this project, administrators, instructors, and students engage with the system, facilitating the seamless implementation and monitoring of online examination activities. </a:t>
            </a:r>
          </a:p>
          <a:p>
            <a:pPr marL="285750" indent="-285750" algn="just">
              <a:buFont typeface="Wingdings" panose="05000000000000000000" pitchFamily="2" charset="2"/>
              <a:buChar char="Ø"/>
            </a:pPr>
            <a:r>
              <a:rPr lang="en-US" sz="1800" dirty="0"/>
              <a:t>Key functionalities include conducting exams according to predefined schedules and promptly delivering results to individual students. </a:t>
            </a:r>
          </a:p>
          <a:p>
            <a:pPr marL="285750" indent="-285750" algn="just">
              <a:buFont typeface="Wingdings" panose="05000000000000000000" pitchFamily="2" charset="2"/>
              <a:buChar char="Ø"/>
            </a:pPr>
            <a:r>
              <a:rPr lang="en-US" sz="1800" dirty="0"/>
              <a:t>Moreover, the system maintains detailed records of students who participate in online examinations, ensuring efficient administration and data management</a:t>
            </a:r>
            <a:r>
              <a:rPr lang="en-US" sz="1600" dirty="0"/>
              <a:t>. </a:t>
            </a:r>
            <a:endParaRPr lang="en-IN" dirty="0"/>
          </a:p>
        </p:txBody>
      </p:sp>
    </p:spTree>
    <p:extLst>
      <p:ext uri="{BB962C8B-B14F-4D97-AF65-F5344CB8AC3E}">
        <p14:creationId xmlns:p14="http://schemas.microsoft.com/office/powerpoint/2010/main" val="313978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2AF1-4F32-23E2-E2AC-0CC90EA529DB}"/>
              </a:ext>
            </a:extLst>
          </p:cNvPr>
          <p:cNvSpPr>
            <a:spLocks noGrp="1"/>
          </p:cNvSpPr>
          <p:nvPr>
            <p:ph type="ctrTitle"/>
          </p:nvPr>
        </p:nvSpPr>
        <p:spPr>
          <a:xfrm>
            <a:off x="326571" y="504702"/>
            <a:ext cx="7674429" cy="641268"/>
          </a:xfrm>
        </p:spPr>
        <p:txBody>
          <a:bodyPr/>
          <a:lstStyle/>
          <a:p>
            <a:pPr algn="l"/>
            <a:r>
              <a:rPr lang="en-US" sz="3200" b="1" dirty="0">
                <a:solidFill>
                  <a:srgbClr val="002060"/>
                </a:solidFill>
              </a:rPr>
              <a:t>Problem Statement</a:t>
            </a:r>
            <a:endParaRPr lang="en-IN" sz="3200" b="1" dirty="0">
              <a:solidFill>
                <a:srgbClr val="002060"/>
              </a:solidFill>
            </a:endParaRPr>
          </a:p>
        </p:txBody>
      </p:sp>
      <p:sp>
        <p:nvSpPr>
          <p:cNvPr id="3" name="Subtitle 2">
            <a:extLst>
              <a:ext uri="{FF2B5EF4-FFF2-40B4-BE49-F238E27FC236}">
                <a16:creationId xmlns:a16="http://schemas.microsoft.com/office/drawing/2014/main" id="{172375E3-EDCF-8CE3-5999-DD6681F79212}"/>
              </a:ext>
            </a:extLst>
          </p:cNvPr>
          <p:cNvSpPr>
            <a:spLocks noGrp="1"/>
          </p:cNvSpPr>
          <p:nvPr>
            <p:ph type="subTitle" idx="1"/>
          </p:nvPr>
        </p:nvSpPr>
        <p:spPr>
          <a:xfrm>
            <a:off x="326571" y="1074717"/>
            <a:ext cx="8680863" cy="3817918"/>
          </a:xfrm>
        </p:spPr>
        <p:txBody>
          <a:bodyPr>
            <a:normAutofit/>
          </a:bodyPr>
          <a:lstStyle/>
          <a:p>
            <a:pPr algn="just"/>
            <a:r>
              <a:rPr lang="en-US" sz="1600" dirty="0"/>
              <a:t>Regular exams often pose challenges in managing papers, ensuring security, and maintaining smooth operations. This project addresses these issues by developing an Online Examination System tailored to meet the needs of educational institutions. The primary objective is to create a system that simplifies the exam process, enhances security measures, and improves overall efficiency. By providing schools and colleges with a user-friendly platform for exam creation, management, and result handling, the system streamlines exam administration and reduces administrative burdens. Moreover, it offers flexible exam scheduling options, upholds academic integrity through advanced security features, and provides instant feedback and performance analytics to students and instructors. With compatibility for remote learning environments and seamless integration with existing Learning Management Systems (LMS), the system adapts to the evolving needs of educational institutions. Its scalability and adaptability ensure that it can accommodate varying user requirements and exam formats over time. In essence, the Online Examination System revolutionizes traditional exam methods, offering a comprehensive solution to the challenges faced by educational institutions in the digital age.</a:t>
            </a:r>
            <a:endParaRPr lang="en-IN" sz="1600" dirty="0"/>
          </a:p>
        </p:txBody>
      </p:sp>
    </p:spTree>
    <p:extLst>
      <p:ext uri="{BB962C8B-B14F-4D97-AF65-F5344CB8AC3E}">
        <p14:creationId xmlns:p14="http://schemas.microsoft.com/office/powerpoint/2010/main" val="420018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4215-3801-3B97-A890-40F2DBA31F90}"/>
              </a:ext>
            </a:extLst>
          </p:cNvPr>
          <p:cNvSpPr>
            <a:spLocks noGrp="1"/>
          </p:cNvSpPr>
          <p:nvPr>
            <p:ph type="ctrTitle"/>
          </p:nvPr>
        </p:nvSpPr>
        <p:spPr>
          <a:xfrm>
            <a:off x="397823" y="629394"/>
            <a:ext cx="7603177" cy="451262"/>
          </a:xfrm>
        </p:spPr>
        <p:txBody>
          <a:bodyPr>
            <a:normAutofit fontScale="90000"/>
          </a:bodyPr>
          <a:lstStyle/>
          <a:p>
            <a:pPr algn="l"/>
            <a:r>
              <a:rPr lang="en-US" sz="3200" b="1" dirty="0">
                <a:solidFill>
                  <a:srgbClr val="002060"/>
                </a:solidFill>
              </a:rPr>
              <a:t>Aim and Objective</a:t>
            </a:r>
            <a:endParaRPr lang="en-IN" sz="3200" b="1" dirty="0">
              <a:solidFill>
                <a:srgbClr val="002060"/>
              </a:solidFill>
            </a:endParaRPr>
          </a:p>
        </p:txBody>
      </p:sp>
      <p:sp>
        <p:nvSpPr>
          <p:cNvPr id="3" name="Subtitle 2">
            <a:extLst>
              <a:ext uri="{FF2B5EF4-FFF2-40B4-BE49-F238E27FC236}">
                <a16:creationId xmlns:a16="http://schemas.microsoft.com/office/drawing/2014/main" id="{3AB8EA48-779D-3259-4656-F2F1DD56E4E1}"/>
              </a:ext>
            </a:extLst>
          </p:cNvPr>
          <p:cNvSpPr>
            <a:spLocks noGrp="1"/>
          </p:cNvSpPr>
          <p:nvPr>
            <p:ph type="subTitle" idx="1"/>
          </p:nvPr>
        </p:nvSpPr>
        <p:spPr>
          <a:xfrm>
            <a:off x="397823" y="1021278"/>
            <a:ext cx="8502733" cy="3901044"/>
          </a:xfrm>
        </p:spPr>
        <p:txBody>
          <a:bodyPr>
            <a:normAutofit fontScale="92500" lnSpcReduction="20000"/>
          </a:bodyPr>
          <a:lstStyle/>
          <a:p>
            <a:pPr algn="l"/>
            <a:r>
              <a:rPr lang="en-US" sz="1800" b="1" i="0" dirty="0">
                <a:solidFill>
                  <a:srgbClr val="001131"/>
                </a:solidFill>
                <a:effectLst/>
                <a:latin typeface="Söhne"/>
              </a:rPr>
              <a:t>Aim:</a:t>
            </a:r>
            <a:endParaRPr lang="en-US" sz="1800" b="0" i="0" dirty="0">
              <a:solidFill>
                <a:srgbClr val="001131"/>
              </a:solidFill>
              <a:effectLst/>
              <a:latin typeface="Söhne"/>
            </a:endParaRPr>
          </a:p>
          <a:p>
            <a:pPr algn="just"/>
            <a:r>
              <a:rPr lang="en-US" sz="1800" b="0" i="0" dirty="0">
                <a:solidFill>
                  <a:schemeClr val="tx1"/>
                </a:solidFill>
                <a:effectLst/>
                <a:latin typeface="Söhne"/>
              </a:rPr>
              <a:t>The aim of this project is to explore and improve the assessment process in online examinations by examining techniques related to answer submission, computerized grading, and post-submission feedback delivery.</a:t>
            </a:r>
          </a:p>
          <a:p>
            <a:pPr algn="just"/>
            <a:r>
              <a:rPr lang="en-US" sz="1800" b="1" i="0" dirty="0">
                <a:solidFill>
                  <a:srgbClr val="002060"/>
                </a:solidFill>
                <a:effectLst/>
                <a:latin typeface="Söhne"/>
              </a:rPr>
              <a:t>Objective:</a:t>
            </a:r>
            <a:endParaRPr lang="en-US" sz="1800" b="0" i="0" dirty="0">
              <a:solidFill>
                <a:srgbClr val="002060"/>
              </a:solidFill>
              <a:effectLst/>
              <a:latin typeface="Söhne"/>
            </a:endParaRPr>
          </a:p>
          <a:p>
            <a:pPr algn="just"/>
            <a:r>
              <a:rPr lang="en-US" sz="1800" b="0" i="0" dirty="0">
                <a:solidFill>
                  <a:schemeClr val="tx1"/>
                </a:solidFill>
                <a:effectLst/>
                <a:latin typeface="Söhne"/>
              </a:rPr>
              <a:t>The objective of this project is to identify and analyze techniques that enhance the efficiency and effectiveness of online examination assessments, focusing on three key components:</a:t>
            </a:r>
          </a:p>
          <a:p>
            <a:pPr algn="just">
              <a:buFont typeface="+mj-lt"/>
              <a:buAutoNum type="arabicPeriod"/>
            </a:pPr>
            <a:r>
              <a:rPr lang="en-US" sz="1800" b="0" i="0" dirty="0">
                <a:solidFill>
                  <a:schemeClr val="tx1"/>
                </a:solidFill>
                <a:effectLst/>
                <a:latin typeface="Söhne"/>
              </a:rPr>
              <a:t>Answer submission methods</a:t>
            </a:r>
          </a:p>
          <a:p>
            <a:pPr algn="just">
              <a:buFont typeface="+mj-lt"/>
              <a:buAutoNum type="arabicPeriod"/>
            </a:pPr>
            <a:r>
              <a:rPr lang="en-US" sz="1800" b="0" i="0" dirty="0">
                <a:solidFill>
                  <a:schemeClr val="tx1"/>
                </a:solidFill>
                <a:effectLst/>
                <a:latin typeface="Söhne"/>
              </a:rPr>
              <a:t>Computerized grading systems</a:t>
            </a:r>
          </a:p>
          <a:p>
            <a:pPr algn="just">
              <a:buFont typeface="+mj-lt"/>
              <a:buAutoNum type="arabicPeriod"/>
            </a:pPr>
            <a:r>
              <a:rPr lang="en-US" sz="1800" b="0" i="0" dirty="0">
                <a:solidFill>
                  <a:schemeClr val="tx1"/>
                </a:solidFill>
                <a:effectLst/>
                <a:latin typeface="Söhne"/>
              </a:rPr>
              <a:t>Post-submission feedback mechanisms</a:t>
            </a:r>
          </a:p>
          <a:p>
            <a:pPr algn="just"/>
            <a:r>
              <a:rPr lang="en-US" sz="1800" b="0" i="0" dirty="0">
                <a:solidFill>
                  <a:schemeClr val="tx1"/>
                </a:solidFill>
                <a:effectLst/>
                <a:latin typeface="Söhne"/>
              </a:rPr>
              <a:t>By outlining specific strategies and approaches within each component, the project aims to offer actionable insights for optimizing the online examination experience for both instructors and students.</a:t>
            </a:r>
          </a:p>
          <a:p>
            <a:pPr algn="just"/>
            <a:br>
              <a:rPr lang="en-US" sz="1800" dirty="0"/>
            </a:br>
            <a:endParaRPr lang="en-IN" sz="1800" dirty="0"/>
          </a:p>
        </p:txBody>
      </p:sp>
    </p:spTree>
    <p:extLst>
      <p:ext uri="{BB962C8B-B14F-4D97-AF65-F5344CB8AC3E}">
        <p14:creationId xmlns:p14="http://schemas.microsoft.com/office/powerpoint/2010/main" val="170962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D4F6-B0E0-47F0-5DE6-1EC1F8AF6717}"/>
              </a:ext>
            </a:extLst>
          </p:cNvPr>
          <p:cNvSpPr>
            <a:spLocks noGrp="1"/>
          </p:cNvSpPr>
          <p:nvPr>
            <p:ph type="title"/>
          </p:nvPr>
        </p:nvSpPr>
        <p:spPr>
          <a:xfrm>
            <a:off x="628650" y="510776"/>
            <a:ext cx="7886700" cy="757239"/>
          </a:xfrm>
        </p:spPr>
        <p:txBody>
          <a:bodyPr/>
          <a:lstStyle/>
          <a:p>
            <a:r>
              <a:rPr lang="en-US" sz="3600" b="1" dirty="0">
                <a:solidFill>
                  <a:srgbClr val="002060"/>
                </a:solidFill>
              </a:rPr>
              <a:t>Proposed Solution</a:t>
            </a:r>
            <a:endParaRPr lang="en-IN" dirty="0"/>
          </a:p>
        </p:txBody>
      </p:sp>
      <p:sp>
        <p:nvSpPr>
          <p:cNvPr id="3" name="Content Placeholder 2">
            <a:extLst>
              <a:ext uri="{FF2B5EF4-FFF2-40B4-BE49-F238E27FC236}">
                <a16:creationId xmlns:a16="http://schemas.microsoft.com/office/drawing/2014/main" id="{A433E2C0-AA39-8637-7CC5-FEDBDD1D2DD5}"/>
              </a:ext>
            </a:extLst>
          </p:cNvPr>
          <p:cNvSpPr>
            <a:spLocks noGrp="1"/>
          </p:cNvSpPr>
          <p:nvPr>
            <p:ph idx="1"/>
          </p:nvPr>
        </p:nvSpPr>
        <p:spPr/>
        <p:txBody>
          <a:bodyPr>
            <a:normAutofit/>
          </a:bodyPr>
          <a:lstStyle/>
          <a:p>
            <a:pPr algn="just"/>
            <a:r>
              <a:rPr lang="en-US" sz="1700" dirty="0"/>
              <a:t>The proposed system is an online examination application designed to address the limitations of the existing manual process. Students can access the application from individual terminals and log in to take exams within the specified duration. Questions are provided to students electronically, and the application automatically corrects exams, displays results instantly, and stores them in a database.</a:t>
            </a:r>
          </a:p>
          <a:p>
            <a:pPr algn="just"/>
            <a:endParaRPr lang="en-US" sz="1700" dirty="0"/>
          </a:p>
          <a:p>
            <a:pPr algn="just"/>
            <a:r>
              <a:rPr lang="en-US" sz="1700" dirty="0"/>
              <a:t>The application also provides administrators with the ability to add new exams, while instructors can add or modify questions for specific exams. Additionally, the system ensures authentication for administrators, instructors, and students, enhancing security and access control. The proposed system aims to streamline the examination process, reduce administrative burdens, and improve overall efficiency in managing exams and results.</a:t>
            </a:r>
            <a:endParaRPr lang="en-IN" sz="1700" dirty="0"/>
          </a:p>
          <a:p>
            <a:endParaRPr lang="en-IN" dirty="0"/>
          </a:p>
        </p:txBody>
      </p:sp>
    </p:spTree>
    <p:extLst>
      <p:ext uri="{BB962C8B-B14F-4D97-AF65-F5344CB8AC3E}">
        <p14:creationId xmlns:p14="http://schemas.microsoft.com/office/powerpoint/2010/main" val="173743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8477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002060"/>
                </a:solidFill>
                <a:latin typeface="Arial" panose="020B0604020202020204" pitchFamily="34" charset="0"/>
                <a:cs typeface="Arial" panose="020B0604020202020204" pitchFamily="34" charset="0"/>
              </a:rPr>
              <a:t>System Architecture</a:t>
            </a:r>
          </a:p>
        </p:txBody>
      </p:sp>
      <p:pic>
        <p:nvPicPr>
          <p:cNvPr id="4" name="Picture 3">
            <a:extLst>
              <a:ext uri="{FF2B5EF4-FFF2-40B4-BE49-F238E27FC236}">
                <a16:creationId xmlns:a16="http://schemas.microsoft.com/office/drawing/2014/main" id="{090019C8-79C7-4D18-5B43-2879DC3C9CD3}"/>
              </a:ext>
            </a:extLst>
          </p:cNvPr>
          <p:cNvPicPr>
            <a:picLocks noChangeAspect="1"/>
          </p:cNvPicPr>
          <p:nvPr/>
        </p:nvPicPr>
        <p:blipFill>
          <a:blip r:embed="rId2"/>
          <a:stretch>
            <a:fillRect/>
          </a:stretch>
        </p:blipFill>
        <p:spPr>
          <a:xfrm>
            <a:off x="1288474" y="1029276"/>
            <a:ext cx="5896098" cy="3669724"/>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5CD3-8B32-5837-8051-1733C83EBFA9}"/>
              </a:ext>
            </a:extLst>
          </p:cNvPr>
          <p:cNvSpPr>
            <a:spLocks noGrp="1"/>
          </p:cNvSpPr>
          <p:nvPr>
            <p:ph type="ctrTitle"/>
          </p:nvPr>
        </p:nvSpPr>
        <p:spPr>
          <a:xfrm>
            <a:off x="368135" y="564078"/>
            <a:ext cx="7632865" cy="504701"/>
          </a:xfrm>
        </p:spPr>
        <p:txBody>
          <a:bodyPr>
            <a:normAutofit fontScale="90000"/>
          </a:bodyPr>
          <a:lstStyle/>
          <a:p>
            <a:pPr algn="l"/>
            <a:r>
              <a:rPr lang="en-US" sz="3200" b="1" dirty="0">
                <a:solidFill>
                  <a:srgbClr val="002060"/>
                </a:solidFill>
                <a:latin typeface="Arial" panose="020B0604020202020204" pitchFamily="34" charset="0"/>
                <a:cs typeface="Arial" panose="020B0604020202020204" pitchFamily="34" charset="0"/>
              </a:rPr>
              <a:t>Algorithm &amp; Deployment</a:t>
            </a:r>
            <a:endParaRPr lang="en-IN" sz="3200" dirty="0"/>
          </a:p>
        </p:txBody>
      </p:sp>
      <p:sp>
        <p:nvSpPr>
          <p:cNvPr id="3" name="Subtitle 2">
            <a:extLst>
              <a:ext uri="{FF2B5EF4-FFF2-40B4-BE49-F238E27FC236}">
                <a16:creationId xmlns:a16="http://schemas.microsoft.com/office/drawing/2014/main" id="{E7F3C510-69CE-0989-17F5-2528574F17B4}"/>
              </a:ext>
            </a:extLst>
          </p:cNvPr>
          <p:cNvSpPr>
            <a:spLocks noGrp="1"/>
          </p:cNvSpPr>
          <p:nvPr>
            <p:ph type="subTitle" idx="1"/>
          </p:nvPr>
        </p:nvSpPr>
        <p:spPr>
          <a:xfrm>
            <a:off x="498763" y="1128156"/>
            <a:ext cx="8199911" cy="3788228"/>
          </a:xfrm>
        </p:spPr>
        <p:txBody>
          <a:bodyPr>
            <a:normAutofit fontScale="25000" lnSpcReduction="20000"/>
          </a:bodyPr>
          <a:lstStyle/>
          <a:p>
            <a:pPr algn="just"/>
            <a:r>
              <a:rPr lang="en-US" sz="7200" b="1" dirty="0"/>
              <a:t>Algorithm: Authenticate Admin User</a:t>
            </a:r>
          </a:p>
          <a:p>
            <a:pPr algn="just"/>
            <a:r>
              <a:rPr lang="en-US" sz="7200" dirty="0"/>
              <a:t>Input: </a:t>
            </a:r>
          </a:p>
          <a:p>
            <a:pPr algn="just"/>
            <a:r>
              <a:rPr lang="en-US" sz="7200" dirty="0"/>
              <a:t>- $_POST[‘u name']: User's email or username</a:t>
            </a:r>
          </a:p>
          <a:p>
            <a:pPr algn="just"/>
            <a:r>
              <a:rPr lang="en-US" sz="7200" dirty="0"/>
              <a:t>- $_POST['password']: User's password</a:t>
            </a:r>
          </a:p>
          <a:p>
            <a:pPr algn="just"/>
            <a:r>
              <a:rPr lang="en-US" sz="7200" dirty="0"/>
              <a:t>- $ref: The referring page URL</a:t>
            </a:r>
          </a:p>
          <a:p>
            <a:pPr algn="just"/>
            <a:r>
              <a:rPr lang="en-US" sz="7200" dirty="0"/>
              <a:t>Output: Redirect to dashboard or back to referring page with appropriate message</a:t>
            </a:r>
          </a:p>
          <a:p>
            <a:pPr algn="just"/>
            <a:r>
              <a:rPr lang="en-US" sz="7200" dirty="0"/>
              <a:t>1. Include the database connection script '</a:t>
            </a:r>
            <a:r>
              <a:rPr lang="en-US" sz="7200" dirty="0" err="1"/>
              <a:t>dbConnection.php</a:t>
            </a:r>
            <a:r>
              <a:rPr lang="en-US" sz="7200" dirty="0"/>
              <a:t>'.</a:t>
            </a:r>
          </a:p>
          <a:p>
            <a:pPr algn="just"/>
            <a:r>
              <a:rPr lang="en-US" sz="7200" dirty="0"/>
              <a:t>2. Retrieve user input:</a:t>
            </a:r>
          </a:p>
          <a:p>
            <a:pPr algn="just"/>
            <a:r>
              <a:rPr lang="en-US" sz="7200" dirty="0"/>
              <a:t>   - Get the value of '</a:t>
            </a:r>
            <a:r>
              <a:rPr lang="en-US" sz="7200" dirty="0" err="1"/>
              <a:t>uname</a:t>
            </a:r>
            <a:r>
              <a:rPr lang="en-US" sz="7200" dirty="0"/>
              <a:t>' (username/email) from the HTTP POST request.</a:t>
            </a:r>
          </a:p>
          <a:p>
            <a:pPr algn="just"/>
            <a:r>
              <a:rPr lang="en-US" sz="7200" dirty="0"/>
              <a:t>   - Get the value of 'password' from the HTTP POST request.</a:t>
            </a:r>
          </a:p>
          <a:p>
            <a:pPr algn="just"/>
            <a:r>
              <a:rPr lang="en-US" sz="7200" dirty="0"/>
              <a:t>3. Sanitize user input:</a:t>
            </a:r>
          </a:p>
          <a:p>
            <a:pPr algn="just"/>
            <a:r>
              <a:rPr lang="en-US" sz="7200" dirty="0"/>
              <a:t>   - Remove any potentially harmful characters from '</a:t>
            </a:r>
            <a:r>
              <a:rPr lang="en-US" sz="7200" dirty="0" err="1"/>
              <a:t>uname</a:t>
            </a:r>
            <a:r>
              <a:rPr lang="en-US" sz="7200" dirty="0"/>
              <a:t>' and 'password' to prevent SQL injection attacks.</a:t>
            </a:r>
          </a:p>
          <a:p>
            <a:pPr algn="just"/>
            <a:endParaRPr lang="en-US" sz="8000" dirty="0"/>
          </a:p>
          <a:p>
            <a:endParaRPr lang="en-IN" dirty="0"/>
          </a:p>
        </p:txBody>
      </p:sp>
    </p:spTree>
    <p:extLst>
      <p:ext uri="{BB962C8B-B14F-4D97-AF65-F5344CB8AC3E}">
        <p14:creationId xmlns:p14="http://schemas.microsoft.com/office/powerpoint/2010/main" val="393728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50F54-AE3B-55E9-F519-232E8CAA08BF}"/>
              </a:ext>
            </a:extLst>
          </p:cNvPr>
          <p:cNvSpPr txBox="1"/>
          <p:nvPr/>
        </p:nvSpPr>
        <p:spPr>
          <a:xfrm>
            <a:off x="374073" y="469075"/>
            <a:ext cx="8152410" cy="4062651"/>
          </a:xfrm>
          <a:prstGeom prst="rect">
            <a:avLst/>
          </a:prstGeom>
          <a:noFill/>
        </p:spPr>
        <p:txBody>
          <a:bodyPr wrap="square">
            <a:spAutoFit/>
          </a:bodyPr>
          <a:lstStyle/>
          <a:p>
            <a:pPr algn="just"/>
            <a:r>
              <a:rPr lang="en-US" sz="1800" dirty="0"/>
              <a:t>4</a:t>
            </a:r>
            <a:r>
              <a:rPr lang="en-US" sz="1600" dirty="0"/>
              <a:t>. Execute a database query:</a:t>
            </a:r>
          </a:p>
          <a:p>
            <a:pPr algn="just"/>
            <a:r>
              <a:rPr lang="en-US" sz="1600" dirty="0"/>
              <a:t>   - Perform a SQL SELECT query to check if there is a record in the 'admin' table where the email and password match the provided values.</a:t>
            </a:r>
          </a:p>
          <a:p>
            <a:pPr algn="just"/>
            <a:endParaRPr lang="en-US" sz="1600" dirty="0"/>
          </a:p>
          <a:p>
            <a:pPr algn="just"/>
            <a:r>
              <a:rPr lang="en-US" sz="1600" dirty="0"/>
              <a:t>5. Process the query result:</a:t>
            </a:r>
          </a:p>
          <a:p>
            <a:pPr algn="just"/>
            <a:r>
              <a:rPr lang="en-US" sz="1600" dirty="0"/>
              <a:t>   a. If the query returns exactly one matching record:</a:t>
            </a:r>
          </a:p>
          <a:p>
            <a:pPr algn="just"/>
            <a:r>
              <a:rPr lang="en-US" sz="1600" dirty="0"/>
              <a:t>      - Start a session.</a:t>
            </a:r>
          </a:p>
          <a:p>
            <a:pPr algn="just"/>
            <a:r>
              <a:rPr lang="en-US" sz="1600" dirty="0"/>
              <a:t>      - Set session variables:</a:t>
            </a:r>
          </a:p>
          <a:p>
            <a:pPr algn="just"/>
            <a:r>
              <a:rPr lang="en-US" sz="1600" dirty="0"/>
              <a:t>        - $_SESSION["name"] = 'Admin'</a:t>
            </a:r>
          </a:p>
          <a:p>
            <a:pPr algn="just"/>
            <a:r>
              <a:rPr lang="en-US" sz="1600" dirty="0"/>
              <a:t>        - $_SESSION["key"] = 'Navaz2002'</a:t>
            </a:r>
          </a:p>
          <a:p>
            <a:pPr algn="just"/>
            <a:r>
              <a:rPr lang="en-US" sz="1600" dirty="0"/>
              <a:t>        - $_SESSION["email"] = $email</a:t>
            </a:r>
          </a:p>
          <a:p>
            <a:pPr algn="just"/>
            <a:r>
              <a:rPr lang="en-US" sz="1600" dirty="0"/>
              <a:t>      - Redirect the user to the dashboard page 'dash.php?q=0' with a success message.</a:t>
            </a:r>
          </a:p>
          <a:p>
            <a:pPr algn="just"/>
            <a:r>
              <a:rPr lang="en-US" sz="1600" dirty="0"/>
              <a:t>   b. If no matching record is found:</a:t>
            </a:r>
          </a:p>
          <a:p>
            <a:pPr algn="just"/>
            <a:r>
              <a:rPr lang="en-US" sz="1600" dirty="0"/>
              <a:t>      - Redirect the user back to the referring page '$ref' with a warning message.</a:t>
            </a:r>
          </a:p>
          <a:p>
            <a:pPr algn="just"/>
            <a:endParaRPr lang="en-US" sz="1600" dirty="0"/>
          </a:p>
          <a:p>
            <a:pPr algn="just"/>
            <a:r>
              <a:rPr lang="en-US" sz="1600" dirty="0"/>
              <a:t>End Algorithm</a:t>
            </a:r>
          </a:p>
        </p:txBody>
      </p:sp>
    </p:spTree>
    <p:extLst>
      <p:ext uri="{BB962C8B-B14F-4D97-AF65-F5344CB8AC3E}">
        <p14:creationId xmlns:p14="http://schemas.microsoft.com/office/powerpoint/2010/main" val="1566470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311</TotalTime>
  <Words>1358</Words>
  <Application>Microsoft Office PowerPoint</Application>
  <PresentationFormat>On-screen Show (16:9)</PresentationFormat>
  <Paragraphs>137</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Söhne</vt:lpstr>
      <vt:lpstr>Söhne Mono</vt:lpstr>
      <vt:lpstr>Times New Roman</vt:lpstr>
      <vt:lpstr>Wingdings</vt:lpstr>
      <vt:lpstr>Office Theme</vt:lpstr>
      <vt:lpstr>PowerPoint Presentation</vt:lpstr>
      <vt:lpstr>PowerPoint Presentation</vt:lpstr>
      <vt:lpstr>Abstract</vt:lpstr>
      <vt:lpstr>Problem Statement</vt:lpstr>
      <vt:lpstr>Aim and Objective</vt:lpstr>
      <vt:lpstr>Proposed Solution</vt:lpstr>
      <vt:lpstr>System Architecture</vt:lpstr>
      <vt:lpstr>Algorithm &amp; Deployment</vt:lpstr>
      <vt:lpstr>PowerPoint Presentation</vt:lpstr>
      <vt:lpstr>PowerPoint Presentation</vt:lpstr>
      <vt:lpstr>System deployment approach</vt:lpstr>
      <vt:lpstr>Conclusion</vt:lpstr>
      <vt:lpstr>Future Scope</vt:lpstr>
      <vt:lpstr>PowerPoint Presentation</vt:lpstr>
      <vt:lpstr>Output: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NAVAZ G</cp:lastModifiedBy>
  <cp:revision>130</cp:revision>
  <dcterms:modified xsi:type="dcterms:W3CDTF">2024-02-05T12:35:28Z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