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98B0-7134-CA0F-E430-03A18CF3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0FE9E-EA25-8DF7-9330-7DD391C84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E02C-32D4-AA67-01F0-31D8CD48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AFB3-8FF6-C610-FA6D-CC87F29B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0AA8-2084-2F12-39F8-B95A473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8B97-7ECC-C2E7-4740-183E6F79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C6968-A13E-DB15-0C38-5F0BD332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FF6B-8A87-E450-EAA8-630FC06A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5C03-A1DB-CD08-C586-81BFC869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9269-6F77-30AC-77B9-EE496F2D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71165-8682-3B86-3A6F-9432E5EDB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B3896-DC39-5D0F-3677-6244BC9FE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3045-2994-97A1-C927-DC0BC72D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F751-E530-F98F-CEFF-B7A1DBCF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389B-CA0B-1495-2055-2AB0497C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D53-4250-E357-99C6-561458A1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D4BD-14F3-A76F-C904-0E3663AD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E09C-EAC0-135E-E018-3A77C06E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3470-B999-5DD6-BFD3-10E248C7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6CD1-DC93-6799-F6B3-C9CA3C0A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490B-F768-684A-49CC-11561D0A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E255-4A43-8C08-B9A1-F9CE6C6E5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2C72-C230-CCBC-76FA-1B9B4A22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7663-CE93-B8AC-79D9-57651EE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4A6B-8786-64DE-F8B5-40A31F98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D6DA-61E5-7DD2-1FF5-46D38850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773D-E0C2-A95D-141B-FE7D54C39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FC7D0-42AC-77FC-B6F1-E5A63B3F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886E-3E24-A3A9-6C10-ED856AAE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954F8-A5BB-C503-FA65-E7C24D1A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C904-2DBA-574A-F290-9EF8CB4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D8D6-45E0-BC62-5A8B-60E9A3C7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24944-A0D3-775D-C32E-B04FE46D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30B8A-56C0-F340-51B8-EDF5EEA9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F92F4-2513-85E8-4D60-A32F4B3B9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9D3A-C151-961B-190A-6D2886B0B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D4ED0-D06B-E6FC-D9F8-9C0E311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4EAE6-7D1B-59E4-2E56-D2296B31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65012-184A-C2E3-A0E3-4479507C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B03E-2488-AC48-A263-B2E2517A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CFEB6-461D-F29B-6D20-0B8036E2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97765-DBD5-3914-7141-7A5A2A9D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78C97-2DB5-4620-A18E-11F3012C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17CE7-6AA2-27AB-AE0E-61F42E03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BA07E-F7AF-03B9-C867-D7E6F0B4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5A4B-8213-6FA1-0D38-A85FF6E2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BB41-F7C5-0AAB-68E5-C6E94DA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E48-582B-0035-B079-B7E4A6FE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15DA8-D295-A909-7C79-AA732F84E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0A1C-3EDF-BF61-B567-CFA90BDF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633F-6209-99FF-87E9-040277C6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10D4-FD5C-E39A-0853-F5BBB1EC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96C8-FA9A-5DBF-6300-0122AA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C969F-4933-DF4D-44F6-8CC9FA1B5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93EA-779E-E5F5-7772-87E0765D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56768-8E3F-CFD9-E1C3-194BD7CA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EA84-AD7D-7819-E8FC-5214E65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4D11-FCC3-7A4B-3B7F-E540DB8F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3A9F-CCCF-243F-0069-CBCE2028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523F-0302-DB31-2A87-39C7CE33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F898-86C7-EA56-5FBE-5FF160087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3E8D1-9F31-4A83-97D1-20B9FC39323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73CA-5009-3BFF-32D4-F9302BF44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A080-BA04-4EB2-701E-3DB533CE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07B3D-E339-4C07-BD0E-EC930ED9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E402BE-52CA-530A-40F9-F636808A00F7}"/>
              </a:ext>
            </a:extLst>
          </p:cNvPr>
          <p:cNvSpPr/>
          <p:nvPr/>
        </p:nvSpPr>
        <p:spPr>
          <a:xfrm>
            <a:off x="1537855" y="955963"/>
            <a:ext cx="4225636" cy="4946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F85DD-0897-4029-1D24-B2FB7ADF7C8E}"/>
              </a:ext>
            </a:extLst>
          </p:cNvPr>
          <p:cNvSpPr/>
          <p:nvPr/>
        </p:nvSpPr>
        <p:spPr>
          <a:xfrm>
            <a:off x="2888673" y="1226127"/>
            <a:ext cx="1381991" cy="7897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3B0BD-1ABA-D39F-FF5D-DA241C54B666}"/>
              </a:ext>
            </a:extLst>
          </p:cNvPr>
          <p:cNvSpPr txBox="1"/>
          <p:nvPr/>
        </p:nvSpPr>
        <p:spPr>
          <a:xfrm>
            <a:off x="2763982" y="2101334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– Video Cloud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0E2776-5ECE-C737-92CB-78EAA5D17992}"/>
              </a:ext>
            </a:extLst>
          </p:cNvPr>
          <p:cNvSpPr/>
          <p:nvPr/>
        </p:nvSpPr>
        <p:spPr>
          <a:xfrm>
            <a:off x="1849582" y="2556164"/>
            <a:ext cx="3512127" cy="30757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1783A6-6625-B076-5947-2F9C56CB4C3A}"/>
              </a:ext>
            </a:extLst>
          </p:cNvPr>
          <p:cNvSpPr/>
          <p:nvPr/>
        </p:nvSpPr>
        <p:spPr>
          <a:xfrm>
            <a:off x="2265218" y="3158839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E3DF2-8489-2999-3617-6FABEA842E77}"/>
              </a:ext>
            </a:extLst>
          </p:cNvPr>
          <p:cNvSpPr txBox="1"/>
          <p:nvPr/>
        </p:nvSpPr>
        <p:spPr>
          <a:xfrm>
            <a:off x="2192482" y="277510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-Mail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A41104-3ACD-57F1-41D3-C98418CFD3E5}"/>
              </a:ext>
            </a:extLst>
          </p:cNvPr>
          <p:cNvSpPr txBox="1"/>
          <p:nvPr/>
        </p:nvSpPr>
        <p:spPr>
          <a:xfrm>
            <a:off x="2220190" y="3602914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513B28-D29E-4021-56A7-76369B277049}"/>
              </a:ext>
            </a:extLst>
          </p:cNvPr>
          <p:cNvSpPr/>
          <p:nvPr/>
        </p:nvSpPr>
        <p:spPr>
          <a:xfrm>
            <a:off x="2251362" y="3924306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DEE2D-F89E-688B-D174-D80BD74DFA72}"/>
              </a:ext>
            </a:extLst>
          </p:cNvPr>
          <p:cNvSpPr/>
          <p:nvPr/>
        </p:nvSpPr>
        <p:spPr>
          <a:xfrm>
            <a:off x="2888673" y="4655129"/>
            <a:ext cx="1517072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75E1B-F26D-0EF3-1C73-932ADEA5F1BD}"/>
              </a:ext>
            </a:extLst>
          </p:cNvPr>
          <p:cNvSpPr txBox="1"/>
          <p:nvPr/>
        </p:nvSpPr>
        <p:spPr>
          <a:xfrm>
            <a:off x="3251552" y="4261458"/>
            <a:ext cx="19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Password?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3564D-AF83-D558-3879-D697B37CE64E}"/>
              </a:ext>
            </a:extLst>
          </p:cNvPr>
          <p:cNvSpPr txBox="1"/>
          <p:nvPr/>
        </p:nvSpPr>
        <p:spPr>
          <a:xfrm>
            <a:off x="2685247" y="5076694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Account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4C7EA0-C5F8-2E83-5767-D54D7B559D69}"/>
              </a:ext>
            </a:extLst>
          </p:cNvPr>
          <p:cNvSpPr/>
          <p:nvPr/>
        </p:nvSpPr>
        <p:spPr>
          <a:xfrm>
            <a:off x="6400800" y="955962"/>
            <a:ext cx="4225636" cy="4946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1D35D-BA28-85B9-976D-A77A316FD155}"/>
              </a:ext>
            </a:extLst>
          </p:cNvPr>
          <p:cNvSpPr txBox="1"/>
          <p:nvPr/>
        </p:nvSpPr>
        <p:spPr>
          <a:xfrm>
            <a:off x="8103177" y="1152298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up!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7CCB07-D487-FE6A-E625-1ED53E324AA0}"/>
              </a:ext>
            </a:extLst>
          </p:cNvPr>
          <p:cNvSpPr/>
          <p:nvPr/>
        </p:nvSpPr>
        <p:spPr>
          <a:xfrm>
            <a:off x="7010400" y="1928698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463C3-1B84-7DE3-3716-251AAD300B58}"/>
              </a:ext>
            </a:extLst>
          </p:cNvPr>
          <p:cNvSpPr txBox="1"/>
          <p:nvPr/>
        </p:nvSpPr>
        <p:spPr>
          <a:xfrm>
            <a:off x="6927273" y="1544962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75BA3F-99D0-38DA-80BE-A80B02A37EEC}"/>
              </a:ext>
            </a:extLst>
          </p:cNvPr>
          <p:cNvSpPr/>
          <p:nvPr/>
        </p:nvSpPr>
        <p:spPr>
          <a:xfrm>
            <a:off x="7017326" y="2777291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FF68F-80B9-F184-71F0-6C66B61E51D0}"/>
              </a:ext>
            </a:extLst>
          </p:cNvPr>
          <p:cNvSpPr txBox="1"/>
          <p:nvPr/>
        </p:nvSpPr>
        <p:spPr>
          <a:xfrm>
            <a:off x="6934199" y="239355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-Mail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CCF6-13FC-9513-28F8-94260F70536C}"/>
              </a:ext>
            </a:extLst>
          </p:cNvPr>
          <p:cNvSpPr/>
          <p:nvPr/>
        </p:nvSpPr>
        <p:spPr>
          <a:xfrm>
            <a:off x="7003470" y="3625878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6F2BB-C31F-7EC3-B98B-5F2E7FF62E0F}"/>
              </a:ext>
            </a:extLst>
          </p:cNvPr>
          <p:cNvSpPr txBox="1"/>
          <p:nvPr/>
        </p:nvSpPr>
        <p:spPr>
          <a:xfrm>
            <a:off x="6941125" y="3242142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0D34B5-25B5-321C-6486-6608A11F79E7}"/>
              </a:ext>
            </a:extLst>
          </p:cNvPr>
          <p:cNvSpPr/>
          <p:nvPr/>
        </p:nvSpPr>
        <p:spPr>
          <a:xfrm>
            <a:off x="7020787" y="4464081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8813F1-4CB6-764A-5BE3-F10097752311}"/>
              </a:ext>
            </a:extLst>
          </p:cNvPr>
          <p:cNvSpPr txBox="1"/>
          <p:nvPr/>
        </p:nvSpPr>
        <p:spPr>
          <a:xfrm>
            <a:off x="6948051" y="4080345"/>
            <a:ext cx="20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909C66-3448-03B0-444C-C1A2097A3AD4}"/>
              </a:ext>
            </a:extLst>
          </p:cNvPr>
          <p:cNvSpPr/>
          <p:nvPr/>
        </p:nvSpPr>
        <p:spPr>
          <a:xfrm>
            <a:off x="7665028" y="4932221"/>
            <a:ext cx="1517072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F5F7B0-4CB3-0268-2B9A-83A2AE9D5E65}"/>
              </a:ext>
            </a:extLst>
          </p:cNvPr>
          <p:cNvSpPr/>
          <p:nvPr/>
        </p:nvSpPr>
        <p:spPr>
          <a:xfrm>
            <a:off x="8513619" y="5446026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C76B96-1CAC-4CAC-142C-F9253BB28AF9}"/>
              </a:ext>
            </a:extLst>
          </p:cNvPr>
          <p:cNvSpPr/>
          <p:nvPr/>
        </p:nvSpPr>
        <p:spPr>
          <a:xfrm>
            <a:off x="8936185" y="5442561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33D65C-03D2-372F-E42F-8490F6542ED4}"/>
              </a:ext>
            </a:extLst>
          </p:cNvPr>
          <p:cNvSpPr/>
          <p:nvPr/>
        </p:nvSpPr>
        <p:spPr>
          <a:xfrm>
            <a:off x="9369142" y="5439096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4263BD-4014-1873-6873-828FBDB996B2}"/>
              </a:ext>
            </a:extLst>
          </p:cNvPr>
          <p:cNvSpPr/>
          <p:nvPr/>
        </p:nvSpPr>
        <p:spPr>
          <a:xfrm>
            <a:off x="9802099" y="5446022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5B3637-D91E-E499-777D-F997F2A75183}"/>
              </a:ext>
            </a:extLst>
          </p:cNvPr>
          <p:cNvSpPr/>
          <p:nvPr/>
        </p:nvSpPr>
        <p:spPr>
          <a:xfrm>
            <a:off x="477982" y="332509"/>
            <a:ext cx="11367654" cy="5798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EE510-EF85-C981-4246-99A18069FA4A}"/>
              </a:ext>
            </a:extLst>
          </p:cNvPr>
          <p:cNvSpPr/>
          <p:nvPr/>
        </p:nvSpPr>
        <p:spPr>
          <a:xfrm>
            <a:off x="477982" y="332508"/>
            <a:ext cx="11367654" cy="6754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38F06-5632-E072-5C3C-AC63AAB0669C}"/>
              </a:ext>
            </a:extLst>
          </p:cNvPr>
          <p:cNvSpPr txBox="1"/>
          <p:nvPr/>
        </p:nvSpPr>
        <p:spPr>
          <a:xfrm>
            <a:off x="8749153" y="433593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Example@gmail.com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A59D25-2ED2-20C5-152C-3A185B57DE72}"/>
              </a:ext>
            </a:extLst>
          </p:cNvPr>
          <p:cNvSpPr/>
          <p:nvPr/>
        </p:nvSpPr>
        <p:spPr>
          <a:xfrm>
            <a:off x="11152909" y="381639"/>
            <a:ext cx="561109" cy="532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E2F08-612A-30C2-D011-2C8AB42DBE0C}"/>
              </a:ext>
            </a:extLst>
          </p:cNvPr>
          <p:cNvSpPr/>
          <p:nvPr/>
        </p:nvSpPr>
        <p:spPr>
          <a:xfrm>
            <a:off x="477982" y="1007917"/>
            <a:ext cx="2961409" cy="5122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C239F-DD5A-15CC-F822-1E1285B5BDEB}"/>
              </a:ext>
            </a:extLst>
          </p:cNvPr>
          <p:cNvSpPr txBox="1"/>
          <p:nvPr/>
        </p:nvSpPr>
        <p:spPr>
          <a:xfrm>
            <a:off x="613064" y="1226127"/>
            <a:ext cx="16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979112-25F7-E871-5787-8EBFC0763204}"/>
              </a:ext>
            </a:extLst>
          </p:cNvPr>
          <p:cNvSpPr/>
          <p:nvPr/>
        </p:nvSpPr>
        <p:spPr>
          <a:xfrm>
            <a:off x="758536" y="1683327"/>
            <a:ext cx="2441864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01F50C-763F-C4A7-2B7F-C0FD32A4781B}"/>
              </a:ext>
            </a:extLst>
          </p:cNvPr>
          <p:cNvSpPr/>
          <p:nvPr/>
        </p:nvSpPr>
        <p:spPr>
          <a:xfrm>
            <a:off x="755072" y="2334492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Playlist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50B4BD-6C7B-1D87-3781-89412C53B1F4}"/>
              </a:ext>
            </a:extLst>
          </p:cNvPr>
          <p:cNvSpPr/>
          <p:nvPr/>
        </p:nvSpPr>
        <p:spPr>
          <a:xfrm>
            <a:off x="751607" y="3027223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2B24D2-22F6-785D-5A73-6FB56FE0D0D5}"/>
              </a:ext>
            </a:extLst>
          </p:cNvPr>
          <p:cNvSpPr/>
          <p:nvPr/>
        </p:nvSpPr>
        <p:spPr>
          <a:xfrm>
            <a:off x="748142" y="3678388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49693A-FCEA-A5FB-2935-979EC279FA36}"/>
              </a:ext>
            </a:extLst>
          </p:cNvPr>
          <p:cNvSpPr/>
          <p:nvPr/>
        </p:nvSpPr>
        <p:spPr>
          <a:xfrm>
            <a:off x="755068" y="4371116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8B79FD-A49C-803C-FA54-4F02D5E6F5A2}"/>
              </a:ext>
            </a:extLst>
          </p:cNvPr>
          <p:cNvSpPr/>
          <p:nvPr/>
        </p:nvSpPr>
        <p:spPr>
          <a:xfrm>
            <a:off x="3990109" y="1298864"/>
            <a:ext cx="7588827" cy="45616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D8641-4E26-1368-CBAC-11612E6D70B1}"/>
              </a:ext>
            </a:extLst>
          </p:cNvPr>
          <p:cNvSpPr/>
          <p:nvPr/>
        </p:nvSpPr>
        <p:spPr>
          <a:xfrm>
            <a:off x="9452263" y="1595459"/>
            <a:ext cx="1700646" cy="1196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51FF6-1803-15B4-3245-E479F39972F9}"/>
              </a:ext>
            </a:extLst>
          </p:cNvPr>
          <p:cNvSpPr txBox="1"/>
          <p:nvPr/>
        </p:nvSpPr>
        <p:spPr>
          <a:xfrm>
            <a:off x="4783283" y="2114736"/>
            <a:ext cx="29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CBB50-3D32-52D6-922D-CE220E410F08}"/>
              </a:ext>
            </a:extLst>
          </p:cNvPr>
          <p:cNvSpPr txBox="1"/>
          <p:nvPr/>
        </p:nvSpPr>
        <p:spPr>
          <a:xfrm>
            <a:off x="4790209" y="2578866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35732E-3183-905D-7D63-80DCDE490016}"/>
              </a:ext>
            </a:extLst>
          </p:cNvPr>
          <p:cNvSpPr/>
          <p:nvPr/>
        </p:nvSpPr>
        <p:spPr>
          <a:xfrm>
            <a:off x="6494318" y="2660073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71917-7447-8FE5-576D-CF7A2EB10CB4}"/>
              </a:ext>
            </a:extLst>
          </p:cNvPr>
          <p:cNvSpPr txBox="1"/>
          <p:nvPr/>
        </p:nvSpPr>
        <p:spPr>
          <a:xfrm>
            <a:off x="4797135" y="3042994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E-mail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25B8C0-BAE1-5DA9-BBFF-C1BEBDBE0BEF}"/>
              </a:ext>
            </a:extLst>
          </p:cNvPr>
          <p:cNvSpPr/>
          <p:nvPr/>
        </p:nvSpPr>
        <p:spPr>
          <a:xfrm>
            <a:off x="6501244" y="3124201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1B99E-8D3A-2BF6-4F02-332EA8B216DA}"/>
              </a:ext>
            </a:extLst>
          </p:cNvPr>
          <p:cNvSpPr txBox="1"/>
          <p:nvPr/>
        </p:nvSpPr>
        <p:spPr>
          <a:xfrm>
            <a:off x="4793670" y="3517515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C71F76-41A3-4692-812F-FFE47A4932A2}"/>
              </a:ext>
            </a:extLst>
          </p:cNvPr>
          <p:cNvSpPr/>
          <p:nvPr/>
        </p:nvSpPr>
        <p:spPr>
          <a:xfrm>
            <a:off x="6497779" y="3598722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69A03-C2AC-A5F7-309A-AE00269BEC3A}"/>
              </a:ext>
            </a:extLst>
          </p:cNvPr>
          <p:cNvSpPr txBox="1"/>
          <p:nvPr/>
        </p:nvSpPr>
        <p:spPr>
          <a:xfrm>
            <a:off x="4810987" y="3950472"/>
            <a:ext cx="14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C.Password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680D3F-F448-A826-DB4D-8D39386606DE}"/>
              </a:ext>
            </a:extLst>
          </p:cNvPr>
          <p:cNvSpPr/>
          <p:nvPr/>
        </p:nvSpPr>
        <p:spPr>
          <a:xfrm>
            <a:off x="6515096" y="4031679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B03BE6-0154-C90E-D872-BD4CBCF8FBD9}"/>
              </a:ext>
            </a:extLst>
          </p:cNvPr>
          <p:cNvSpPr/>
          <p:nvPr/>
        </p:nvSpPr>
        <p:spPr>
          <a:xfrm>
            <a:off x="4810987" y="4610751"/>
            <a:ext cx="1517072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EBB9B6-F386-2EC0-B561-2DD51BFB856B}"/>
              </a:ext>
            </a:extLst>
          </p:cNvPr>
          <p:cNvSpPr/>
          <p:nvPr/>
        </p:nvSpPr>
        <p:spPr>
          <a:xfrm>
            <a:off x="7353297" y="4589318"/>
            <a:ext cx="1517072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1335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78888-23AD-5BA5-6409-0520FC861451}"/>
              </a:ext>
            </a:extLst>
          </p:cNvPr>
          <p:cNvSpPr/>
          <p:nvPr/>
        </p:nvSpPr>
        <p:spPr>
          <a:xfrm>
            <a:off x="477982" y="332509"/>
            <a:ext cx="11367654" cy="5798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87F07-1D38-D2FF-B5C1-7978FBED45FD}"/>
              </a:ext>
            </a:extLst>
          </p:cNvPr>
          <p:cNvSpPr/>
          <p:nvPr/>
        </p:nvSpPr>
        <p:spPr>
          <a:xfrm>
            <a:off x="477982" y="332508"/>
            <a:ext cx="11367654" cy="6754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0356B-930E-10A7-C681-26236EEBB769}"/>
              </a:ext>
            </a:extLst>
          </p:cNvPr>
          <p:cNvSpPr txBox="1"/>
          <p:nvPr/>
        </p:nvSpPr>
        <p:spPr>
          <a:xfrm>
            <a:off x="8749153" y="433593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Example@gmail.com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85B47A-0292-5E14-4E05-02A0B0FA5166}"/>
              </a:ext>
            </a:extLst>
          </p:cNvPr>
          <p:cNvSpPr/>
          <p:nvPr/>
        </p:nvSpPr>
        <p:spPr>
          <a:xfrm>
            <a:off x="11152909" y="381639"/>
            <a:ext cx="561109" cy="532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5D51-6CDB-450B-C2D9-B811EEA57011}"/>
              </a:ext>
            </a:extLst>
          </p:cNvPr>
          <p:cNvSpPr/>
          <p:nvPr/>
        </p:nvSpPr>
        <p:spPr>
          <a:xfrm>
            <a:off x="477982" y="1007917"/>
            <a:ext cx="2961409" cy="5122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A7E16-0D14-FBE2-D239-3132C8861918}"/>
              </a:ext>
            </a:extLst>
          </p:cNvPr>
          <p:cNvSpPr txBox="1"/>
          <p:nvPr/>
        </p:nvSpPr>
        <p:spPr>
          <a:xfrm>
            <a:off x="613064" y="1226127"/>
            <a:ext cx="16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555845-96ED-8991-213B-FB55761B452C}"/>
              </a:ext>
            </a:extLst>
          </p:cNvPr>
          <p:cNvSpPr/>
          <p:nvPr/>
        </p:nvSpPr>
        <p:spPr>
          <a:xfrm>
            <a:off x="758536" y="1683327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E55F9-43A1-554D-698F-36E19A4D62B7}"/>
              </a:ext>
            </a:extLst>
          </p:cNvPr>
          <p:cNvSpPr/>
          <p:nvPr/>
        </p:nvSpPr>
        <p:spPr>
          <a:xfrm>
            <a:off x="755072" y="2334492"/>
            <a:ext cx="2441864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Playlist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D440F-76A8-4CF5-4A70-1835D41317CC}"/>
              </a:ext>
            </a:extLst>
          </p:cNvPr>
          <p:cNvSpPr/>
          <p:nvPr/>
        </p:nvSpPr>
        <p:spPr>
          <a:xfrm>
            <a:off x="751607" y="3027223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11414-FCA6-8DA3-C507-FD9084CD22FD}"/>
              </a:ext>
            </a:extLst>
          </p:cNvPr>
          <p:cNvSpPr/>
          <p:nvPr/>
        </p:nvSpPr>
        <p:spPr>
          <a:xfrm>
            <a:off x="748142" y="3678388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FE5EB4-4316-E191-4E4C-984D859FBC29}"/>
              </a:ext>
            </a:extLst>
          </p:cNvPr>
          <p:cNvSpPr/>
          <p:nvPr/>
        </p:nvSpPr>
        <p:spPr>
          <a:xfrm>
            <a:off x="755068" y="4371116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4CCE1D-B5B1-BCF7-2234-90F9EB2A84D1}"/>
              </a:ext>
            </a:extLst>
          </p:cNvPr>
          <p:cNvSpPr/>
          <p:nvPr/>
        </p:nvSpPr>
        <p:spPr>
          <a:xfrm>
            <a:off x="3990109" y="1298864"/>
            <a:ext cx="7588827" cy="45616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74C9F0-4DFC-3480-6F5E-26AF1B70E61B}"/>
              </a:ext>
            </a:extLst>
          </p:cNvPr>
          <p:cNvSpPr/>
          <p:nvPr/>
        </p:nvSpPr>
        <p:spPr>
          <a:xfrm>
            <a:off x="4644736" y="1683327"/>
            <a:ext cx="6328064" cy="374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_____________________________________Search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7B28BC-C056-2DF4-B453-C602FC67E609}"/>
              </a:ext>
            </a:extLst>
          </p:cNvPr>
          <p:cNvSpPr/>
          <p:nvPr/>
        </p:nvSpPr>
        <p:spPr>
          <a:xfrm>
            <a:off x="4651662" y="2178630"/>
            <a:ext cx="6328064" cy="928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01F736-EDDA-A5A6-0175-A1A5D8D277BB}"/>
              </a:ext>
            </a:extLst>
          </p:cNvPr>
          <p:cNvSpPr/>
          <p:nvPr/>
        </p:nvSpPr>
        <p:spPr>
          <a:xfrm>
            <a:off x="4852555" y="2334492"/>
            <a:ext cx="758536" cy="6026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8B74E5-E728-7AA4-5D85-ADC008BD5B1A}"/>
              </a:ext>
            </a:extLst>
          </p:cNvPr>
          <p:cNvSpPr/>
          <p:nvPr/>
        </p:nvSpPr>
        <p:spPr>
          <a:xfrm>
            <a:off x="5811984" y="2389910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Name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C97C98-C8A9-0A3F-AE2C-3C717A46E3F3}"/>
              </a:ext>
            </a:extLst>
          </p:cNvPr>
          <p:cNvSpPr/>
          <p:nvPr/>
        </p:nvSpPr>
        <p:spPr>
          <a:xfrm>
            <a:off x="8454741" y="2389910"/>
            <a:ext cx="928250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33A6AA-0883-BF7F-12CA-6437ECAB2FF2}"/>
              </a:ext>
            </a:extLst>
          </p:cNvPr>
          <p:cNvSpPr/>
          <p:nvPr/>
        </p:nvSpPr>
        <p:spPr>
          <a:xfrm>
            <a:off x="9615062" y="2396836"/>
            <a:ext cx="1129137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CAD6C70-EC8C-92EE-95AD-4CEC860C6E27}"/>
              </a:ext>
            </a:extLst>
          </p:cNvPr>
          <p:cNvSpPr/>
          <p:nvPr/>
        </p:nvSpPr>
        <p:spPr>
          <a:xfrm>
            <a:off x="4679370" y="3255827"/>
            <a:ext cx="6328064" cy="928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873B5DC-692E-AD63-BBF3-D40BBB8F3AC0}"/>
              </a:ext>
            </a:extLst>
          </p:cNvPr>
          <p:cNvSpPr/>
          <p:nvPr/>
        </p:nvSpPr>
        <p:spPr>
          <a:xfrm>
            <a:off x="4880263" y="3411689"/>
            <a:ext cx="758536" cy="6026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552A506-277B-A649-2671-A03E15B645E2}"/>
              </a:ext>
            </a:extLst>
          </p:cNvPr>
          <p:cNvSpPr/>
          <p:nvPr/>
        </p:nvSpPr>
        <p:spPr>
          <a:xfrm>
            <a:off x="5839692" y="3467107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Name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CBEEF0-320B-52EF-CA1D-DA7CBED01780}"/>
              </a:ext>
            </a:extLst>
          </p:cNvPr>
          <p:cNvSpPr/>
          <p:nvPr/>
        </p:nvSpPr>
        <p:spPr>
          <a:xfrm>
            <a:off x="8482449" y="3467107"/>
            <a:ext cx="928250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4C92A86-FE14-F3E4-EE4E-4258FB43F7D5}"/>
              </a:ext>
            </a:extLst>
          </p:cNvPr>
          <p:cNvSpPr/>
          <p:nvPr/>
        </p:nvSpPr>
        <p:spPr>
          <a:xfrm>
            <a:off x="9642770" y="3474033"/>
            <a:ext cx="1129137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F7EE95A-3088-3E0F-64A4-1AEB6C911BA5}"/>
              </a:ext>
            </a:extLst>
          </p:cNvPr>
          <p:cNvSpPr/>
          <p:nvPr/>
        </p:nvSpPr>
        <p:spPr>
          <a:xfrm>
            <a:off x="4686296" y="4364191"/>
            <a:ext cx="6328064" cy="928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D985419-42C8-740A-855A-4321AB237502}"/>
              </a:ext>
            </a:extLst>
          </p:cNvPr>
          <p:cNvSpPr/>
          <p:nvPr/>
        </p:nvSpPr>
        <p:spPr>
          <a:xfrm>
            <a:off x="4887189" y="4520053"/>
            <a:ext cx="758536" cy="6026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DF1A3A-D912-FFCA-2957-E93BD79097A2}"/>
              </a:ext>
            </a:extLst>
          </p:cNvPr>
          <p:cNvSpPr/>
          <p:nvPr/>
        </p:nvSpPr>
        <p:spPr>
          <a:xfrm>
            <a:off x="5846618" y="4575471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3259D8F-DEA3-DEE0-4D20-424AB3F6550C}"/>
              </a:ext>
            </a:extLst>
          </p:cNvPr>
          <p:cNvSpPr/>
          <p:nvPr/>
        </p:nvSpPr>
        <p:spPr>
          <a:xfrm>
            <a:off x="8489375" y="4575471"/>
            <a:ext cx="928250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16376F-E276-A57F-A763-0200F84E3088}"/>
              </a:ext>
            </a:extLst>
          </p:cNvPr>
          <p:cNvSpPr/>
          <p:nvPr/>
        </p:nvSpPr>
        <p:spPr>
          <a:xfrm>
            <a:off x="9649696" y="4582397"/>
            <a:ext cx="1129137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82059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35B188-1E91-B2D1-33B6-B4BA9B43C792}"/>
              </a:ext>
            </a:extLst>
          </p:cNvPr>
          <p:cNvSpPr/>
          <p:nvPr/>
        </p:nvSpPr>
        <p:spPr>
          <a:xfrm>
            <a:off x="477982" y="332509"/>
            <a:ext cx="11367654" cy="5798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3B03A-4EB8-DD83-D3A8-6DAF595EABDD}"/>
              </a:ext>
            </a:extLst>
          </p:cNvPr>
          <p:cNvSpPr/>
          <p:nvPr/>
        </p:nvSpPr>
        <p:spPr>
          <a:xfrm>
            <a:off x="477982" y="332508"/>
            <a:ext cx="11367654" cy="6754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BA168-E79C-FCBC-5D2C-7CDB6BCC20E4}"/>
              </a:ext>
            </a:extLst>
          </p:cNvPr>
          <p:cNvSpPr txBox="1"/>
          <p:nvPr/>
        </p:nvSpPr>
        <p:spPr>
          <a:xfrm>
            <a:off x="8749153" y="433593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Example@gmail.com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F1013E-4481-5A95-1602-01846F6D35BC}"/>
              </a:ext>
            </a:extLst>
          </p:cNvPr>
          <p:cNvSpPr/>
          <p:nvPr/>
        </p:nvSpPr>
        <p:spPr>
          <a:xfrm>
            <a:off x="11152909" y="381639"/>
            <a:ext cx="561109" cy="532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2CCFD-3EBA-87EB-CAA5-DC2AAF126B20}"/>
              </a:ext>
            </a:extLst>
          </p:cNvPr>
          <p:cNvSpPr/>
          <p:nvPr/>
        </p:nvSpPr>
        <p:spPr>
          <a:xfrm>
            <a:off x="477982" y="1007917"/>
            <a:ext cx="2961409" cy="5122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76954-AF5E-50E2-8016-195F54255EF4}"/>
              </a:ext>
            </a:extLst>
          </p:cNvPr>
          <p:cNvSpPr txBox="1"/>
          <p:nvPr/>
        </p:nvSpPr>
        <p:spPr>
          <a:xfrm>
            <a:off x="613064" y="1226127"/>
            <a:ext cx="16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4CE396-E977-1BC6-850F-416709294DBB}"/>
              </a:ext>
            </a:extLst>
          </p:cNvPr>
          <p:cNvSpPr/>
          <p:nvPr/>
        </p:nvSpPr>
        <p:spPr>
          <a:xfrm>
            <a:off x="758536" y="1683327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B78E76-D730-7E26-EEDD-A87FDDC9067D}"/>
              </a:ext>
            </a:extLst>
          </p:cNvPr>
          <p:cNvSpPr/>
          <p:nvPr/>
        </p:nvSpPr>
        <p:spPr>
          <a:xfrm>
            <a:off x="755072" y="2334492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Playlist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636127-E533-C088-4741-7F339B56D295}"/>
              </a:ext>
            </a:extLst>
          </p:cNvPr>
          <p:cNvSpPr/>
          <p:nvPr/>
        </p:nvSpPr>
        <p:spPr>
          <a:xfrm>
            <a:off x="751607" y="3027223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3D1DE7-C3DF-251B-6091-F06FED2A7DAD}"/>
              </a:ext>
            </a:extLst>
          </p:cNvPr>
          <p:cNvSpPr/>
          <p:nvPr/>
        </p:nvSpPr>
        <p:spPr>
          <a:xfrm>
            <a:off x="748142" y="3678388"/>
            <a:ext cx="2441864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7EB6F7-B238-E095-D08E-02FE35503C5A}"/>
              </a:ext>
            </a:extLst>
          </p:cNvPr>
          <p:cNvSpPr/>
          <p:nvPr/>
        </p:nvSpPr>
        <p:spPr>
          <a:xfrm>
            <a:off x="755068" y="4371116"/>
            <a:ext cx="2441864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A1E98F-C393-9647-FF12-9CC8E7F7439A}"/>
              </a:ext>
            </a:extLst>
          </p:cNvPr>
          <p:cNvSpPr/>
          <p:nvPr/>
        </p:nvSpPr>
        <p:spPr>
          <a:xfrm>
            <a:off x="3990109" y="1298864"/>
            <a:ext cx="7588827" cy="45616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87F7F-AF14-0C2C-500A-92723AF1B1C1}"/>
              </a:ext>
            </a:extLst>
          </p:cNvPr>
          <p:cNvSpPr txBox="1"/>
          <p:nvPr/>
        </p:nvSpPr>
        <p:spPr>
          <a:xfrm>
            <a:off x="4398816" y="2114736"/>
            <a:ext cx="29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DE287-E678-9E25-0F21-8FF884999862}"/>
              </a:ext>
            </a:extLst>
          </p:cNvPr>
          <p:cNvSpPr txBox="1"/>
          <p:nvPr/>
        </p:nvSpPr>
        <p:spPr>
          <a:xfrm>
            <a:off x="4405742" y="2578866"/>
            <a:ext cx="153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 Mode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D3558A-C671-23D0-BDD6-610C63BC4707}"/>
              </a:ext>
            </a:extLst>
          </p:cNvPr>
          <p:cNvSpPr/>
          <p:nvPr/>
        </p:nvSpPr>
        <p:spPr>
          <a:xfrm>
            <a:off x="6307280" y="2660073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6A0B2-CA1F-4501-69C5-FF3931870124}"/>
              </a:ext>
            </a:extLst>
          </p:cNvPr>
          <p:cNvSpPr txBox="1"/>
          <p:nvPr/>
        </p:nvSpPr>
        <p:spPr>
          <a:xfrm>
            <a:off x="4412668" y="3042994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8D364F-16B9-2D4A-8786-692DAD6B9C8C}"/>
              </a:ext>
            </a:extLst>
          </p:cNvPr>
          <p:cNvSpPr/>
          <p:nvPr/>
        </p:nvSpPr>
        <p:spPr>
          <a:xfrm>
            <a:off x="6303815" y="3124201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82B9C-74FD-AC84-7639-E73A36DA55E3}"/>
              </a:ext>
            </a:extLst>
          </p:cNvPr>
          <p:cNvSpPr txBox="1"/>
          <p:nvPr/>
        </p:nvSpPr>
        <p:spPr>
          <a:xfrm>
            <a:off x="4409203" y="3517515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04B90B-B4E0-A436-0082-72473176A2E6}"/>
              </a:ext>
            </a:extLst>
          </p:cNvPr>
          <p:cNvSpPr/>
          <p:nvPr/>
        </p:nvSpPr>
        <p:spPr>
          <a:xfrm>
            <a:off x="6289959" y="3598722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0BF22E-715F-E025-9771-9B21656F6119}"/>
              </a:ext>
            </a:extLst>
          </p:cNvPr>
          <p:cNvSpPr txBox="1"/>
          <p:nvPr/>
        </p:nvSpPr>
        <p:spPr>
          <a:xfrm>
            <a:off x="4426519" y="3950472"/>
            <a:ext cx="17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Payment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2F84F0-A242-DE4F-DDFD-56CE9042CCE2}"/>
              </a:ext>
            </a:extLst>
          </p:cNvPr>
          <p:cNvSpPr/>
          <p:nvPr/>
        </p:nvSpPr>
        <p:spPr>
          <a:xfrm>
            <a:off x="6265712" y="4031679"/>
            <a:ext cx="2407227" cy="288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B8D191-6784-4079-F7B9-7983A876DD25}"/>
              </a:ext>
            </a:extLst>
          </p:cNvPr>
          <p:cNvSpPr/>
          <p:nvPr/>
        </p:nvSpPr>
        <p:spPr>
          <a:xfrm>
            <a:off x="4426519" y="4610751"/>
            <a:ext cx="2774377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B34398-58D8-9118-3CBA-DB81D92CBBD8}"/>
              </a:ext>
            </a:extLst>
          </p:cNvPr>
          <p:cNvSpPr/>
          <p:nvPr/>
        </p:nvSpPr>
        <p:spPr>
          <a:xfrm>
            <a:off x="9008918" y="1683327"/>
            <a:ext cx="2234054" cy="36991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8465A-C4C8-BB35-32A7-FAED5A451F42}"/>
              </a:ext>
            </a:extLst>
          </p:cNvPr>
          <p:cNvSpPr txBox="1"/>
          <p:nvPr/>
        </p:nvSpPr>
        <p:spPr>
          <a:xfrm>
            <a:off x="9393378" y="1971452"/>
            <a:ext cx="139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Transaction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1736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41C1AB-E086-4EE9-CC5E-36B80636AD2E}"/>
              </a:ext>
            </a:extLst>
          </p:cNvPr>
          <p:cNvSpPr/>
          <p:nvPr/>
        </p:nvSpPr>
        <p:spPr>
          <a:xfrm>
            <a:off x="1537855" y="955963"/>
            <a:ext cx="4225636" cy="4946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FD5ADC-953E-C2DF-2162-D2BA2AEE2DDB}"/>
              </a:ext>
            </a:extLst>
          </p:cNvPr>
          <p:cNvSpPr/>
          <p:nvPr/>
        </p:nvSpPr>
        <p:spPr>
          <a:xfrm>
            <a:off x="2888673" y="1226127"/>
            <a:ext cx="1381991" cy="7897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D5E98-DCD5-C3F4-D1BC-4B3BF0162A23}"/>
              </a:ext>
            </a:extLst>
          </p:cNvPr>
          <p:cNvSpPr txBox="1"/>
          <p:nvPr/>
        </p:nvSpPr>
        <p:spPr>
          <a:xfrm>
            <a:off x="2763982" y="2101334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– Video Cloud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74C504-D9DC-9F88-18CF-6743B1179227}"/>
              </a:ext>
            </a:extLst>
          </p:cNvPr>
          <p:cNvSpPr/>
          <p:nvPr/>
        </p:nvSpPr>
        <p:spPr>
          <a:xfrm>
            <a:off x="2265218" y="2878282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2469E-5653-1AF8-DDAD-7C2342E15290}"/>
              </a:ext>
            </a:extLst>
          </p:cNvPr>
          <p:cNvSpPr txBox="1"/>
          <p:nvPr/>
        </p:nvSpPr>
        <p:spPr>
          <a:xfrm>
            <a:off x="2192482" y="248415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-Mail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1FED5-5834-C234-8A00-B459A0925CA2}"/>
              </a:ext>
            </a:extLst>
          </p:cNvPr>
          <p:cNvSpPr txBox="1"/>
          <p:nvPr/>
        </p:nvSpPr>
        <p:spPr>
          <a:xfrm>
            <a:off x="2220190" y="3280793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328517-104A-6399-4D9D-2F6458B0B6B6}"/>
              </a:ext>
            </a:extLst>
          </p:cNvPr>
          <p:cNvSpPr/>
          <p:nvPr/>
        </p:nvSpPr>
        <p:spPr>
          <a:xfrm>
            <a:off x="2251362" y="3664531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BF27A9-67AD-ED25-B3B3-954E251D9C77}"/>
              </a:ext>
            </a:extLst>
          </p:cNvPr>
          <p:cNvSpPr/>
          <p:nvPr/>
        </p:nvSpPr>
        <p:spPr>
          <a:xfrm>
            <a:off x="2888673" y="4322617"/>
            <a:ext cx="1517072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F7731-F122-9064-C0BB-2D946566E985}"/>
              </a:ext>
            </a:extLst>
          </p:cNvPr>
          <p:cNvSpPr txBox="1"/>
          <p:nvPr/>
        </p:nvSpPr>
        <p:spPr>
          <a:xfrm>
            <a:off x="2976195" y="4042244"/>
            <a:ext cx="1354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Forget Password?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FD4FC-F48C-C933-3F55-B9455D7C9415}"/>
              </a:ext>
            </a:extLst>
          </p:cNvPr>
          <p:cNvSpPr txBox="1"/>
          <p:nvPr/>
        </p:nvSpPr>
        <p:spPr>
          <a:xfrm>
            <a:off x="2587213" y="5176053"/>
            <a:ext cx="2272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Don’t have an account? Sign up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C25BD1-3548-B321-A43A-B71771E6B311}"/>
              </a:ext>
            </a:extLst>
          </p:cNvPr>
          <p:cNvSpPr/>
          <p:nvPr/>
        </p:nvSpPr>
        <p:spPr>
          <a:xfrm>
            <a:off x="6400799" y="955962"/>
            <a:ext cx="5434445" cy="4946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4A54B-17EE-5F0F-216B-1ADE02560AA9}"/>
              </a:ext>
            </a:extLst>
          </p:cNvPr>
          <p:cNvSpPr txBox="1"/>
          <p:nvPr/>
        </p:nvSpPr>
        <p:spPr>
          <a:xfrm>
            <a:off x="7973454" y="1395937"/>
            <a:ext cx="19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 up!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F49B71-B1A2-710D-C6FB-CEB083CDF2C7}"/>
              </a:ext>
            </a:extLst>
          </p:cNvPr>
          <p:cNvSpPr/>
          <p:nvPr/>
        </p:nvSpPr>
        <p:spPr>
          <a:xfrm>
            <a:off x="7010400" y="2188473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77BFB-9460-EAAC-9743-912310E85505}"/>
              </a:ext>
            </a:extLst>
          </p:cNvPr>
          <p:cNvSpPr txBox="1"/>
          <p:nvPr/>
        </p:nvSpPr>
        <p:spPr>
          <a:xfrm>
            <a:off x="6927273" y="1804737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EE0B7A-B7A4-D46F-902E-64AC47E54CB0}"/>
              </a:ext>
            </a:extLst>
          </p:cNvPr>
          <p:cNvSpPr/>
          <p:nvPr/>
        </p:nvSpPr>
        <p:spPr>
          <a:xfrm>
            <a:off x="7017326" y="3037066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2F27E-5603-C21D-F2A7-9E81787397D9}"/>
              </a:ext>
            </a:extLst>
          </p:cNvPr>
          <p:cNvSpPr txBox="1"/>
          <p:nvPr/>
        </p:nvSpPr>
        <p:spPr>
          <a:xfrm>
            <a:off x="6934199" y="265333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-Mail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126B38-D5D7-BB09-26AE-59E42A9383E7}"/>
              </a:ext>
            </a:extLst>
          </p:cNvPr>
          <p:cNvSpPr/>
          <p:nvPr/>
        </p:nvSpPr>
        <p:spPr>
          <a:xfrm>
            <a:off x="7003470" y="3885653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7C6F4-7019-29F7-A806-9406EFECB0F1}"/>
              </a:ext>
            </a:extLst>
          </p:cNvPr>
          <p:cNvSpPr txBox="1"/>
          <p:nvPr/>
        </p:nvSpPr>
        <p:spPr>
          <a:xfrm>
            <a:off x="6941125" y="3501917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4532E7-974E-67A0-D6E3-4F35E4EDBBD8}"/>
              </a:ext>
            </a:extLst>
          </p:cNvPr>
          <p:cNvSpPr/>
          <p:nvPr/>
        </p:nvSpPr>
        <p:spPr>
          <a:xfrm>
            <a:off x="7020787" y="4723856"/>
            <a:ext cx="2805546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D1703-D61B-255C-4266-CEF134E72291}"/>
              </a:ext>
            </a:extLst>
          </p:cNvPr>
          <p:cNvSpPr txBox="1"/>
          <p:nvPr/>
        </p:nvSpPr>
        <p:spPr>
          <a:xfrm>
            <a:off x="6948051" y="4340120"/>
            <a:ext cx="20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F221ED-55E5-C990-C365-FE4FDDA17D25}"/>
              </a:ext>
            </a:extLst>
          </p:cNvPr>
          <p:cNvSpPr/>
          <p:nvPr/>
        </p:nvSpPr>
        <p:spPr>
          <a:xfrm>
            <a:off x="7055427" y="5249879"/>
            <a:ext cx="1517072" cy="345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FDA8E7-7127-3F81-0A67-72B4016D0F14}"/>
              </a:ext>
            </a:extLst>
          </p:cNvPr>
          <p:cNvSpPr/>
          <p:nvPr/>
        </p:nvSpPr>
        <p:spPr>
          <a:xfrm>
            <a:off x="3019236" y="4800702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DDBFA8-08E7-FBFC-87CB-964B36742B76}"/>
              </a:ext>
            </a:extLst>
          </p:cNvPr>
          <p:cNvSpPr/>
          <p:nvPr/>
        </p:nvSpPr>
        <p:spPr>
          <a:xfrm>
            <a:off x="3452193" y="4786846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36EB72-7404-0F80-622D-2590FC5E0342}"/>
              </a:ext>
            </a:extLst>
          </p:cNvPr>
          <p:cNvSpPr/>
          <p:nvPr/>
        </p:nvSpPr>
        <p:spPr>
          <a:xfrm>
            <a:off x="3905932" y="4793772"/>
            <a:ext cx="360218" cy="345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4D526-F9C7-0D4B-25C3-B314905C173A}"/>
              </a:ext>
            </a:extLst>
          </p:cNvPr>
          <p:cNvSpPr/>
          <p:nvPr/>
        </p:nvSpPr>
        <p:spPr>
          <a:xfrm>
            <a:off x="9982208" y="1226127"/>
            <a:ext cx="1520528" cy="12580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267627E3-D731-7CB4-869D-5389DBF29E26}"/>
              </a:ext>
            </a:extLst>
          </p:cNvPr>
          <p:cNvSpPr/>
          <p:nvPr/>
        </p:nvSpPr>
        <p:spPr>
          <a:xfrm>
            <a:off x="6927273" y="1300871"/>
            <a:ext cx="400050" cy="190131"/>
          </a:xfrm>
          <a:prstGeom prst="left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139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mhmd naveed</dc:creator>
  <cp:lastModifiedBy>mhmd naveed</cp:lastModifiedBy>
  <cp:revision>1</cp:revision>
  <dcterms:created xsi:type="dcterms:W3CDTF">2024-11-27T13:25:17Z</dcterms:created>
  <dcterms:modified xsi:type="dcterms:W3CDTF">2024-11-27T14:29:07Z</dcterms:modified>
</cp:coreProperties>
</file>