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8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6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72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2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72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75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6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7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IN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834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5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2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1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3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5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ustomXml" Target="../ink/ink2.xml"/><Relationship Id="rId3" Type="http://schemas.openxmlformats.org/officeDocument/2006/relationships/image" Target="../media/image4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5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8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466725" y="229047"/>
            <a:ext cx="9982200" cy="141097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276321" y="5973444"/>
            <a:ext cx="771089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9" name="TextBox 13"/>
          <p:cNvSpPr txBox="1"/>
          <p:nvPr/>
        </p:nvSpPr>
        <p:spPr>
          <a:xfrm>
            <a:off x="1461632" y="3334962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altLang="en-IN" dirty="0" sz="2400" lang="en-US"/>
              <a:t> NAVEEN </a:t>
            </a:r>
            <a:r>
              <a:rPr altLang="en-IN" dirty="0" sz="2400" lang="en-US"/>
              <a:t>KUMAR</a:t>
            </a:r>
            <a:r>
              <a:rPr altLang="en-IN" dirty="0" sz="2400" lang="en-US"/>
              <a:t>.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NO:  22131110360</a:t>
            </a:r>
            <a:r>
              <a:rPr altLang="en-IN" dirty="0" sz="2400" lang="en-US"/>
              <a:t>1</a:t>
            </a:r>
            <a:r>
              <a:rPr altLang="en-IN" dirty="0" sz="2400" lang="en-US"/>
              <a:t>4</a:t>
            </a:r>
            <a:r>
              <a:rPr altLang="en-IN" dirty="0" sz="2400" lang="en-US"/>
              <a:t>2</a:t>
            </a:r>
            <a:endParaRPr altLang="en-US" lang="zh-CN"/>
          </a:p>
          <a:p>
            <a:r>
              <a:rPr dirty="0" sz="2400" lang="en-US"/>
              <a:t>NM ID</a:t>
            </a:r>
            <a:r>
              <a:rPr sz="2400" lang="en-US"/>
              <a:t>: </a:t>
            </a:r>
            <a:r>
              <a:rPr altLang="en-IN" sz="2400" lang="en-US"/>
              <a:t>9D6BD160F4743E7892A4F9573EED664E</a:t>
            </a:r>
            <a:endParaRPr dirty="0" sz="2400" lang="en-US"/>
          </a:p>
          <a:p>
            <a:r>
              <a:rPr dirty="0" sz="2400" lang="en-US"/>
              <a:t>DEPARTMENT: B.COM (GENERAL).</a:t>
            </a:r>
          </a:p>
          <a:p>
            <a:r>
              <a:rPr dirty="0" sz="2400" lang="en-US"/>
              <a:t>COLLEGE: GOVERNMENT ARTS COLLEGE NANDANAM.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4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4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5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6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6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7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8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8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9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9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60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60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1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1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2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2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3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3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4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4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5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5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TextBox 2"/>
          <p:cNvSpPr txBox="1"/>
          <p:nvPr/>
        </p:nvSpPr>
        <p:spPr>
          <a:xfrm>
            <a:off x="1666875" y="13716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8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4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8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9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739775" y="804862"/>
            <a:ext cx="39096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5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TextBox 22"/>
          <p:cNvSpPr txBox="1"/>
          <p:nvPr/>
        </p:nvSpPr>
        <p:spPr>
          <a:xfrm>
            <a:off x="1217522" y="2123271"/>
            <a:ext cx="8593228" cy="2301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7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513015"/>
            <a:ext cx="235712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194690"/>
            <a:ext cx="563689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lang="en-IN" spc="20"/>
              <a:t>M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7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TextBox 8"/>
          <p:cNvSpPr txBox="1"/>
          <p:nvPr/>
        </p:nvSpPr>
        <p:spPr>
          <a:xfrm>
            <a:off x="1219200" y="2362200"/>
            <a:ext cx="6629400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04862"/>
            <a:ext cx="526351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8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TextBox 10"/>
          <p:cNvSpPr txBox="1"/>
          <p:nvPr/>
        </p:nvSpPr>
        <p:spPr>
          <a:xfrm>
            <a:off x="990600" y="2133600"/>
            <a:ext cx="7924800" cy="331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699452" y="609218"/>
            <a:ext cx="5014595" cy="1083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87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8" name="TextBox 8"/>
          <p:cNvSpPr txBox="1"/>
          <p:nvPr/>
        </p:nvSpPr>
        <p:spPr>
          <a:xfrm>
            <a:off x="1371600" y="2362200"/>
            <a:ext cx="5324475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</a:p>
          <a:p>
            <a:r>
              <a:rPr dirty="0" sz="3200" lang="en-IN"/>
              <a:t>5.Employers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2" name="object 6"/>
          <p:cNvSpPr txBox="1">
            <a:spLocks noGrp="1"/>
          </p:cNvSpPr>
          <p:nvPr>
            <p:ph type="title"/>
          </p:nvPr>
        </p:nvSpPr>
        <p:spPr>
          <a:xfrm>
            <a:off x="558165" y="529273"/>
            <a:ext cx="9763125" cy="1232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9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4" name="TextBox 7"/>
          <p:cNvSpPr txBox="1"/>
          <p:nvPr/>
        </p:nvSpPr>
        <p:spPr>
          <a:xfrm>
            <a:off x="3428999" y="2019301"/>
            <a:ext cx="7649463" cy="435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6" name="TextBox 2"/>
          <p:cNvSpPr txBox="1"/>
          <p:nvPr/>
        </p:nvSpPr>
        <p:spPr>
          <a:xfrm>
            <a:off x="1905000" y="1981200"/>
            <a:ext cx="6629400" cy="48666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70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vignesh T</cp:lastModifiedBy>
  <dcterms:created xsi:type="dcterms:W3CDTF">2024-03-28T17:07:22Z</dcterms:created>
  <dcterms:modified xsi:type="dcterms:W3CDTF">2024-09-06T03:17:59Z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2f07e64fef0640ac9a0e0e9a02ac588c</vt:lpwstr>
  </property>
</Properties>
</file>