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2" d="100"/>
          <a:sy n="72"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5"/>
              </a:spcBef>
            </a:pPr>
            <a:fld id="{81D60167-4931-47E6-BA6A-407CBD079E47}" type="slidenum">
              <a:rPr spc="10" dirty="0"/>
            </a:fld>
            <a:endParaRPr spc="10"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emf"/><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4"/>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676525"/>
          </a:xfrm>
          <a:prstGeom prst="rect">
            <a:avLst/>
          </a:prstGeom>
          <a:noFill/>
        </p:spPr>
        <p:txBody>
          <a:bodyPr wrap="square" rtlCol="0">
            <a:spAutoFit/>
          </a:bodyPr>
          <a:lstStyle/>
          <a:p>
            <a:r>
              <a:rPr lang="en-US" sz="2400" dirty="0"/>
              <a:t>STUDENT </a:t>
            </a:r>
            <a:r>
              <a:rPr lang="en-US" sz="2400" dirty="0" smtClean="0"/>
              <a:t>NAME:NAVEEN.D</a:t>
            </a:r>
            <a:endParaRPr lang="en-US" sz="2400" dirty="0"/>
          </a:p>
          <a:p>
            <a:r>
              <a:rPr lang="en-US" sz="2400" dirty="0"/>
              <a:t>REGISTER </a:t>
            </a:r>
            <a:r>
              <a:rPr lang="en-US" sz="2400" dirty="0"/>
              <a:t>NO:312220597/E8AA54F62C59C8BB6954A965E9B575D8</a:t>
            </a:r>
            <a:endParaRPr lang="en-US" sz="2400" dirty="0"/>
          </a:p>
          <a:p>
            <a:r>
              <a:rPr lang="en-US" sz="2400" dirty="0" smtClean="0"/>
              <a:t>DEPARTMENT:B.COM (ACCOUNTING AND FINANCE)</a:t>
            </a:r>
            <a:endParaRPr lang="en-US" sz="2400" dirty="0"/>
          </a:p>
          <a:p>
            <a:r>
              <a:rPr lang="en-US" sz="2400" dirty="0" smtClean="0"/>
              <a:t>COLLEGE: VALLA. P.T. LEE CHENGALVARYA NAICKER ARTS AND SCIENCE COLEEGE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itle 1"/>
          <p:cNvSpPr>
            <a:spLocks noGrp="1"/>
          </p:cNvSpPr>
          <p:nvPr>
            <p:ph type="title"/>
          </p:nvPr>
        </p:nvSpPr>
        <p:spPr>
          <a:xfrm>
            <a:off x="13716000" y="224151"/>
            <a:ext cx="9462135" cy="758190"/>
          </a:xfrm>
        </p:spPr>
        <p:txBody>
          <a:bodyPr/>
          <a:lstStyle/>
          <a:p>
            <a:endParaRPr lang="en-IN" dirty="0"/>
          </a:p>
        </p:txBody>
      </p:sp>
      <p:sp>
        <p:nvSpPr>
          <p:cNvPr id="3" name="Text Placeholder 2"/>
          <p:cNvSpPr>
            <a:spLocks noGrp="1"/>
          </p:cNvSpPr>
          <p:nvPr>
            <p:ph type="body" idx="1"/>
          </p:nvPr>
        </p:nvSpPr>
        <p:spPr>
          <a:xfrm>
            <a:off x="609600" y="1577340"/>
            <a:ext cx="10972800" cy="3323987"/>
          </a:xfrm>
        </p:spPr>
        <p:txBody>
          <a:bodyPr/>
          <a:lstStyle/>
          <a:p>
            <a:r>
              <a:rPr lang="en-US" sz="3600" dirty="0"/>
              <a:t>•Compile all your data into tables. </a:t>
            </a:r>
            <a:r>
              <a:rPr lang="en-US" sz="3600" dirty="0" smtClean="0"/>
              <a:t>...</a:t>
            </a:r>
            <a:endParaRPr lang="en-US" sz="3600" dirty="0" smtClean="0"/>
          </a:p>
          <a:p>
            <a:r>
              <a:rPr lang="en-US" sz="3600" dirty="0" smtClean="0"/>
              <a:t>•</a:t>
            </a:r>
            <a:r>
              <a:rPr lang="en-US" sz="3600" dirty="0"/>
              <a:t>Click on the "Connections" option within the "Data" tab. </a:t>
            </a:r>
            <a:r>
              <a:rPr lang="en-US" sz="3600" dirty="0" smtClean="0"/>
              <a:t>.</a:t>
            </a:r>
            <a:endParaRPr lang="en-US" sz="3600" dirty="0" smtClean="0"/>
          </a:p>
          <a:p>
            <a:r>
              <a:rPr lang="en-US" sz="3600" dirty="0" smtClean="0"/>
              <a:t>•</a:t>
            </a:r>
            <a:r>
              <a:rPr lang="en-US" sz="3600" dirty="0"/>
              <a:t>Choose the appropriate selections within the "Workbook Connections" pop-up window. </a:t>
            </a:r>
            <a:r>
              <a:rPr lang="en-US" sz="3600" dirty="0" smtClean="0"/>
              <a:t>...</a:t>
            </a:r>
            <a:endParaRPr lang="en-US" sz="3600" dirty="0" smtClean="0"/>
          </a:p>
          <a:p>
            <a:r>
              <a:rPr lang="en-US" sz="3600" dirty="0" smtClean="0"/>
              <a:t>•</a:t>
            </a:r>
            <a:r>
              <a:rPr lang="en-US" sz="3600" dirty="0"/>
              <a:t>Open each table you want to add to your data model. </a:t>
            </a:r>
            <a:r>
              <a:rPr lang="en-US" sz="3600" dirty="0" smtClean="0"/>
              <a:t>...</a:t>
            </a:r>
            <a:endParaRPr lang="en-US" sz="3600" dirty="0" smtClean="0"/>
          </a:p>
          <a:p>
            <a:r>
              <a:rPr lang="en-US" sz="3600" dirty="0" smtClean="0"/>
              <a:t>•</a:t>
            </a:r>
            <a:r>
              <a:rPr lang="en-US" sz="3600" dirty="0"/>
              <a:t>Pivot your data.</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570078"/>
            <a:ext cx="7316788" cy="443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016210"/>
          </a:xfrm>
        </p:spPr>
        <p:txBody>
          <a:bodyPr/>
          <a:lstStyle/>
          <a:p>
            <a:r>
              <a:rPr lang="en-US" sz="2800" dirty="0"/>
              <a:t>I</a:t>
            </a:r>
            <a:r>
              <a:rPr lang="en-US" sz="3200" dirty="0" smtClean="0"/>
              <a:t>n </a:t>
            </a:r>
            <a:r>
              <a:rPr lang="en-US" sz="3200" dirty="0"/>
              <a:t>conclusion, mastering your pay structure with Excel is</a:t>
            </a:r>
            <a:endParaRPr lang="en-US" sz="3200" dirty="0"/>
          </a:p>
          <a:p>
            <a:r>
              <a:rPr lang="en-US" sz="3200" dirty="0"/>
              <a:t>an efficient and practical approach to comprehensive</a:t>
            </a:r>
            <a:endParaRPr lang="en-US" sz="3200" dirty="0"/>
          </a:p>
          <a:p>
            <a:r>
              <a:rPr lang="en-US" sz="3200" dirty="0"/>
              <a:t>compensation management. From gathering and</a:t>
            </a:r>
            <a:endParaRPr lang="en-US" sz="3200" dirty="0"/>
          </a:p>
          <a:p>
            <a:r>
              <a:rPr lang="en-US" sz="3200" dirty="0"/>
              <a:t>organizing employee data, automating calculations, and</a:t>
            </a:r>
            <a:endParaRPr lang="en-US" sz="3200" dirty="0"/>
          </a:p>
          <a:p>
            <a:r>
              <a:rPr lang="en-US" sz="3200" dirty="0"/>
              <a:t>integrating market pay data from providers like</a:t>
            </a:r>
            <a:endParaRPr lang="en-US" sz="3200" dirty="0"/>
          </a:p>
          <a:p>
            <a:r>
              <a:rPr lang="en-US" sz="3200" dirty="0" err="1"/>
              <a:t>SalaryCube</a:t>
            </a:r>
            <a:r>
              <a:rPr lang="en-US" sz="3200" dirty="0"/>
              <a:t>, Excel proves to be a powerful tool.</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381000" y="1399400"/>
            <a:ext cx="7924800" cy="4062651"/>
          </a:xfrm>
        </p:spPr>
        <p:txBody>
          <a:bodyPr/>
          <a:lstStyle/>
          <a:p>
            <a:r>
              <a:rPr lang="en-US" sz="4400" dirty="0"/>
              <a:t>A problem statement for an employee performance project in Excel can help identify issues, explain their relevance, and propose solutions to prevent them from happening </a:t>
            </a:r>
            <a:r>
              <a:rPr lang="en-US" sz="4400" dirty="0" smtClean="0"/>
              <a:t>again.</a:t>
            </a:r>
            <a:endParaRPr lang="en-IN" sz="4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457200" y="1603801"/>
            <a:ext cx="8896350" cy="2949149"/>
          </a:xfrm>
        </p:spPr>
        <p:txBody>
          <a:bodyPr/>
          <a:lstStyle/>
          <a:p>
            <a:r>
              <a:rPr lang="en-US" sz="3600" dirty="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lang="en-IN" sz="36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743200" y="1857375"/>
            <a:ext cx="10972800" cy="3046988"/>
          </a:xfrm>
        </p:spPr>
        <p:txBody>
          <a:bodyPr/>
          <a:lstStyle/>
          <a:p>
            <a:endParaRPr lang="en-IN" dirty="0" smtClean="0"/>
          </a:p>
          <a:p>
            <a:r>
              <a:rPr lang="en-IN" sz="6000" dirty="0" smtClean="0"/>
              <a:t>MANAGER </a:t>
            </a:r>
            <a:endParaRPr lang="en-IN" sz="6000" dirty="0" smtClean="0"/>
          </a:p>
          <a:p>
            <a:r>
              <a:rPr lang="en-IN" sz="6000" dirty="0" smtClean="0"/>
              <a:t>HR</a:t>
            </a:r>
            <a:endParaRPr lang="en-IN" sz="6000" dirty="0" smtClean="0"/>
          </a:p>
          <a:p>
            <a:r>
              <a:rPr lang="en-IN" sz="6000" dirty="0" smtClean="0"/>
              <a:t>EMPLOYEE</a:t>
            </a:r>
            <a:endParaRPr lang="en-IN" sz="6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8" name="Text Placeholder 7"/>
          <p:cNvSpPr>
            <a:spLocks noGrp="1"/>
          </p:cNvSpPr>
          <p:nvPr>
            <p:ph type="body" idx="1"/>
          </p:nvPr>
        </p:nvSpPr>
        <p:spPr>
          <a:xfrm>
            <a:off x="2819400" y="1563260"/>
            <a:ext cx="8886826" cy="4308872"/>
          </a:xfrm>
        </p:spPr>
        <p:txBody>
          <a:bodyPr/>
          <a:lstStyle/>
          <a:p>
            <a:r>
              <a:rPr lang="en-US" sz="4000" dirty="0" smtClean="0"/>
              <a:t>Statement that </a:t>
            </a:r>
            <a:r>
              <a:rPr lang="en-US" sz="4000" dirty="0"/>
              <a:t>a customer can expect you to </a:t>
            </a:r>
            <a:r>
              <a:rPr lang="en-US" sz="4000" dirty="0" err="1" smtClean="0"/>
              <a:t>deliver</a:t>
            </a:r>
            <a:r>
              <a:rPr lang="en-US" sz="4000" dirty="0" err="1"/>
              <a:t>statement</a:t>
            </a:r>
            <a:r>
              <a:rPr lang="en-US" sz="4000" dirty="0"/>
              <a:t> that communicates why buyers should choose your products or services. It's more than just a product or service description — it's the specific solution that your business provides and the promise of value </a:t>
            </a:r>
            <a:endParaRPr lang="en-IN" sz="40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Placeholder 2"/>
          <p:cNvSpPr>
            <a:spLocks noGrp="1"/>
          </p:cNvSpPr>
          <p:nvPr>
            <p:ph type="body" idx="1"/>
          </p:nvPr>
        </p:nvSpPr>
        <p:spPr>
          <a:xfrm>
            <a:off x="609600" y="1577340"/>
            <a:ext cx="10972800" cy="4308872"/>
          </a:xfrm>
        </p:spPr>
        <p:txBody>
          <a:bodyPr/>
          <a:lstStyle/>
          <a:p>
            <a:r>
              <a:rPr lang="en-US" sz="4000" dirty="0"/>
              <a:t>Enter Settings in the SETTINGS </a:t>
            </a:r>
            <a:r>
              <a:rPr lang="en-US" sz="4000" dirty="0" smtClean="0"/>
              <a:t>sheet.</a:t>
            </a:r>
            <a:endParaRPr lang="en-US" sz="4000" dirty="0" smtClean="0"/>
          </a:p>
          <a:p>
            <a:r>
              <a:rPr lang="en-US" sz="4000" dirty="0" smtClean="0"/>
              <a:t>Enter </a:t>
            </a:r>
            <a:r>
              <a:rPr lang="en-US" sz="4000" dirty="0"/>
              <a:t>a List of Employees and relevant details in the </a:t>
            </a:r>
            <a:r>
              <a:rPr lang="en-US" sz="4000" dirty="0" smtClean="0"/>
              <a:t>       EMPLOYEES sheet.</a:t>
            </a:r>
            <a:endParaRPr lang="en-US" sz="4000" dirty="0" smtClean="0"/>
          </a:p>
          <a:p>
            <a:r>
              <a:rPr lang="en-US" sz="4000" dirty="0" smtClean="0"/>
              <a:t>Enter </a:t>
            </a:r>
            <a:r>
              <a:rPr lang="en-US" sz="4000" dirty="0"/>
              <a:t>any changes to employee data in the EMPLOYEE UPDATES </a:t>
            </a:r>
            <a:r>
              <a:rPr lang="en-US" sz="4000" dirty="0" smtClean="0"/>
              <a:t>sheet.</a:t>
            </a:r>
            <a:endParaRPr lang="en-US" sz="4000" dirty="0" smtClean="0"/>
          </a:p>
          <a:p>
            <a:r>
              <a:rPr lang="en-US" sz="4000" dirty="0" smtClean="0"/>
              <a:t>Enter </a:t>
            </a:r>
            <a:r>
              <a:rPr lang="en-US" sz="4000" dirty="0"/>
              <a:t>performance details in the PERFORMANCE sheet View the automated </a:t>
            </a:r>
            <a:r>
              <a:rPr lang="en-US" sz="4000" dirty="0" smtClean="0"/>
              <a:t>dashboard.</a:t>
            </a:r>
            <a:endParaRPr lang="en-IN"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362200" y="1695450"/>
            <a:ext cx="10972800" cy="3667125"/>
          </a:xfrm>
        </p:spPr>
        <p:txBody>
          <a:bodyPr/>
          <a:lstStyle/>
          <a:p>
            <a:r>
              <a:rPr lang="en-US" sz="3600" dirty="0"/>
              <a:t>Drag the Year column in the row field, and</a:t>
            </a:r>
            <a:endParaRPr lang="en-US" sz="3600" dirty="0"/>
          </a:p>
          <a:p>
            <a:r>
              <a:rPr lang="en-US" sz="3600" dirty="0" err="1"/>
              <a:t>Performace</a:t>
            </a:r>
            <a:r>
              <a:rPr lang="en-US" sz="3600" dirty="0"/>
              <a:t> Score in the values field.</a:t>
            </a:r>
            <a:endParaRPr lang="en-US" sz="3600" dirty="0"/>
          </a:p>
          <a:p>
            <a:r>
              <a:rPr lang="en-US" sz="3600" dirty="0"/>
              <a:t>Select the pivot table, Insert a Column</a:t>
            </a:r>
            <a:endParaRPr lang="en-US" sz="3600" dirty="0"/>
          </a:p>
          <a:p>
            <a:r>
              <a:rPr lang="en-US" sz="3600" dirty="0"/>
              <a:t>Chart, and then Select any cell of the</a:t>
            </a:r>
            <a:endParaRPr lang="en-US" sz="3600" dirty="0"/>
          </a:p>
          <a:p>
            <a:r>
              <a:rPr lang="en-US" sz="3600" dirty="0"/>
              <a:t>pivot table after that go to the Analyze</a:t>
            </a:r>
            <a:endParaRPr lang="en-US" sz="3600" dirty="0"/>
          </a:p>
          <a:p>
            <a:r>
              <a:rPr lang="en-US" sz="3600" dirty="0"/>
              <a:t>tab in the ribbon and then Insert slice</a:t>
            </a:r>
            <a:endParaRPr lang="en-IN"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2452</Words>
  <Application>WPS Presentation</Application>
  <PresentationFormat>Custom</PresentationFormat>
  <Paragraphs>103</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Art_mountaineering</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P.T.LEE CNASC</cp:lastModifiedBy>
  <cp:revision>19</cp:revision>
  <dcterms:created xsi:type="dcterms:W3CDTF">2024-03-29T15:07:00Z</dcterms:created>
  <dcterms:modified xsi:type="dcterms:W3CDTF">2024-08-30T09:29:45Z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79870E35EB4B48C88320166920134526_13</vt:lpwstr>
  </property>
  <property fmtid="{D5CDD505-2E9C-101B-9397-08002B2CF9AE}" pid="5" name="KSOProductBuildVer">
    <vt:lpwstr>1033-12.2.0.17562</vt:lpwstr>
  </property>
</Properties>
</file>