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embeddedFontLst>
    <p:embeddedFont>
      <p:font typeface="Roboto"/>
      <p:regular r:id="rId25"/>
      <p:bold r:id="rId26"/>
      <p:italic r:id="rId27"/>
      <p:boldItalic r:id="rId28"/>
    </p:embeddedFont>
    <p:embeddedFont>
      <p:font typeface="Lato"/>
      <p:regular r:id="rId29"/>
      <p:bold r:id="rId30"/>
      <p:italic r:id="rId31"/>
      <p:boldItalic r:id="rId32"/>
    </p:embeddedFont>
    <p:embeddedFont>
      <p:font typeface="Corbel"/>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7" roundtripDataSignature="AMtx7mgJOytYa26pkmxdXCWHUUvKrGSm6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33" Type="http://schemas.openxmlformats.org/officeDocument/2006/relationships/font" Target="fonts/Corbel-regular.fntdata"/><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35" Type="http://schemas.openxmlformats.org/officeDocument/2006/relationships/font" Target="fonts/Corbel-italic.fntdata"/><Relationship Id="rId12" Type="http://schemas.openxmlformats.org/officeDocument/2006/relationships/slide" Target="slides/slide7.xml"/><Relationship Id="rId34" Type="http://schemas.openxmlformats.org/officeDocument/2006/relationships/font" Target="fonts/Corbel-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Corbel-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9" name="Google Shape;30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9" name="Google Shape;31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6" name="Google Shape;32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3" name="Google Shape;33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1" name="Google Shape;34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9" name="Google Shape;34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7" name="Google Shape;357;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8" name="Google Shape;358;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7" name="Google Shape;36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4" name="Google Shape;37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6" name="Google Shape;396;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7" name="Google Shape;397;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0e5715adfe_0_6:notes"/>
          <p:cNvSpPr txBox="1"/>
          <p:nvPr>
            <p:ph idx="1" type="body"/>
          </p:nvPr>
        </p:nvSpPr>
        <p:spPr>
          <a:xfrm>
            <a:off x="2286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30e5715adf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0" name="Google Shape;27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1" name="Google Shape;30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1"/>
          <p:cNvSpPr txBox="1"/>
          <p:nvPr>
            <p:ph type="ctrTitle"/>
          </p:nvPr>
        </p:nvSpPr>
        <p:spPr>
          <a:xfrm>
            <a:off x="2209800" y="4464028"/>
            <a:ext cx="9144000" cy="1641490"/>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rgbClr val="E2E2E2"/>
              </a:buClr>
              <a:buSzPts val="9600"/>
              <a:buFont typeface="Corbel"/>
              <a:buNone/>
              <a:defRPr b="0" sz="9600">
                <a:solidFill>
                  <a:srgbClr val="E2E2E2"/>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1"/>
          <p:cNvSpPr txBox="1"/>
          <p:nvPr>
            <p:ph idx="1" type="subTitle"/>
          </p:nvPr>
        </p:nvSpPr>
        <p:spPr>
          <a:xfrm>
            <a:off x="2209799" y="3694375"/>
            <a:ext cx="9144000" cy="754025"/>
          </a:xfrm>
          <a:prstGeom prst="rect">
            <a:avLst/>
          </a:prstGeom>
          <a:noFill/>
          <a:ln>
            <a:noFill/>
          </a:ln>
        </p:spPr>
        <p:txBody>
          <a:bodyPr anchorCtr="0" anchor="b" bIns="45700" lIns="91425" spcFirstLastPara="1" rIns="91425" wrap="square" tIns="45700">
            <a:normAutofit/>
          </a:bodyPr>
          <a:lstStyle>
            <a:lvl1pPr lvl="0" algn="r">
              <a:lnSpc>
                <a:spcPct val="90000"/>
              </a:lnSpc>
              <a:spcBef>
                <a:spcPts val="1000"/>
              </a:spcBef>
              <a:spcAft>
                <a:spcPts val="0"/>
              </a:spcAft>
              <a:buClr>
                <a:schemeClr val="lt2"/>
              </a:buClr>
              <a:buSzPts val="3200"/>
              <a:buNone/>
              <a:defRPr b="0" sz="3200">
                <a:solidFill>
                  <a:schemeClr val="lt2"/>
                </a:solidFill>
                <a:latin typeface="Corbel"/>
                <a:ea typeface="Corbel"/>
                <a:cs typeface="Corbel"/>
                <a:sym typeface="Corbel"/>
              </a:defRPr>
            </a:lvl1pPr>
            <a:lvl2pPr lvl="1" algn="ctr">
              <a:lnSpc>
                <a:spcPct val="90000"/>
              </a:lnSpc>
              <a:spcBef>
                <a:spcPts val="500"/>
              </a:spcBef>
              <a:spcAft>
                <a:spcPts val="0"/>
              </a:spcAft>
              <a:buClr>
                <a:srgbClr val="EDEDED"/>
              </a:buClr>
              <a:buSzPts val="2000"/>
              <a:buNone/>
              <a:defRPr sz="2000"/>
            </a:lvl2pPr>
            <a:lvl3pPr lvl="2" algn="ctr">
              <a:lnSpc>
                <a:spcPct val="90000"/>
              </a:lnSpc>
              <a:spcBef>
                <a:spcPts val="500"/>
              </a:spcBef>
              <a:spcAft>
                <a:spcPts val="0"/>
              </a:spcAft>
              <a:buClr>
                <a:srgbClr val="EDEDED"/>
              </a:buClr>
              <a:buSzPts val="1800"/>
              <a:buNone/>
              <a:defRPr sz="1800"/>
            </a:lvl3pPr>
            <a:lvl4pPr lvl="3" algn="ctr">
              <a:lnSpc>
                <a:spcPct val="90000"/>
              </a:lnSpc>
              <a:spcBef>
                <a:spcPts val="500"/>
              </a:spcBef>
              <a:spcAft>
                <a:spcPts val="0"/>
              </a:spcAft>
              <a:buClr>
                <a:srgbClr val="EDEDED"/>
              </a:buClr>
              <a:buSzPts val="1600"/>
              <a:buNone/>
              <a:defRPr sz="1600"/>
            </a:lvl4pPr>
            <a:lvl5pPr lvl="4" algn="ctr">
              <a:lnSpc>
                <a:spcPct val="90000"/>
              </a:lnSpc>
              <a:spcBef>
                <a:spcPts val="500"/>
              </a:spcBef>
              <a:spcAft>
                <a:spcPts val="0"/>
              </a:spcAft>
              <a:buClr>
                <a:srgbClr val="EDEDED"/>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8" name="Google Shape;18;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a:lvl1pPr>
            <a:lvl2pPr indent="0" lvl="1" marL="0" algn="r">
              <a:lnSpc>
                <a:spcPct val="100000"/>
              </a:lnSpc>
              <a:spcBef>
                <a:spcPts val="0"/>
              </a:spcBef>
              <a:spcAft>
                <a:spcPts val="0"/>
              </a:spcAft>
              <a:buSzPts val="1200"/>
              <a:buNone/>
              <a:defRPr/>
            </a:lvl2pPr>
            <a:lvl3pPr indent="0" lvl="2" marL="0" algn="r">
              <a:lnSpc>
                <a:spcPct val="100000"/>
              </a:lnSpc>
              <a:spcBef>
                <a:spcPts val="0"/>
              </a:spcBef>
              <a:spcAft>
                <a:spcPts val="0"/>
              </a:spcAft>
              <a:buSzPts val="1200"/>
              <a:buNone/>
              <a:defRPr/>
            </a:lvl3pPr>
            <a:lvl4pPr indent="0" lvl="3" marL="0" algn="r">
              <a:lnSpc>
                <a:spcPct val="100000"/>
              </a:lnSpc>
              <a:spcBef>
                <a:spcPts val="0"/>
              </a:spcBef>
              <a:spcAft>
                <a:spcPts val="0"/>
              </a:spcAft>
              <a:buSzPts val="1200"/>
              <a:buNone/>
              <a:defRPr/>
            </a:lvl4pPr>
            <a:lvl5pPr indent="0" lvl="4" marL="0" algn="r">
              <a:lnSpc>
                <a:spcPct val="100000"/>
              </a:lnSpc>
              <a:spcBef>
                <a:spcPts val="0"/>
              </a:spcBef>
              <a:spcAft>
                <a:spcPts val="0"/>
              </a:spcAft>
              <a:buSzPts val="1200"/>
              <a:buNone/>
              <a:defRPr/>
            </a:lvl5pPr>
            <a:lvl6pPr indent="0" lvl="5" marL="0" algn="r">
              <a:lnSpc>
                <a:spcPct val="100000"/>
              </a:lnSpc>
              <a:spcBef>
                <a:spcPts val="0"/>
              </a:spcBef>
              <a:spcAft>
                <a:spcPts val="0"/>
              </a:spcAft>
              <a:buSzPts val="1200"/>
              <a:buNone/>
              <a:defRPr/>
            </a:lvl6pPr>
            <a:lvl7pPr indent="0" lvl="6" marL="0" algn="r">
              <a:lnSpc>
                <a:spcPct val="100000"/>
              </a:lnSpc>
              <a:spcBef>
                <a:spcPts val="0"/>
              </a:spcBef>
              <a:spcAft>
                <a:spcPts val="0"/>
              </a:spcAft>
              <a:buSzPts val="1200"/>
              <a:buNone/>
              <a:defRPr/>
            </a:lvl7pPr>
            <a:lvl8pPr indent="0" lvl="7" marL="0" algn="r">
              <a:lnSpc>
                <a:spcPct val="100000"/>
              </a:lnSpc>
              <a:spcBef>
                <a:spcPts val="0"/>
              </a:spcBef>
              <a:spcAft>
                <a:spcPts val="0"/>
              </a:spcAft>
              <a:buSzPts val="1200"/>
              <a:buNone/>
              <a:defRPr/>
            </a:lvl8pPr>
            <a:lvl9pPr indent="0" lvl="8" marL="0" algn="r">
              <a:lnSpc>
                <a:spcPct val="100000"/>
              </a:lnSpc>
              <a:spcBef>
                <a:spcPts val="0"/>
              </a:spcBef>
              <a:spcAft>
                <a:spcPts val="0"/>
              </a:spcAft>
              <a:buSzPts val="120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2" name="Shape 72"/>
        <p:cNvGrpSpPr/>
        <p:nvPr/>
      </p:nvGrpSpPr>
      <p:grpSpPr>
        <a:xfrm>
          <a:off x="0" y="0"/>
          <a:ext cx="0" cy="0"/>
          <a:chOff x="0" y="0"/>
          <a:chExt cx="0" cy="0"/>
        </a:xfrm>
      </p:grpSpPr>
      <p:sp>
        <p:nvSpPr>
          <p:cNvPr id="73" name="Google Shape;73;p50"/>
          <p:cNvSpPr txBox="1"/>
          <p:nvPr>
            <p:ph type="title"/>
          </p:nvPr>
        </p:nvSpPr>
        <p:spPr>
          <a:xfrm>
            <a:off x="839788" y="4367160"/>
            <a:ext cx="10515600"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EDEDED"/>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50"/>
          <p:cNvSpPr/>
          <p:nvPr>
            <p:ph idx="2" type="pic"/>
          </p:nvPr>
        </p:nvSpPr>
        <p:spPr>
          <a:xfrm>
            <a:off x="839788" y="987425"/>
            <a:ext cx="10515600" cy="3379735"/>
          </a:xfrm>
          <a:prstGeom prst="rect">
            <a:avLst/>
          </a:prstGeom>
          <a:noFill/>
          <a:ln>
            <a:noFill/>
          </a:ln>
        </p:spPr>
      </p:sp>
      <p:sp>
        <p:nvSpPr>
          <p:cNvPr id="75" name="Google Shape;75;p50"/>
          <p:cNvSpPr txBox="1"/>
          <p:nvPr>
            <p:ph idx="1" type="body"/>
          </p:nvPr>
        </p:nvSpPr>
        <p:spPr>
          <a:xfrm>
            <a:off x="839788" y="5186516"/>
            <a:ext cx="10514012" cy="68247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2"/>
              </a:buClr>
              <a:buSzPts val="1600"/>
              <a:buNone/>
              <a:defRPr sz="1600">
                <a:solidFill>
                  <a:schemeClr val="lt2"/>
                </a:solidFill>
              </a:defRPr>
            </a:lvl1pPr>
            <a:lvl2pPr indent="-228600" lvl="1" marL="914400" algn="l">
              <a:lnSpc>
                <a:spcPct val="90000"/>
              </a:lnSpc>
              <a:spcBef>
                <a:spcPts val="500"/>
              </a:spcBef>
              <a:spcAft>
                <a:spcPts val="0"/>
              </a:spcAft>
              <a:buClr>
                <a:srgbClr val="EDEDED"/>
              </a:buClr>
              <a:buSzPts val="1400"/>
              <a:buNone/>
              <a:defRPr sz="1400"/>
            </a:lvl2pPr>
            <a:lvl3pPr indent="-228600" lvl="2" marL="1371600" algn="l">
              <a:lnSpc>
                <a:spcPct val="90000"/>
              </a:lnSpc>
              <a:spcBef>
                <a:spcPts val="500"/>
              </a:spcBef>
              <a:spcAft>
                <a:spcPts val="0"/>
              </a:spcAft>
              <a:buClr>
                <a:srgbClr val="EDEDED"/>
              </a:buClr>
              <a:buSzPts val="1200"/>
              <a:buNone/>
              <a:defRPr sz="1200"/>
            </a:lvl3pPr>
            <a:lvl4pPr indent="-228600" lvl="3" marL="1828800" algn="l">
              <a:lnSpc>
                <a:spcPct val="90000"/>
              </a:lnSpc>
              <a:spcBef>
                <a:spcPts val="500"/>
              </a:spcBef>
              <a:spcAft>
                <a:spcPts val="0"/>
              </a:spcAft>
              <a:buClr>
                <a:srgbClr val="EDEDED"/>
              </a:buClr>
              <a:buSzPts val="1000"/>
              <a:buNone/>
              <a:defRPr sz="1000"/>
            </a:lvl4pPr>
            <a:lvl5pPr indent="-228600" lvl="4" marL="2286000" algn="l">
              <a:lnSpc>
                <a:spcPct val="90000"/>
              </a:lnSpc>
              <a:spcBef>
                <a:spcPts val="500"/>
              </a:spcBef>
              <a:spcAft>
                <a:spcPts val="0"/>
              </a:spcAft>
              <a:buClr>
                <a:srgbClr val="EDEDED"/>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6" name="Google Shape;76;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a:lvl1pPr>
            <a:lvl2pPr indent="0" lvl="1" marL="0" algn="r">
              <a:lnSpc>
                <a:spcPct val="100000"/>
              </a:lnSpc>
              <a:spcBef>
                <a:spcPts val="0"/>
              </a:spcBef>
              <a:spcAft>
                <a:spcPts val="0"/>
              </a:spcAft>
              <a:buSzPts val="1200"/>
              <a:buNone/>
              <a:defRPr/>
            </a:lvl2pPr>
            <a:lvl3pPr indent="0" lvl="2" marL="0" algn="r">
              <a:lnSpc>
                <a:spcPct val="100000"/>
              </a:lnSpc>
              <a:spcBef>
                <a:spcPts val="0"/>
              </a:spcBef>
              <a:spcAft>
                <a:spcPts val="0"/>
              </a:spcAft>
              <a:buSzPts val="1200"/>
              <a:buNone/>
              <a:defRPr/>
            </a:lvl3pPr>
            <a:lvl4pPr indent="0" lvl="3" marL="0" algn="r">
              <a:lnSpc>
                <a:spcPct val="100000"/>
              </a:lnSpc>
              <a:spcBef>
                <a:spcPts val="0"/>
              </a:spcBef>
              <a:spcAft>
                <a:spcPts val="0"/>
              </a:spcAft>
              <a:buSzPts val="1200"/>
              <a:buNone/>
              <a:defRPr/>
            </a:lvl4pPr>
            <a:lvl5pPr indent="0" lvl="4" marL="0" algn="r">
              <a:lnSpc>
                <a:spcPct val="100000"/>
              </a:lnSpc>
              <a:spcBef>
                <a:spcPts val="0"/>
              </a:spcBef>
              <a:spcAft>
                <a:spcPts val="0"/>
              </a:spcAft>
              <a:buSzPts val="1200"/>
              <a:buNone/>
              <a:defRPr/>
            </a:lvl5pPr>
            <a:lvl6pPr indent="0" lvl="5" marL="0" algn="r">
              <a:lnSpc>
                <a:spcPct val="100000"/>
              </a:lnSpc>
              <a:spcBef>
                <a:spcPts val="0"/>
              </a:spcBef>
              <a:spcAft>
                <a:spcPts val="0"/>
              </a:spcAft>
              <a:buSzPts val="1200"/>
              <a:buNone/>
              <a:defRPr/>
            </a:lvl6pPr>
            <a:lvl7pPr indent="0" lvl="6" marL="0" algn="r">
              <a:lnSpc>
                <a:spcPct val="100000"/>
              </a:lnSpc>
              <a:spcBef>
                <a:spcPts val="0"/>
              </a:spcBef>
              <a:spcAft>
                <a:spcPts val="0"/>
              </a:spcAft>
              <a:buSzPts val="1200"/>
              <a:buNone/>
              <a:defRPr/>
            </a:lvl7pPr>
            <a:lvl8pPr indent="0" lvl="7" marL="0" algn="r">
              <a:lnSpc>
                <a:spcPct val="100000"/>
              </a:lnSpc>
              <a:spcBef>
                <a:spcPts val="0"/>
              </a:spcBef>
              <a:spcAft>
                <a:spcPts val="0"/>
              </a:spcAft>
              <a:buSzPts val="1200"/>
              <a:buNone/>
              <a:defRPr/>
            </a:lvl8pPr>
            <a:lvl9pPr indent="0" lvl="8" marL="0" algn="r">
              <a:lnSpc>
                <a:spcPct val="100000"/>
              </a:lnSpc>
              <a:spcBef>
                <a:spcPts val="0"/>
              </a:spcBef>
              <a:spcAft>
                <a:spcPts val="0"/>
              </a:spcAft>
              <a:buSzPts val="120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79" name="Shape 79"/>
        <p:cNvGrpSpPr/>
        <p:nvPr/>
      </p:nvGrpSpPr>
      <p:grpSpPr>
        <a:xfrm>
          <a:off x="0" y="0"/>
          <a:ext cx="0" cy="0"/>
          <a:chOff x="0" y="0"/>
          <a:chExt cx="0" cy="0"/>
        </a:xfrm>
      </p:grpSpPr>
      <p:sp>
        <p:nvSpPr>
          <p:cNvPr id="80" name="Google Shape;80;p51"/>
          <p:cNvSpPr txBox="1"/>
          <p:nvPr>
            <p:ph type="title"/>
          </p:nvPr>
        </p:nvSpPr>
        <p:spPr>
          <a:xfrm>
            <a:off x="839788" y="365125"/>
            <a:ext cx="10515600" cy="3534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51"/>
          <p:cNvSpPr txBox="1"/>
          <p:nvPr>
            <p:ph idx="1" type="body"/>
          </p:nvPr>
        </p:nvSpPr>
        <p:spPr>
          <a:xfrm>
            <a:off x="839788" y="4489399"/>
            <a:ext cx="10514012" cy="1501826"/>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600"/>
              <a:buNone/>
              <a:defRPr sz="1600"/>
            </a:lvl1pPr>
            <a:lvl2pPr indent="-228600" lvl="1" marL="914400" algn="l">
              <a:lnSpc>
                <a:spcPct val="90000"/>
              </a:lnSpc>
              <a:spcBef>
                <a:spcPts val="500"/>
              </a:spcBef>
              <a:spcAft>
                <a:spcPts val="0"/>
              </a:spcAft>
              <a:buClr>
                <a:srgbClr val="EDEDED"/>
              </a:buClr>
              <a:buSzPts val="1400"/>
              <a:buNone/>
              <a:defRPr sz="1400"/>
            </a:lvl2pPr>
            <a:lvl3pPr indent="-228600" lvl="2" marL="1371600" algn="l">
              <a:lnSpc>
                <a:spcPct val="90000"/>
              </a:lnSpc>
              <a:spcBef>
                <a:spcPts val="500"/>
              </a:spcBef>
              <a:spcAft>
                <a:spcPts val="0"/>
              </a:spcAft>
              <a:buClr>
                <a:srgbClr val="EDEDED"/>
              </a:buClr>
              <a:buSzPts val="1200"/>
              <a:buNone/>
              <a:defRPr sz="1200"/>
            </a:lvl3pPr>
            <a:lvl4pPr indent="-228600" lvl="3" marL="1828800" algn="l">
              <a:lnSpc>
                <a:spcPct val="90000"/>
              </a:lnSpc>
              <a:spcBef>
                <a:spcPts val="500"/>
              </a:spcBef>
              <a:spcAft>
                <a:spcPts val="0"/>
              </a:spcAft>
              <a:buClr>
                <a:srgbClr val="EDEDED"/>
              </a:buClr>
              <a:buSzPts val="1000"/>
              <a:buNone/>
              <a:defRPr sz="1000"/>
            </a:lvl4pPr>
            <a:lvl5pPr indent="-228600" lvl="4" marL="2286000" algn="l">
              <a:lnSpc>
                <a:spcPct val="90000"/>
              </a:lnSpc>
              <a:spcBef>
                <a:spcPts val="500"/>
              </a:spcBef>
              <a:spcAft>
                <a:spcPts val="0"/>
              </a:spcAft>
              <a:buClr>
                <a:srgbClr val="EDEDED"/>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2" name="Google Shape;82;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a:lvl1pPr>
            <a:lvl2pPr indent="0" lvl="1" marL="0" algn="r">
              <a:lnSpc>
                <a:spcPct val="100000"/>
              </a:lnSpc>
              <a:spcBef>
                <a:spcPts val="0"/>
              </a:spcBef>
              <a:spcAft>
                <a:spcPts val="0"/>
              </a:spcAft>
              <a:buSzPts val="1200"/>
              <a:buNone/>
              <a:defRPr/>
            </a:lvl2pPr>
            <a:lvl3pPr indent="0" lvl="2" marL="0" algn="r">
              <a:lnSpc>
                <a:spcPct val="100000"/>
              </a:lnSpc>
              <a:spcBef>
                <a:spcPts val="0"/>
              </a:spcBef>
              <a:spcAft>
                <a:spcPts val="0"/>
              </a:spcAft>
              <a:buSzPts val="1200"/>
              <a:buNone/>
              <a:defRPr/>
            </a:lvl3pPr>
            <a:lvl4pPr indent="0" lvl="3" marL="0" algn="r">
              <a:lnSpc>
                <a:spcPct val="100000"/>
              </a:lnSpc>
              <a:spcBef>
                <a:spcPts val="0"/>
              </a:spcBef>
              <a:spcAft>
                <a:spcPts val="0"/>
              </a:spcAft>
              <a:buSzPts val="1200"/>
              <a:buNone/>
              <a:defRPr/>
            </a:lvl4pPr>
            <a:lvl5pPr indent="0" lvl="4" marL="0" algn="r">
              <a:lnSpc>
                <a:spcPct val="100000"/>
              </a:lnSpc>
              <a:spcBef>
                <a:spcPts val="0"/>
              </a:spcBef>
              <a:spcAft>
                <a:spcPts val="0"/>
              </a:spcAft>
              <a:buSzPts val="1200"/>
              <a:buNone/>
              <a:defRPr/>
            </a:lvl5pPr>
            <a:lvl6pPr indent="0" lvl="5" marL="0" algn="r">
              <a:lnSpc>
                <a:spcPct val="100000"/>
              </a:lnSpc>
              <a:spcBef>
                <a:spcPts val="0"/>
              </a:spcBef>
              <a:spcAft>
                <a:spcPts val="0"/>
              </a:spcAft>
              <a:buSzPts val="1200"/>
              <a:buNone/>
              <a:defRPr/>
            </a:lvl6pPr>
            <a:lvl7pPr indent="0" lvl="6" marL="0" algn="r">
              <a:lnSpc>
                <a:spcPct val="100000"/>
              </a:lnSpc>
              <a:spcBef>
                <a:spcPts val="0"/>
              </a:spcBef>
              <a:spcAft>
                <a:spcPts val="0"/>
              </a:spcAft>
              <a:buSzPts val="1200"/>
              <a:buNone/>
              <a:defRPr/>
            </a:lvl7pPr>
            <a:lvl8pPr indent="0" lvl="7" marL="0" algn="r">
              <a:lnSpc>
                <a:spcPct val="100000"/>
              </a:lnSpc>
              <a:spcBef>
                <a:spcPts val="0"/>
              </a:spcBef>
              <a:spcAft>
                <a:spcPts val="0"/>
              </a:spcAft>
              <a:buSzPts val="1200"/>
              <a:buNone/>
              <a:defRPr/>
            </a:lvl8pPr>
            <a:lvl9pPr indent="0" lvl="8" marL="0" algn="r">
              <a:lnSpc>
                <a:spcPct val="100000"/>
              </a:lnSpc>
              <a:spcBef>
                <a:spcPts val="0"/>
              </a:spcBef>
              <a:spcAft>
                <a:spcPts val="0"/>
              </a:spcAft>
              <a:buSzPts val="120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5" name="Shape 85"/>
        <p:cNvGrpSpPr/>
        <p:nvPr/>
      </p:nvGrpSpPr>
      <p:grpSpPr>
        <a:xfrm>
          <a:off x="0" y="0"/>
          <a:ext cx="0" cy="0"/>
          <a:chOff x="0" y="0"/>
          <a:chExt cx="0" cy="0"/>
        </a:xfrm>
      </p:grpSpPr>
      <p:sp>
        <p:nvSpPr>
          <p:cNvPr id="86" name="Google Shape;86;p52"/>
          <p:cNvSpPr txBox="1"/>
          <p:nvPr>
            <p:ph type="title"/>
          </p:nvPr>
        </p:nvSpPr>
        <p:spPr>
          <a:xfrm>
            <a:off x="1446212" y="365125"/>
            <a:ext cx="9302752" cy="299290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4400"/>
              <a:buFont typeface="Corbel"/>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52"/>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400"/>
              <a:buNone/>
              <a:defRPr sz="1400"/>
            </a:lvl1pPr>
            <a:lvl2pPr indent="-228600" lvl="1" marL="914400" algn="l">
              <a:lnSpc>
                <a:spcPct val="90000"/>
              </a:lnSpc>
              <a:spcBef>
                <a:spcPts val="500"/>
              </a:spcBef>
              <a:spcAft>
                <a:spcPts val="0"/>
              </a:spcAft>
              <a:buClr>
                <a:srgbClr val="EDEDED"/>
              </a:buClr>
              <a:buSzPts val="1400"/>
              <a:buNone/>
              <a:defRPr sz="1400"/>
            </a:lvl2pPr>
            <a:lvl3pPr indent="-228600" lvl="2" marL="1371600" algn="l">
              <a:lnSpc>
                <a:spcPct val="90000"/>
              </a:lnSpc>
              <a:spcBef>
                <a:spcPts val="500"/>
              </a:spcBef>
              <a:spcAft>
                <a:spcPts val="0"/>
              </a:spcAft>
              <a:buClr>
                <a:srgbClr val="EDEDED"/>
              </a:buClr>
              <a:buSzPts val="1200"/>
              <a:buNone/>
              <a:defRPr sz="1200"/>
            </a:lvl3pPr>
            <a:lvl4pPr indent="-228600" lvl="3" marL="1828800" algn="l">
              <a:lnSpc>
                <a:spcPct val="90000"/>
              </a:lnSpc>
              <a:spcBef>
                <a:spcPts val="500"/>
              </a:spcBef>
              <a:spcAft>
                <a:spcPts val="0"/>
              </a:spcAft>
              <a:buClr>
                <a:srgbClr val="EDEDED"/>
              </a:buClr>
              <a:buSzPts val="1000"/>
              <a:buNone/>
              <a:defRPr sz="1000"/>
            </a:lvl4pPr>
            <a:lvl5pPr indent="-228600" lvl="4" marL="2286000" algn="l">
              <a:lnSpc>
                <a:spcPct val="90000"/>
              </a:lnSpc>
              <a:spcBef>
                <a:spcPts val="500"/>
              </a:spcBef>
              <a:spcAft>
                <a:spcPts val="0"/>
              </a:spcAft>
              <a:buClr>
                <a:srgbClr val="EDEDED"/>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8" name="Google Shape;88;p52"/>
          <p:cNvSpPr txBox="1"/>
          <p:nvPr>
            <p:ph idx="2" type="body"/>
          </p:nvPr>
        </p:nvSpPr>
        <p:spPr>
          <a:xfrm>
            <a:off x="838200" y="4501729"/>
            <a:ext cx="10512424" cy="1489496"/>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600"/>
              <a:buNone/>
              <a:defRPr sz="1600"/>
            </a:lvl1pPr>
            <a:lvl2pPr indent="-228600" lvl="1" marL="914400" algn="l">
              <a:lnSpc>
                <a:spcPct val="90000"/>
              </a:lnSpc>
              <a:spcBef>
                <a:spcPts val="500"/>
              </a:spcBef>
              <a:spcAft>
                <a:spcPts val="0"/>
              </a:spcAft>
              <a:buClr>
                <a:srgbClr val="EDEDED"/>
              </a:buClr>
              <a:buSzPts val="1400"/>
              <a:buNone/>
              <a:defRPr sz="1400"/>
            </a:lvl2pPr>
            <a:lvl3pPr indent="-228600" lvl="2" marL="1371600" algn="l">
              <a:lnSpc>
                <a:spcPct val="90000"/>
              </a:lnSpc>
              <a:spcBef>
                <a:spcPts val="500"/>
              </a:spcBef>
              <a:spcAft>
                <a:spcPts val="0"/>
              </a:spcAft>
              <a:buClr>
                <a:srgbClr val="EDEDED"/>
              </a:buClr>
              <a:buSzPts val="1200"/>
              <a:buNone/>
              <a:defRPr sz="1200"/>
            </a:lvl3pPr>
            <a:lvl4pPr indent="-228600" lvl="3" marL="1828800" algn="l">
              <a:lnSpc>
                <a:spcPct val="90000"/>
              </a:lnSpc>
              <a:spcBef>
                <a:spcPts val="500"/>
              </a:spcBef>
              <a:spcAft>
                <a:spcPts val="0"/>
              </a:spcAft>
              <a:buClr>
                <a:srgbClr val="EDEDED"/>
              </a:buClr>
              <a:buSzPts val="1000"/>
              <a:buNone/>
              <a:defRPr sz="1000"/>
            </a:lvl4pPr>
            <a:lvl5pPr indent="-228600" lvl="4" marL="2286000" algn="l">
              <a:lnSpc>
                <a:spcPct val="90000"/>
              </a:lnSpc>
              <a:spcBef>
                <a:spcPts val="500"/>
              </a:spcBef>
              <a:spcAft>
                <a:spcPts val="0"/>
              </a:spcAft>
              <a:buClr>
                <a:srgbClr val="EDEDED"/>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a:lvl1pPr>
            <a:lvl2pPr indent="0" lvl="1" marL="0" algn="r">
              <a:lnSpc>
                <a:spcPct val="100000"/>
              </a:lnSpc>
              <a:spcBef>
                <a:spcPts val="0"/>
              </a:spcBef>
              <a:spcAft>
                <a:spcPts val="0"/>
              </a:spcAft>
              <a:buSzPts val="1200"/>
              <a:buNone/>
              <a:defRPr/>
            </a:lvl2pPr>
            <a:lvl3pPr indent="0" lvl="2" marL="0" algn="r">
              <a:lnSpc>
                <a:spcPct val="100000"/>
              </a:lnSpc>
              <a:spcBef>
                <a:spcPts val="0"/>
              </a:spcBef>
              <a:spcAft>
                <a:spcPts val="0"/>
              </a:spcAft>
              <a:buSzPts val="1200"/>
              <a:buNone/>
              <a:defRPr/>
            </a:lvl3pPr>
            <a:lvl4pPr indent="0" lvl="3" marL="0" algn="r">
              <a:lnSpc>
                <a:spcPct val="100000"/>
              </a:lnSpc>
              <a:spcBef>
                <a:spcPts val="0"/>
              </a:spcBef>
              <a:spcAft>
                <a:spcPts val="0"/>
              </a:spcAft>
              <a:buSzPts val="1200"/>
              <a:buNone/>
              <a:defRPr/>
            </a:lvl4pPr>
            <a:lvl5pPr indent="0" lvl="4" marL="0" algn="r">
              <a:lnSpc>
                <a:spcPct val="100000"/>
              </a:lnSpc>
              <a:spcBef>
                <a:spcPts val="0"/>
              </a:spcBef>
              <a:spcAft>
                <a:spcPts val="0"/>
              </a:spcAft>
              <a:buSzPts val="1200"/>
              <a:buNone/>
              <a:defRPr/>
            </a:lvl5pPr>
            <a:lvl6pPr indent="0" lvl="5" marL="0" algn="r">
              <a:lnSpc>
                <a:spcPct val="100000"/>
              </a:lnSpc>
              <a:spcBef>
                <a:spcPts val="0"/>
              </a:spcBef>
              <a:spcAft>
                <a:spcPts val="0"/>
              </a:spcAft>
              <a:buSzPts val="1200"/>
              <a:buNone/>
              <a:defRPr/>
            </a:lvl6pPr>
            <a:lvl7pPr indent="0" lvl="6" marL="0" algn="r">
              <a:lnSpc>
                <a:spcPct val="100000"/>
              </a:lnSpc>
              <a:spcBef>
                <a:spcPts val="0"/>
              </a:spcBef>
              <a:spcAft>
                <a:spcPts val="0"/>
              </a:spcAft>
              <a:buSzPts val="1200"/>
              <a:buNone/>
              <a:defRPr/>
            </a:lvl7pPr>
            <a:lvl8pPr indent="0" lvl="7" marL="0" algn="r">
              <a:lnSpc>
                <a:spcPct val="100000"/>
              </a:lnSpc>
              <a:spcBef>
                <a:spcPts val="0"/>
              </a:spcBef>
              <a:spcAft>
                <a:spcPts val="0"/>
              </a:spcAft>
              <a:buSzPts val="1200"/>
              <a:buNone/>
              <a:defRPr/>
            </a:lvl8pPr>
            <a:lvl9pPr indent="0" lvl="8" marL="0" algn="r">
              <a:lnSpc>
                <a:spcPct val="100000"/>
              </a:lnSpc>
              <a:spcBef>
                <a:spcPts val="0"/>
              </a:spcBef>
              <a:spcAft>
                <a:spcPts val="0"/>
              </a:spcAft>
              <a:buSzPts val="1200"/>
              <a:buNone/>
              <a:defRPr/>
            </a:lvl9pPr>
          </a:lstStyle>
          <a:p>
            <a:pPr indent="0" lvl="0" marL="0" rtl="0" algn="r">
              <a:spcBef>
                <a:spcPts val="0"/>
              </a:spcBef>
              <a:spcAft>
                <a:spcPts val="0"/>
              </a:spcAft>
              <a:buNone/>
            </a:pPr>
            <a:fld id="{00000000-1234-1234-1234-123412341234}" type="slidenum">
              <a:rPr lang="en-IN"/>
              <a:t>‹#›</a:t>
            </a:fld>
            <a:endParaRPr/>
          </a:p>
        </p:txBody>
      </p:sp>
      <p:sp>
        <p:nvSpPr>
          <p:cNvPr id="92" name="Google Shape;92;p52"/>
          <p:cNvSpPr txBox="1"/>
          <p:nvPr/>
        </p:nvSpPr>
        <p:spPr>
          <a:xfrm>
            <a:off x="1111044" y="786824"/>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IN" sz="8000" u="none" cap="none" strike="noStrike">
                <a:solidFill>
                  <a:schemeClr val="lt1"/>
                </a:solidFill>
                <a:latin typeface="Arial"/>
                <a:ea typeface="Arial"/>
                <a:cs typeface="Arial"/>
                <a:sym typeface="Arial"/>
              </a:rPr>
              <a:t>“</a:t>
            </a:r>
            <a:endParaRPr/>
          </a:p>
        </p:txBody>
      </p:sp>
      <p:sp>
        <p:nvSpPr>
          <p:cNvPr id="93" name="Google Shape;93;p52"/>
          <p:cNvSpPr txBox="1"/>
          <p:nvPr/>
        </p:nvSpPr>
        <p:spPr>
          <a:xfrm>
            <a:off x="10437812"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0"/>
              <a:buFont typeface="Arial"/>
              <a:buNone/>
            </a:pPr>
            <a:r>
              <a:rPr b="0" i="0" lang="en-IN" sz="8000" u="none" cap="none" strike="noStrike">
                <a:solidFill>
                  <a:schemeClr val="lt1"/>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4" name="Shape 94"/>
        <p:cNvGrpSpPr/>
        <p:nvPr/>
      </p:nvGrpSpPr>
      <p:grpSpPr>
        <a:xfrm>
          <a:off x="0" y="0"/>
          <a:ext cx="0" cy="0"/>
          <a:chOff x="0" y="0"/>
          <a:chExt cx="0" cy="0"/>
        </a:xfrm>
      </p:grpSpPr>
      <p:sp>
        <p:nvSpPr>
          <p:cNvPr id="95" name="Google Shape;95;p53"/>
          <p:cNvSpPr txBox="1"/>
          <p:nvPr>
            <p:ph type="title"/>
          </p:nvPr>
        </p:nvSpPr>
        <p:spPr>
          <a:xfrm>
            <a:off x="839788" y="2326967"/>
            <a:ext cx="10515600"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EDEDED"/>
              </a:buClr>
              <a:buSzPts val="5400"/>
              <a:buFont typeface="Corbe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53"/>
          <p:cNvSpPr txBox="1"/>
          <p:nvPr>
            <p:ph idx="1" type="body"/>
          </p:nvPr>
        </p:nvSpPr>
        <p:spPr>
          <a:xfrm>
            <a:off x="839788" y="4850581"/>
            <a:ext cx="10514012" cy="114064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600"/>
              <a:buNone/>
              <a:defRPr sz="1600"/>
            </a:lvl1pPr>
            <a:lvl2pPr indent="-228600" lvl="1" marL="914400" algn="l">
              <a:lnSpc>
                <a:spcPct val="90000"/>
              </a:lnSpc>
              <a:spcBef>
                <a:spcPts val="500"/>
              </a:spcBef>
              <a:spcAft>
                <a:spcPts val="0"/>
              </a:spcAft>
              <a:buClr>
                <a:srgbClr val="EDEDED"/>
              </a:buClr>
              <a:buSzPts val="1400"/>
              <a:buNone/>
              <a:defRPr sz="1400"/>
            </a:lvl2pPr>
            <a:lvl3pPr indent="-228600" lvl="2" marL="1371600" algn="l">
              <a:lnSpc>
                <a:spcPct val="90000"/>
              </a:lnSpc>
              <a:spcBef>
                <a:spcPts val="500"/>
              </a:spcBef>
              <a:spcAft>
                <a:spcPts val="0"/>
              </a:spcAft>
              <a:buClr>
                <a:srgbClr val="EDEDED"/>
              </a:buClr>
              <a:buSzPts val="1200"/>
              <a:buNone/>
              <a:defRPr sz="1200"/>
            </a:lvl3pPr>
            <a:lvl4pPr indent="-228600" lvl="3" marL="1828800" algn="l">
              <a:lnSpc>
                <a:spcPct val="90000"/>
              </a:lnSpc>
              <a:spcBef>
                <a:spcPts val="500"/>
              </a:spcBef>
              <a:spcAft>
                <a:spcPts val="0"/>
              </a:spcAft>
              <a:buClr>
                <a:srgbClr val="EDEDED"/>
              </a:buClr>
              <a:buSzPts val="1000"/>
              <a:buNone/>
              <a:defRPr sz="1000"/>
            </a:lvl4pPr>
            <a:lvl5pPr indent="-228600" lvl="4" marL="2286000" algn="l">
              <a:lnSpc>
                <a:spcPct val="90000"/>
              </a:lnSpc>
              <a:spcBef>
                <a:spcPts val="500"/>
              </a:spcBef>
              <a:spcAft>
                <a:spcPts val="0"/>
              </a:spcAft>
              <a:buClr>
                <a:srgbClr val="EDEDED"/>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7" name="Google Shape;97;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a:lvl1pPr>
            <a:lvl2pPr indent="0" lvl="1" marL="0" algn="r">
              <a:lnSpc>
                <a:spcPct val="100000"/>
              </a:lnSpc>
              <a:spcBef>
                <a:spcPts val="0"/>
              </a:spcBef>
              <a:spcAft>
                <a:spcPts val="0"/>
              </a:spcAft>
              <a:buSzPts val="1200"/>
              <a:buNone/>
              <a:defRPr/>
            </a:lvl2pPr>
            <a:lvl3pPr indent="0" lvl="2" marL="0" algn="r">
              <a:lnSpc>
                <a:spcPct val="100000"/>
              </a:lnSpc>
              <a:spcBef>
                <a:spcPts val="0"/>
              </a:spcBef>
              <a:spcAft>
                <a:spcPts val="0"/>
              </a:spcAft>
              <a:buSzPts val="1200"/>
              <a:buNone/>
              <a:defRPr/>
            </a:lvl3pPr>
            <a:lvl4pPr indent="0" lvl="3" marL="0" algn="r">
              <a:lnSpc>
                <a:spcPct val="100000"/>
              </a:lnSpc>
              <a:spcBef>
                <a:spcPts val="0"/>
              </a:spcBef>
              <a:spcAft>
                <a:spcPts val="0"/>
              </a:spcAft>
              <a:buSzPts val="1200"/>
              <a:buNone/>
              <a:defRPr/>
            </a:lvl4pPr>
            <a:lvl5pPr indent="0" lvl="4" marL="0" algn="r">
              <a:lnSpc>
                <a:spcPct val="100000"/>
              </a:lnSpc>
              <a:spcBef>
                <a:spcPts val="0"/>
              </a:spcBef>
              <a:spcAft>
                <a:spcPts val="0"/>
              </a:spcAft>
              <a:buSzPts val="1200"/>
              <a:buNone/>
              <a:defRPr/>
            </a:lvl5pPr>
            <a:lvl6pPr indent="0" lvl="5" marL="0" algn="r">
              <a:lnSpc>
                <a:spcPct val="100000"/>
              </a:lnSpc>
              <a:spcBef>
                <a:spcPts val="0"/>
              </a:spcBef>
              <a:spcAft>
                <a:spcPts val="0"/>
              </a:spcAft>
              <a:buSzPts val="1200"/>
              <a:buNone/>
              <a:defRPr/>
            </a:lvl6pPr>
            <a:lvl7pPr indent="0" lvl="6" marL="0" algn="r">
              <a:lnSpc>
                <a:spcPct val="100000"/>
              </a:lnSpc>
              <a:spcBef>
                <a:spcPts val="0"/>
              </a:spcBef>
              <a:spcAft>
                <a:spcPts val="0"/>
              </a:spcAft>
              <a:buSzPts val="1200"/>
              <a:buNone/>
              <a:defRPr/>
            </a:lvl7pPr>
            <a:lvl8pPr indent="0" lvl="7" marL="0" algn="r">
              <a:lnSpc>
                <a:spcPct val="100000"/>
              </a:lnSpc>
              <a:spcBef>
                <a:spcPts val="0"/>
              </a:spcBef>
              <a:spcAft>
                <a:spcPts val="0"/>
              </a:spcAft>
              <a:buSzPts val="1200"/>
              <a:buNone/>
              <a:defRPr/>
            </a:lvl8pPr>
            <a:lvl9pPr indent="0" lvl="8" marL="0" algn="r">
              <a:lnSpc>
                <a:spcPct val="100000"/>
              </a:lnSpc>
              <a:spcBef>
                <a:spcPts val="0"/>
              </a:spcBef>
              <a:spcAft>
                <a:spcPts val="0"/>
              </a:spcAft>
              <a:buSzPts val="120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0" name="Shape 100"/>
        <p:cNvGrpSpPr/>
        <p:nvPr/>
      </p:nvGrpSpPr>
      <p:grpSpPr>
        <a:xfrm>
          <a:off x="0" y="0"/>
          <a:ext cx="0" cy="0"/>
          <a:chOff x="0" y="0"/>
          <a:chExt cx="0" cy="0"/>
        </a:xfrm>
      </p:grpSpPr>
      <p:sp>
        <p:nvSpPr>
          <p:cNvPr id="101" name="Google Shape;101;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54"/>
          <p:cNvSpPr txBox="1"/>
          <p:nvPr>
            <p:ph idx="1" type="body"/>
          </p:nvPr>
        </p:nvSpPr>
        <p:spPr>
          <a:xfrm>
            <a:off x="1337282" y="1885950"/>
            <a:ext cx="2946866"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2"/>
              </a:buClr>
              <a:buSzPts val="2400"/>
              <a:buNone/>
              <a:defRPr b="0" sz="2400">
                <a:solidFill>
                  <a:schemeClr val="lt2"/>
                </a:solidFill>
              </a:defRPr>
            </a:lvl1pPr>
            <a:lvl2pPr indent="-228600" lvl="1" marL="914400" algn="l">
              <a:lnSpc>
                <a:spcPct val="90000"/>
              </a:lnSpc>
              <a:spcBef>
                <a:spcPts val="500"/>
              </a:spcBef>
              <a:spcAft>
                <a:spcPts val="0"/>
              </a:spcAft>
              <a:buClr>
                <a:srgbClr val="EDEDED"/>
              </a:buClr>
              <a:buSzPts val="2000"/>
              <a:buNone/>
              <a:defRPr b="1" sz="2000"/>
            </a:lvl2pPr>
            <a:lvl3pPr indent="-228600" lvl="2" marL="1371600" algn="l">
              <a:lnSpc>
                <a:spcPct val="90000"/>
              </a:lnSpc>
              <a:spcBef>
                <a:spcPts val="500"/>
              </a:spcBef>
              <a:spcAft>
                <a:spcPts val="0"/>
              </a:spcAft>
              <a:buClr>
                <a:srgbClr val="EDEDED"/>
              </a:buClr>
              <a:buSzPts val="1800"/>
              <a:buNone/>
              <a:defRPr b="1" sz="1800"/>
            </a:lvl3pPr>
            <a:lvl4pPr indent="-228600" lvl="3" marL="1828800" algn="l">
              <a:lnSpc>
                <a:spcPct val="90000"/>
              </a:lnSpc>
              <a:spcBef>
                <a:spcPts val="500"/>
              </a:spcBef>
              <a:spcAft>
                <a:spcPts val="0"/>
              </a:spcAft>
              <a:buClr>
                <a:srgbClr val="EDEDED"/>
              </a:buClr>
              <a:buSzPts val="1600"/>
              <a:buNone/>
              <a:defRPr b="1" sz="1600"/>
            </a:lvl4pPr>
            <a:lvl5pPr indent="-228600" lvl="4" marL="2286000" algn="l">
              <a:lnSpc>
                <a:spcPct val="90000"/>
              </a:lnSpc>
              <a:spcBef>
                <a:spcPts val="500"/>
              </a:spcBef>
              <a:spcAft>
                <a:spcPts val="0"/>
              </a:spcAft>
              <a:buClr>
                <a:srgbClr val="EDEDED"/>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3" name="Google Shape;103;p54"/>
          <p:cNvSpPr txBox="1"/>
          <p:nvPr>
            <p:ph idx="2" type="body"/>
          </p:nvPr>
        </p:nvSpPr>
        <p:spPr>
          <a:xfrm>
            <a:off x="1356798" y="2571750"/>
            <a:ext cx="2927350"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400"/>
              <a:buNone/>
              <a:defRPr sz="1400"/>
            </a:lvl1pPr>
            <a:lvl2pPr indent="-228600" lvl="1" marL="914400" algn="l">
              <a:lnSpc>
                <a:spcPct val="90000"/>
              </a:lnSpc>
              <a:spcBef>
                <a:spcPts val="500"/>
              </a:spcBef>
              <a:spcAft>
                <a:spcPts val="0"/>
              </a:spcAft>
              <a:buClr>
                <a:srgbClr val="EDEDED"/>
              </a:buClr>
              <a:buSzPts val="1200"/>
              <a:buNone/>
              <a:defRPr sz="1200"/>
            </a:lvl2pPr>
            <a:lvl3pPr indent="-228600" lvl="2" marL="1371600" algn="l">
              <a:lnSpc>
                <a:spcPct val="90000"/>
              </a:lnSpc>
              <a:spcBef>
                <a:spcPts val="500"/>
              </a:spcBef>
              <a:spcAft>
                <a:spcPts val="0"/>
              </a:spcAft>
              <a:buClr>
                <a:srgbClr val="EDEDED"/>
              </a:buClr>
              <a:buSzPts val="1000"/>
              <a:buNone/>
              <a:defRPr sz="1000"/>
            </a:lvl3pPr>
            <a:lvl4pPr indent="-228600" lvl="3" marL="1828800" algn="l">
              <a:lnSpc>
                <a:spcPct val="90000"/>
              </a:lnSpc>
              <a:spcBef>
                <a:spcPts val="500"/>
              </a:spcBef>
              <a:spcAft>
                <a:spcPts val="0"/>
              </a:spcAft>
              <a:buClr>
                <a:srgbClr val="EDEDED"/>
              </a:buClr>
              <a:buSzPts val="900"/>
              <a:buNone/>
              <a:defRPr sz="900"/>
            </a:lvl4pPr>
            <a:lvl5pPr indent="-228600" lvl="4" marL="2286000" algn="l">
              <a:lnSpc>
                <a:spcPct val="90000"/>
              </a:lnSpc>
              <a:spcBef>
                <a:spcPts val="500"/>
              </a:spcBef>
              <a:spcAft>
                <a:spcPts val="0"/>
              </a:spcAft>
              <a:buClr>
                <a:srgbClr val="EDEDED"/>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4" name="Google Shape;104;p54"/>
          <p:cNvSpPr txBox="1"/>
          <p:nvPr>
            <p:ph idx="3" type="body"/>
          </p:nvPr>
        </p:nvSpPr>
        <p:spPr>
          <a:xfrm>
            <a:off x="4587994" y="1885950"/>
            <a:ext cx="2936241"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2"/>
              </a:buClr>
              <a:buSzPts val="2400"/>
              <a:buNone/>
              <a:defRPr b="0" sz="2400">
                <a:solidFill>
                  <a:schemeClr val="lt2"/>
                </a:solidFill>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5" name="Google Shape;105;p54"/>
          <p:cNvSpPr txBox="1"/>
          <p:nvPr>
            <p:ph idx="4" type="body"/>
          </p:nvPr>
        </p:nvSpPr>
        <p:spPr>
          <a:xfrm>
            <a:off x="4577441" y="2571750"/>
            <a:ext cx="2946794"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400"/>
              <a:buNone/>
              <a:defRPr sz="1400"/>
            </a:lvl1pPr>
            <a:lvl2pPr indent="-228600" lvl="1" marL="914400" algn="l">
              <a:lnSpc>
                <a:spcPct val="90000"/>
              </a:lnSpc>
              <a:spcBef>
                <a:spcPts val="500"/>
              </a:spcBef>
              <a:spcAft>
                <a:spcPts val="0"/>
              </a:spcAft>
              <a:buClr>
                <a:srgbClr val="EDEDED"/>
              </a:buClr>
              <a:buSzPts val="1200"/>
              <a:buNone/>
              <a:defRPr sz="1200"/>
            </a:lvl2pPr>
            <a:lvl3pPr indent="-228600" lvl="2" marL="1371600" algn="l">
              <a:lnSpc>
                <a:spcPct val="90000"/>
              </a:lnSpc>
              <a:spcBef>
                <a:spcPts val="500"/>
              </a:spcBef>
              <a:spcAft>
                <a:spcPts val="0"/>
              </a:spcAft>
              <a:buClr>
                <a:srgbClr val="EDEDED"/>
              </a:buClr>
              <a:buSzPts val="1000"/>
              <a:buNone/>
              <a:defRPr sz="1000"/>
            </a:lvl3pPr>
            <a:lvl4pPr indent="-228600" lvl="3" marL="1828800" algn="l">
              <a:lnSpc>
                <a:spcPct val="90000"/>
              </a:lnSpc>
              <a:spcBef>
                <a:spcPts val="500"/>
              </a:spcBef>
              <a:spcAft>
                <a:spcPts val="0"/>
              </a:spcAft>
              <a:buClr>
                <a:srgbClr val="EDEDED"/>
              </a:buClr>
              <a:buSzPts val="900"/>
              <a:buNone/>
              <a:defRPr sz="900"/>
            </a:lvl4pPr>
            <a:lvl5pPr indent="-228600" lvl="4" marL="2286000" algn="l">
              <a:lnSpc>
                <a:spcPct val="90000"/>
              </a:lnSpc>
              <a:spcBef>
                <a:spcPts val="500"/>
              </a:spcBef>
              <a:spcAft>
                <a:spcPts val="0"/>
              </a:spcAft>
              <a:buClr>
                <a:srgbClr val="EDEDED"/>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6" name="Google Shape;106;p54"/>
          <p:cNvSpPr txBox="1"/>
          <p:nvPr>
            <p:ph idx="5" type="body"/>
          </p:nvPr>
        </p:nvSpPr>
        <p:spPr>
          <a:xfrm>
            <a:off x="7829035" y="1885950"/>
            <a:ext cx="2932113"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2"/>
              </a:buClr>
              <a:buSzPts val="2400"/>
              <a:buNone/>
              <a:defRPr b="0" sz="2400">
                <a:solidFill>
                  <a:schemeClr val="lt2"/>
                </a:solidFill>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7" name="Google Shape;107;p54"/>
          <p:cNvSpPr txBox="1"/>
          <p:nvPr>
            <p:ph idx="6" type="body"/>
          </p:nvPr>
        </p:nvSpPr>
        <p:spPr>
          <a:xfrm>
            <a:off x="7829035" y="2571750"/>
            <a:ext cx="2932113"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400"/>
              <a:buNone/>
              <a:defRPr sz="1400"/>
            </a:lvl1pPr>
            <a:lvl2pPr indent="-228600" lvl="1" marL="914400" algn="l">
              <a:lnSpc>
                <a:spcPct val="90000"/>
              </a:lnSpc>
              <a:spcBef>
                <a:spcPts val="500"/>
              </a:spcBef>
              <a:spcAft>
                <a:spcPts val="0"/>
              </a:spcAft>
              <a:buClr>
                <a:srgbClr val="EDEDED"/>
              </a:buClr>
              <a:buSzPts val="1200"/>
              <a:buNone/>
              <a:defRPr sz="1200"/>
            </a:lvl2pPr>
            <a:lvl3pPr indent="-228600" lvl="2" marL="1371600" algn="l">
              <a:lnSpc>
                <a:spcPct val="90000"/>
              </a:lnSpc>
              <a:spcBef>
                <a:spcPts val="500"/>
              </a:spcBef>
              <a:spcAft>
                <a:spcPts val="0"/>
              </a:spcAft>
              <a:buClr>
                <a:srgbClr val="EDEDED"/>
              </a:buClr>
              <a:buSzPts val="1000"/>
              <a:buNone/>
              <a:defRPr sz="1000"/>
            </a:lvl3pPr>
            <a:lvl4pPr indent="-228600" lvl="3" marL="1828800" algn="l">
              <a:lnSpc>
                <a:spcPct val="90000"/>
              </a:lnSpc>
              <a:spcBef>
                <a:spcPts val="500"/>
              </a:spcBef>
              <a:spcAft>
                <a:spcPts val="0"/>
              </a:spcAft>
              <a:buClr>
                <a:srgbClr val="EDEDED"/>
              </a:buClr>
              <a:buSzPts val="900"/>
              <a:buNone/>
              <a:defRPr sz="900"/>
            </a:lvl4pPr>
            <a:lvl5pPr indent="-228600" lvl="4" marL="2286000" algn="l">
              <a:lnSpc>
                <a:spcPct val="90000"/>
              </a:lnSpc>
              <a:spcBef>
                <a:spcPts val="500"/>
              </a:spcBef>
              <a:spcAft>
                <a:spcPts val="0"/>
              </a:spcAft>
              <a:buClr>
                <a:srgbClr val="EDEDED"/>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8" name="Google Shape;108;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a:lvl1pPr>
            <a:lvl2pPr indent="0" lvl="1" marL="0" algn="r">
              <a:lnSpc>
                <a:spcPct val="100000"/>
              </a:lnSpc>
              <a:spcBef>
                <a:spcPts val="0"/>
              </a:spcBef>
              <a:spcAft>
                <a:spcPts val="0"/>
              </a:spcAft>
              <a:buSzPts val="1200"/>
              <a:buNone/>
              <a:defRPr/>
            </a:lvl2pPr>
            <a:lvl3pPr indent="0" lvl="2" marL="0" algn="r">
              <a:lnSpc>
                <a:spcPct val="100000"/>
              </a:lnSpc>
              <a:spcBef>
                <a:spcPts val="0"/>
              </a:spcBef>
              <a:spcAft>
                <a:spcPts val="0"/>
              </a:spcAft>
              <a:buSzPts val="1200"/>
              <a:buNone/>
              <a:defRPr/>
            </a:lvl3pPr>
            <a:lvl4pPr indent="0" lvl="3" marL="0" algn="r">
              <a:lnSpc>
                <a:spcPct val="100000"/>
              </a:lnSpc>
              <a:spcBef>
                <a:spcPts val="0"/>
              </a:spcBef>
              <a:spcAft>
                <a:spcPts val="0"/>
              </a:spcAft>
              <a:buSzPts val="1200"/>
              <a:buNone/>
              <a:defRPr/>
            </a:lvl4pPr>
            <a:lvl5pPr indent="0" lvl="4" marL="0" algn="r">
              <a:lnSpc>
                <a:spcPct val="100000"/>
              </a:lnSpc>
              <a:spcBef>
                <a:spcPts val="0"/>
              </a:spcBef>
              <a:spcAft>
                <a:spcPts val="0"/>
              </a:spcAft>
              <a:buSzPts val="1200"/>
              <a:buNone/>
              <a:defRPr/>
            </a:lvl5pPr>
            <a:lvl6pPr indent="0" lvl="5" marL="0" algn="r">
              <a:lnSpc>
                <a:spcPct val="100000"/>
              </a:lnSpc>
              <a:spcBef>
                <a:spcPts val="0"/>
              </a:spcBef>
              <a:spcAft>
                <a:spcPts val="0"/>
              </a:spcAft>
              <a:buSzPts val="1200"/>
              <a:buNone/>
              <a:defRPr/>
            </a:lvl6pPr>
            <a:lvl7pPr indent="0" lvl="6" marL="0" algn="r">
              <a:lnSpc>
                <a:spcPct val="100000"/>
              </a:lnSpc>
              <a:spcBef>
                <a:spcPts val="0"/>
              </a:spcBef>
              <a:spcAft>
                <a:spcPts val="0"/>
              </a:spcAft>
              <a:buSzPts val="1200"/>
              <a:buNone/>
              <a:defRPr/>
            </a:lvl7pPr>
            <a:lvl8pPr indent="0" lvl="7" marL="0" algn="r">
              <a:lnSpc>
                <a:spcPct val="100000"/>
              </a:lnSpc>
              <a:spcBef>
                <a:spcPts val="0"/>
              </a:spcBef>
              <a:spcAft>
                <a:spcPts val="0"/>
              </a:spcAft>
              <a:buSzPts val="1200"/>
              <a:buNone/>
              <a:defRPr/>
            </a:lvl8pPr>
            <a:lvl9pPr indent="0" lvl="8" marL="0" algn="r">
              <a:lnSpc>
                <a:spcPct val="100000"/>
              </a:lnSpc>
              <a:spcBef>
                <a:spcPts val="0"/>
              </a:spcBef>
              <a:spcAft>
                <a:spcPts val="0"/>
              </a:spcAft>
              <a:buSzPts val="120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1" name="Shape 111"/>
        <p:cNvGrpSpPr/>
        <p:nvPr/>
      </p:nvGrpSpPr>
      <p:grpSpPr>
        <a:xfrm>
          <a:off x="0" y="0"/>
          <a:ext cx="0" cy="0"/>
          <a:chOff x="0" y="0"/>
          <a:chExt cx="0" cy="0"/>
        </a:xfrm>
      </p:grpSpPr>
      <p:sp>
        <p:nvSpPr>
          <p:cNvPr id="112" name="Google Shape;112;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55"/>
          <p:cNvSpPr txBox="1"/>
          <p:nvPr>
            <p:ph idx="1" type="body"/>
          </p:nvPr>
        </p:nvSpPr>
        <p:spPr>
          <a:xfrm>
            <a:off x="1332085" y="4297503"/>
            <a:ext cx="294005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EDEDED"/>
              </a:buClr>
              <a:buSzPts val="2400"/>
              <a:buNone/>
              <a:defRPr b="0" sz="2400">
                <a:solidFill>
                  <a:srgbClr val="EDEDED"/>
                </a:solidFill>
              </a:defRPr>
            </a:lvl1pPr>
            <a:lvl2pPr indent="-228600" lvl="1" marL="914400" algn="l">
              <a:lnSpc>
                <a:spcPct val="90000"/>
              </a:lnSpc>
              <a:spcBef>
                <a:spcPts val="500"/>
              </a:spcBef>
              <a:spcAft>
                <a:spcPts val="0"/>
              </a:spcAft>
              <a:buClr>
                <a:srgbClr val="EDEDED"/>
              </a:buClr>
              <a:buSzPts val="2000"/>
              <a:buNone/>
              <a:defRPr b="1" sz="2000"/>
            </a:lvl2pPr>
            <a:lvl3pPr indent="-228600" lvl="2" marL="1371600" algn="l">
              <a:lnSpc>
                <a:spcPct val="90000"/>
              </a:lnSpc>
              <a:spcBef>
                <a:spcPts val="500"/>
              </a:spcBef>
              <a:spcAft>
                <a:spcPts val="0"/>
              </a:spcAft>
              <a:buClr>
                <a:srgbClr val="EDEDED"/>
              </a:buClr>
              <a:buSzPts val="1800"/>
              <a:buNone/>
              <a:defRPr b="1" sz="1800"/>
            </a:lvl3pPr>
            <a:lvl4pPr indent="-228600" lvl="3" marL="1828800" algn="l">
              <a:lnSpc>
                <a:spcPct val="90000"/>
              </a:lnSpc>
              <a:spcBef>
                <a:spcPts val="500"/>
              </a:spcBef>
              <a:spcAft>
                <a:spcPts val="0"/>
              </a:spcAft>
              <a:buClr>
                <a:srgbClr val="EDEDED"/>
              </a:buClr>
              <a:buSzPts val="1600"/>
              <a:buNone/>
              <a:defRPr b="1" sz="1600"/>
            </a:lvl4pPr>
            <a:lvl5pPr indent="-228600" lvl="4" marL="2286000" algn="l">
              <a:lnSpc>
                <a:spcPct val="90000"/>
              </a:lnSpc>
              <a:spcBef>
                <a:spcPts val="500"/>
              </a:spcBef>
              <a:spcAft>
                <a:spcPts val="0"/>
              </a:spcAft>
              <a:buClr>
                <a:srgbClr val="EDEDED"/>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4" name="Google Shape;114;p55"/>
          <p:cNvSpPr/>
          <p:nvPr>
            <p:ph idx="2" type="pic"/>
          </p:nvPr>
        </p:nvSpPr>
        <p:spPr>
          <a:xfrm>
            <a:off x="1332085" y="2256354"/>
            <a:ext cx="2940050"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5" name="Google Shape;115;p55"/>
          <p:cNvSpPr txBox="1"/>
          <p:nvPr>
            <p:ph idx="3" type="body"/>
          </p:nvPr>
        </p:nvSpPr>
        <p:spPr>
          <a:xfrm>
            <a:off x="1332085" y="4873765"/>
            <a:ext cx="2940050" cy="65918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400"/>
              <a:buNone/>
              <a:defRPr sz="1400"/>
            </a:lvl1pPr>
            <a:lvl2pPr indent="-228600" lvl="1" marL="914400" algn="l">
              <a:lnSpc>
                <a:spcPct val="90000"/>
              </a:lnSpc>
              <a:spcBef>
                <a:spcPts val="500"/>
              </a:spcBef>
              <a:spcAft>
                <a:spcPts val="0"/>
              </a:spcAft>
              <a:buClr>
                <a:srgbClr val="EDEDED"/>
              </a:buClr>
              <a:buSzPts val="1200"/>
              <a:buNone/>
              <a:defRPr sz="1200"/>
            </a:lvl2pPr>
            <a:lvl3pPr indent="-228600" lvl="2" marL="1371600" algn="l">
              <a:lnSpc>
                <a:spcPct val="90000"/>
              </a:lnSpc>
              <a:spcBef>
                <a:spcPts val="500"/>
              </a:spcBef>
              <a:spcAft>
                <a:spcPts val="0"/>
              </a:spcAft>
              <a:buClr>
                <a:srgbClr val="EDEDED"/>
              </a:buClr>
              <a:buSzPts val="1000"/>
              <a:buNone/>
              <a:defRPr sz="1000"/>
            </a:lvl3pPr>
            <a:lvl4pPr indent="-228600" lvl="3" marL="1828800" algn="l">
              <a:lnSpc>
                <a:spcPct val="90000"/>
              </a:lnSpc>
              <a:spcBef>
                <a:spcPts val="500"/>
              </a:spcBef>
              <a:spcAft>
                <a:spcPts val="0"/>
              </a:spcAft>
              <a:buClr>
                <a:srgbClr val="EDEDED"/>
              </a:buClr>
              <a:buSzPts val="900"/>
              <a:buNone/>
              <a:defRPr sz="900"/>
            </a:lvl4pPr>
            <a:lvl5pPr indent="-228600" lvl="4" marL="2286000" algn="l">
              <a:lnSpc>
                <a:spcPct val="90000"/>
              </a:lnSpc>
              <a:spcBef>
                <a:spcPts val="500"/>
              </a:spcBef>
              <a:spcAft>
                <a:spcPts val="0"/>
              </a:spcAft>
              <a:buClr>
                <a:srgbClr val="EDEDED"/>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6" name="Google Shape;116;p55"/>
          <p:cNvSpPr txBox="1"/>
          <p:nvPr>
            <p:ph idx="4" type="body"/>
          </p:nvPr>
        </p:nvSpPr>
        <p:spPr>
          <a:xfrm>
            <a:off x="4568997" y="4297503"/>
            <a:ext cx="293052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EDEDED"/>
              </a:buClr>
              <a:buSzPts val="2400"/>
              <a:buNone/>
              <a:defRPr b="0" sz="2400">
                <a:solidFill>
                  <a:srgbClr val="EDEDED"/>
                </a:solidFill>
              </a:defRPr>
            </a:lvl1pPr>
            <a:lvl2pPr indent="-228600" lvl="1" marL="914400" algn="l">
              <a:lnSpc>
                <a:spcPct val="90000"/>
              </a:lnSpc>
              <a:spcBef>
                <a:spcPts val="500"/>
              </a:spcBef>
              <a:spcAft>
                <a:spcPts val="0"/>
              </a:spcAft>
              <a:buClr>
                <a:srgbClr val="EDEDED"/>
              </a:buClr>
              <a:buSzPts val="2000"/>
              <a:buNone/>
              <a:defRPr b="1" sz="2000"/>
            </a:lvl2pPr>
            <a:lvl3pPr indent="-228600" lvl="2" marL="1371600" algn="l">
              <a:lnSpc>
                <a:spcPct val="90000"/>
              </a:lnSpc>
              <a:spcBef>
                <a:spcPts val="500"/>
              </a:spcBef>
              <a:spcAft>
                <a:spcPts val="0"/>
              </a:spcAft>
              <a:buClr>
                <a:srgbClr val="EDEDED"/>
              </a:buClr>
              <a:buSzPts val="1800"/>
              <a:buNone/>
              <a:defRPr b="1" sz="1800"/>
            </a:lvl3pPr>
            <a:lvl4pPr indent="-228600" lvl="3" marL="1828800" algn="l">
              <a:lnSpc>
                <a:spcPct val="90000"/>
              </a:lnSpc>
              <a:spcBef>
                <a:spcPts val="500"/>
              </a:spcBef>
              <a:spcAft>
                <a:spcPts val="0"/>
              </a:spcAft>
              <a:buClr>
                <a:srgbClr val="EDEDED"/>
              </a:buClr>
              <a:buSzPts val="1600"/>
              <a:buNone/>
              <a:defRPr b="1" sz="1600"/>
            </a:lvl4pPr>
            <a:lvl5pPr indent="-228600" lvl="4" marL="2286000" algn="l">
              <a:lnSpc>
                <a:spcPct val="90000"/>
              </a:lnSpc>
              <a:spcBef>
                <a:spcPts val="500"/>
              </a:spcBef>
              <a:spcAft>
                <a:spcPts val="0"/>
              </a:spcAft>
              <a:buClr>
                <a:srgbClr val="EDEDED"/>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7" name="Google Shape;117;p55"/>
          <p:cNvSpPr/>
          <p:nvPr>
            <p:ph idx="5" type="pic"/>
          </p:nvPr>
        </p:nvSpPr>
        <p:spPr>
          <a:xfrm>
            <a:off x="4568996" y="2256354"/>
            <a:ext cx="2930525"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8" name="Google Shape;118;p55"/>
          <p:cNvSpPr txBox="1"/>
          <p:nvPr>
            <p:ph idx="6" type="body"/>
          </p:nvPr>
        </p:nvSpPr>
        <p:spPr>
          <a:xfrm>
            <a:off x="4567644" y="4873764"/>
            <a:ext cx="2934406" cy="65918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400"/>
              <a:buNone/>
              <a:defRPr sz="1400"/>
            </a:lvl1pPr>
            <a:lvl2pPr indent="-228600" lvl="1" marL="914400" algn="l">
              <a:lnSpc>
                <a:spcPct val="90000"/>
              </a:lnSpc>
              <a:spcBef>
                <a:spcPts val="500"/>
              </a:spcBef>
              <a:spcAft>
                <a:spcPts val="0"/>
              </a:spcAft>
              <a:buClr>
                <a:srgbClr val="EDEDED"/>
              </a:buClr>
              <a:buSzPts val="1200"/>
              <a:buNone/>
              <a:defRPr sz="1200"/>
            </a:lvl2pPr>
            <a:lvl3pPr indent="-228600" lvl="2" marL="1371600" algn="l">
              <a:lnSpc>
                <a:spcPct val="90000"/>
              </a:lnSpc>
              <a:spcBef>
                <a:spcPts val="500"/>
              </a:spcBef>
              <a:spcAft>
                <a:spcPts val="0"/>
              </a:spcAft>
              <a:buClr>
                <a:srgbClr val="EDEDED"/>
              </a:buClr>
              <a:buSzPts val="1000"/>
              <a:buNone/>
              <a:defRPr sz="1000"/>
            </a:lvl3pPr>
            <a:lvl4pPr indent="-228600" lvl="3" marL="1828800" algn="l">
              <a:lnSpc>
                <a:spcPct val="90000"/>
              </a:lnSpc>
              <a:spcBef>
                <a:spcPts val="500"/>
              </a:spcBef>
              <a:spcAft>
                <a:spcPts val="0"/>
              </a:spcAft>
              <a:buClr>
                <a:srgbClr val="EDEDED"/>
              </a:buClr>
              <a:buSzPts val="900"/>
              <a:buNone/>
              <a:defRPr sz="900"/>
            </a:lvl4pPr>
            <a:lvl5pPr indent="-228600" lvl="4" marL="2286000" algn="l">
              <a:lnSpc>
                <a:spcPct val="90000"/>
              </a:lnSpc>
              <a:spcBef>
                <a:spcPts val="500"/>
              </a:spcBef>
              <a:spcAft>
                <a:spcPts val="0"/>
              </a:spcAft>
              <a:buClr>
                <a:srgbClr val="EDEDED"/>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9" name="Google Shape;119;p55"/>
          <p:cNvSpPr txBox="1"/>
          <p:nvPr>
            <p:ph idx="7" type="body"/>
          </p:nvPr>
        </p:nvSpPr>
        <p:spPr>
          <a:xfrm>
            <a:off x="7804322" y="4297503"/>
            <a:ext cx="2932113"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EDEDED"/>
              </a:buClr>
              <a:buSzPts val="2400"/>
              <a:buNone/>
              <a:defRPr b="0" sz="2400">
                <a:solidFill>
                  <a:srgbClr val="EDEDED"/>
                </a:solidFill>
              </a:defRPr>
            </a:lvl1pPr>
            <a:lvl2pPr indent="-228600" lvl="1" marL="914400" algn="l">
              <a:lnSpc>
                <a:spcPct val="90000"/>
              </a:lnSpc>
              <a:spcBef>
                <a:spcPts val="500"/>
              </a:spcBef>
              <a:spcAft>
                <a:spcPts val="0"/>
              </a:spcAft>
              <a:buClr>
                <a:srgbClr val="EDEDED"/>
              </a:buClr>
              <a:buSzPts val="2000"/>
              <a:buNone/>
              <a:defRPr b="1" sz="2000"/>
            </a:lvl2pPr>
            <a:lvl3pPr indent="-228600" lvl="2" marL="1371600" algn="l">
              <a:lnSpc>
                <a:spcPct val="90000"/>
              </a:lnSpc>
              <a:spcBef>
                <a:spcPts val="500"/>
              </a:spcBef>
              <a:spcAft>
                <a:spcPts val="0"/>
              </a:spcAft>
              <a:buClr>
                <a:srgbClr val="EDEDED"/>
              </a:buClr>
              <a:buSzPts val="1800"/>
              <a:buNone/>
              <a:defRPr b="1" sz="1800"/>
            </a:lvl3pPr>
            <a:lvl4pPr indent="-228600" lvl="3" marL="1828800" algn="l">
              <a:lnSpc>
                <a:spcPct val="90000"/>
              </a:lnSpc>
              <a:spcBef>
                <a:spcPts val="500"/>
              </a:spcBef>
              <a:spcAft>
                <a:spcPts val="0"/>
              </a:spcAft>
              <a:buClr>
                <a:srgbClr val="EDEDED"/>
              </a:buClr>
              <a:buSzPts val="1600"/>
              <a:buNone/>
              <a:defRPr b="1" sz="1600"/>
            </a:lvl4pPr>
            <a:lvl5pPr indent="-228600" lvl="4" marL="2286000" algn="l">
              <a:lnSpc>
                <a:spcPct val="90000"/>
              </a:lnSpc>
              <a:spcBef>
                <a:spcPts val="500"/>
              </a:spcBef>
              <a:spcAft>
                <a:spcPts val="0"/>
              </a:spcAft>
              <a:buClr>
                <a:srgbClr val="EDEDED"/>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0" name="Google Shape;120;p55"/>
          <p:cNvSpPr/>
          <p:nvPr>
            <p:ph idx="8" type="pic"/>
          </p:nvPr>
        </p:nvSpPr>
        <p:spPr>
          <a:xfrm>
            <a:off x="7804321" y="2256354"/>
            <a:ext cx="2932113"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1" name="Google Shape;121;p55"/>
          <p:cNvSpPr txBox="1"/>
          <p:nvPr>
            <p:ph idx="9" type="body"/>
          </p:nvPr>
        </p:nvSpPr>
        <p:spPr>
          <a:xfrm>
            <a:off x="7804197" y="4873762"/>
            <a:ext cx="2935997" cy="65918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400"/>
              <a:buNone/>
              <a:defRPr sz="1400"/>
            </a:lvl1pPr>
            <a:lvl2pPr indent="-228600" lvl="1" marL="914400" algn="l">
              <a:lnSpc>
                <a:spcPct val="90000"/>
              </a:lnSpc>
              <a:spcBef>
                <a:spcPts val="500"/>
              </a:spcBef>
              <a:spcAft>
                <a:spcPts val="0"/>
              </a:spcAft>
              <a:buClr>
                <a:srgbClr val="EDEDED"/>
              </a:buClr>
              <a:buSzPts val="1200"/>
              <a:buNone/>
              <a:defRPr sz="1200"/>
            </a:lvl2pPr>
            <a:lvl3pPr indent="-228600" lvl="2" marL="1371600" algn="l">
              <a:lnSpc>
                <a:spcPct val="90000"/>
              </a:lnSpc>
              <a:spcBef>
                <a:spcPts val="500"/>
              </a:spcBef>
              <a:spcAft>
                <a:spcPts val="0"/>
              </a:spcAft>
              <a:buClr>
                <a:srgbClr val="EDEDED"/>
              </a:buClr>
              <a:buSzPts val="1000"/>
              <a:buNone/>
              <a:defRPr sz="1000"/>
            </a:lvl3pPr>
            <a:lvl4pPr indent="-228600" lvl="3" marL="1828800" algn="l">
              <a:lnSpc>
                <a:spcPct val="90000"/>
              </a:lnSpc>
              <a:spcBef>
                <a:spcPts val="500"/>
              </a:spcBef>
              <a:spcAft>
                <a:spcPts val="0"/>
              </a:spcAft>
              <a:buClr>
                <a:srgbClr val="EDEDED"/>
              </a:buClr>
              <a:buSzPts val="900"/>
              <a:buNone/>
              <a:defRPr sz="900"/>
            </a:lvl4pPr>
            <a:lvl5pPr indent="-228600" lvl="4" marL="2286000" algn="l">
              <a:lnSpc>
                <a:spcPct val="90000"/>
              </a:lnSpc>
              <a:spcBef>
                <a:spcPts val="500"/>
              </a:spcBef>
              <a:spcAft>
                <a:spcPts val="0"/>
              </a:spcAft>
              <a:buClr>
                <a:srgbClr val="EDEDED"/>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2" name="Google Shape;122;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a:lvl1pPr>
            <a:lvl2pPr indent="0" lvl="1" marL="0" algn="r">
              <a:lnSpc>
                <a:spcPct val="100000"/>
              </a:lnSpc>
              <a:spcBef>
                <a:spcPts val="0"/>
              </a:spcBef>
              <a:spcAft>
                <a:spcPts val="0"/>
              </a:spcAft>
              <a:buSzPts val="1200"/>
              <a:buNone/>
              <a:defRPr/>
            </a:lvl2pPr>
            <a:lvl3pPr indent="0" lvl="2" marL="0" algn="r">
              <a:lnSpc>
                <a:spcPct val="100000"/>
              </a:lnSpc>
              <a:spcBef>
                <a:spcPts val="0"/>
              </a:spcBef>
              <a:spcAft>
                <a:spcPts val="0"/>
              </a:spcAft>
              <a:buSzPts val="1200"/>
              <a:buNone/>
              <a:defRPr/>
            </a:lvl3pPr>
            <a:lvl4pPr indent="0" lvl="3" marL="0" algn="r">
              <a:lnSpc>
                <a:spcPct val="100000"/>
              </a:lnSpc>
              <a:spcBef>
                <a:spcPts val="0"/>
              </a:spcBef>
              <a:spcAft>
                <a:spcPts val="0"/>
              </a:spcAft>
              <a:buSzPts val="1200"/>
              <a:buNone/>
              <a:defRPr/>
            </a:lvl4pPr>
            <a:lvl5pPr indent="0" lvl="4" marL="0" algn="r">
              <a:lnSpc>
                <a:spcPct val="100000"/>
              </a:lnSpc>
              <a:spcBef>
                <a:spcPts val="0"/>
              </a:spcBef>
              <a:spcAft>
                <a:spcPts val="0"/>
              </a:spcAft>
              <a:buSzPts val="1200"/>
              <a:buNone/>
              <a:defRPr/>
            </a:lvl5pPr>
            <a:lvl6pPr indent="0" lvl="5" marL="0" algn="r">
              <a:lnSpc>
                <a:spcPct val="100000"/>
              </a:lnSpc>
              <a:spcBef>
                <a:spcPts val="0"/>
              </a:spcBef>
              <a:spcAft>
                <a:spcPts val="0"/>
              </a:spcAft>
              <a:buSzPts val="1200"/>
              <a:buNone/>
              <a:defRPr/>
            </a:lvl6pPr>
            <a:lvl7pPr indent="0" lvl="6" marL="0" algn="r">
              <a:lnSpc>
                <a:spcPct val="100000"/>
              </a:lnSpc>
              <a:spcBef>
                <a:spcPts val="0"/>
              </a:spcBef>
              <a:spcAft>
                <a:spcPts val="0"/>
              </a:spcAft>
              <a:buSzPts val="1200"/>
              <a:buNone/>
              <a:defRPr/>
            </a:lvl7pPr>
            <a:lvl8pPr indent="0" lvl="7" marL="0" algn="r">
              <a:lnSpc>
                <a:spcPct val="100000"/>
              </a:lnSpc>
              <a:spcBef>
                <a:spcPts val="0"/>
              </a:spcBef>
              <a:spcAft>
                <a:spcPts val="0"/>
              </a:spcAft>
              <a:buSzPts val="1200"/>
              <a:buNone/>
              <a:defRPr/>
            </a:lvl8pPr>
            <a:lvl9pPr indent="0" lvl="8" marL="0" algn="r">
              <a:lnSpc>
                <a:spcPct val="100000"/>
              </a:lnSpc>
              <a:spcBef>
                <a:spcPts val="0"/>
              </a:spcBef>
              <a:spcAft>
                <a:spcPts val="0"/>
              </a:spcAft>
              <a:buSzPts val="120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5" name="Shape 125"/>
        <p:cNvGrpSpPr/>
        <p:nvPr/>
      </p:nvGrpSpPr>
      <p:grpSpPr>
        <a:xfrm>
          <a:off x="0" y="0"/>
          <a:ext cx="0" cy="0"/>
          <a:chOff x="0" y="0"/>
          <a:chExt cx="0" cy="0"/>
        </a:xfrm>
      </p:grpSpPr>
      <p:sp>
        <p:nvSpPr>
          <p:cNvPr id="126" name="Google Shape;126;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p56"/>
          <p:cNvSpPr txBox="1"/>
          <p:nvPr>
            <p:ph idx="1" type="body"/>
          </p:nvPr>
        </p:nvSpPr>
        <p:spPr>
          <a:xfrm rot="5400000">
            <a:off x="4061231" y="-1115606"/>
            <a:ext cx="4351338" cy="102338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8" name="Google Shape;128;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a:lvl1pPr>
            <a:lvl2pPr indent="0" lvl="1" marL="0" algn="r">
              <a:lnSpc>
                <a:spcPct val="100000"/>
              </a:lnSpc>
              <a:spcBef>
                <a:spcPts val="0"/>
              </a:spcBef>
              <a:spcAft>
                <a:spcPts val="0"/>
              </a:spcAft>
              <a:buSzPts val="1200"/>
              <a:buNone/>
              <a:defRPr/>
            </a:lvl2pPr>
            <a:lvl3pPr indent="0" lvl="2" marL="0" algn="r">
              <a:lnSpc>
                <a:spcPct val="100000"/>
              </a:lnSpc>
              <a:spcBef>
                <a:spcPts val="0"/>
              </a:spcBef>
              <a:spcAft>
                <a:spcPts val="0"/>
              </a:spcAft>
              <a:buSzPts val="1200"/>
              <a:buNone/>
              <a:defRPr/>
            </a:lvl3pPr>
            <a:lvl4pPr indent="0" lvl="3" marL="0" algn="r">
              <a:lnSpc>
                <a:spcPct val="100000"/>
              </a:lnSpc>
              <a:spcBef>
                <a:spcPts val="0"/>
              </a:spcBef>
              <a:spcAft>
                <a:spcPts val="0"/>
              </a:spcAft>
              <a:buSzPts val="1200"/>
              <a:buNone/>
              <a:defRPr/>
            </a:lvl4pPr>
            <a:lvl5pPr indent="0" lvl="4" marL="0" algn="r">
              <a:lnSpc>
                <a:spcPct val="100000"/>
              </a:lnSpc>
              <a:spcBef>
                <a:spcPts val="0"/>
              </a:spcBef>
              <a:spcAft>
                <a:spcPts val="0"/>
              </a:spcAft>
              <a:buSzPts val="1200"/>
              <a:buNone/>
              <a:defRPr/>
            </a:lvl5pPr>
            <a:lvl6pPr indent="0" lvl="5" marL="0" algn="r">
              <a:lnSpc>
                <a:spcPct val="100000"/>
              </a:lnSpc>
              <a:spcBef>
                <a:spcPts val="0"/>
              </a:spcBef>
              <a:spcAft>
                <a:spcPts val="0"/>
              </a:spcAft>
              <a:buSzPts val="1200"/>
              <a:buNone/>
              <a:defRPr/>
            </a:lvl6pPr>
            <a:lvl7pPr indent="0" lvl="6" marL="0" algn="r">
              <a:lnSpc>
                <a:spcPct val="100000"/>
              </a:lnSpc>
              <a:spcBef>
                <a:spcPts val="0"/>
              </a:spcBef>
              <a:spcAft>
                <a:spcPts val="0"/>
              </a:spcAft>
              <a:buSzPts val="1200"/>
              <a:buNone/>
              <a:defRPr/>
            </a:lvl7pPr>
            <a:lvl8pPr indent="0" lvl="7" marL="0" algn="r">
              <a:lnSpc>
                <a:spcPct val="100000"/>
              </a:lnSpc>
              <a:spcBef>
                <a:spcPts val="0"/>
              </a:spcBef>
              <a:spcAft>
                <a:spcPts val="0"/>
              </a:spcAft>
              <a:buSzPts val="1200"/>
              <a:buNone/>
              <a:defRPr/>
            </a:lvl8pPr>
            <a:lvl9pPr indent="0" lvl="8" marL="0" algn="r">
              <a:lnSpc>
                <a:spcPct val="100000"/>
              </a:lnSpc>
              <a:spcBef>
                <a:spcPts val="0"/>
              </a:spcBef>
              <a:spcAft>
                <a:spcPts val="0"/>
              </a:spcAft>
              <a:buSzPts val="120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1" name="Shape 131"/>
        <p:cNvGrpSpPr/>
        <p:nvPr/>
      </p:nvGrpSpPr>
      <p:grpSpPr>
        <a:xfrm>
          <a:off x="0" y="0"/>
          <a:ext cx="0" cy="0"/>
          <a:chOff x="0" y="0"/>
          <a:chExt cx="0" cy="0"/>
        </a:xfrm>
      </p:grpSpPr>
      <p:sp>
        <p:nvSpPr>
          <p:cNvPr id="132" name="Google Shape;132;p5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5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4" name="Google Shape;134;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a:lvl1pPr>
            <a:lvl2pPr indent="0" lvl="1" marL="0" algn="r">
              <a:lnSpc>
                <a:spcPct val="100000"/>
              </a:lnSpc>
              <a:spcBef>
                <a:spcPts val="0"/>
              </a:spcBef>
              <a:spcAft>
                <a:spcPts val="0"/>
              </a:spcAft>
              <a:buSzPts val="1200"/>
              <a:buNone/>
              <a:defRPr/>
            </a:lvl2pPr>
            <a:lvl3pPr indent="0" lvl="2" marL="0" algn="r">
              <a:lnSpc>
                <a:spcPct val="100000"/>
              </a:lnSpc>
              <a:spcBef>
                <a:spcPts val="0"/>
              </a:spcBef>
              <a:spcAft>
                <a:spcPts val="0"/>
              </a:spcAft>
              <a:buSzPts val="1200"/>
              <a:buNone/>
              <a:defRPr/>
            </a:lvl3pPr>
            <a:lvl4pPr indent="0" lvl="3" marL="0" algn="r">
              <a:lnSpc>
                <a:spcPct val="100000"/>
              </a:lnSpc>
              <a:spcBef>
                <a:spcPts val="0"/>
              </a:spcBef>
              <a:spcAft>
                <a:spcPts val="0"/>
              </a:spcAft>
              <a:buSzPts val="1200"/>
              <a:buNone/>
              <a:defRPr/>
            </a:lvl4pPr>
            <a:lvl5pPr indent="0" lvl="4" marL="0" algn="r">
              <a:lnSpc>
                <a:spcPct val="100000"/>
              </a:lnSpc>
              <a:spcBef>
                <a:spcPts val="0"/>
              </a:spcBef>
              <a:spcAft>
                <a:spcPts val="0"/>
              </a:spcAft>
              <a:buSzPts val="1200"/>
              <a:buNone/>
              <a:defRPr/>
            </a:lvl5pPr>
            <a:lvl6pPr indent="0" lvl="5" marL="0" algn="r">
              <a:lnSpc>
                <a:spcPct val="100000"/>
              </a:lnSpc>
              <a:spcBef>
                <a:spcPts val="0"/>
              </a:spcBef>
              <a:spcAft>
                <a:spcPts val="0"/>
              </a:spcAft>
              <a:buSzPts val="1200"/>
              <a:buNone/>
              <a:defRPr/>
            </a:lvl6pPr>
            <a:lvl7pPr indent="0" lvl="6" marL="0" algn="r">
              <a:lnSpc>
                <a:spcPct val="100000"/>
              </a:lnSpc>
              <a:spcBef>
                <a:spcPts val="0"/>
              </a:spcBef>
              <a:spcAft>
                <a:spcPts val="0"/>
              </a:spcAft>
              <a:buSzPts val="1200"/>
              <a:buNone/>
              <a:defRPr/>
            </a:lvl7pPr>
            <a:lvl8pPr indent="0" lvl="7" marL="0" algn="r">
              <a:lnSpc>
                <a:spcPct val="100000"/>
              </a:lnSpc>
              <a:spcBef>
                <a:spcPts val="0"/>
              </a:spcBef>
              <a:spcAft>
                <a:spcPts val="0"/>
              </a:spcAft>
              <a:buSzPts val="1200"/>
              <a:buNone/>
              <a:defRPr/>
            </a:lvl8pPr>
            <a:lvl9pPr indent="0" lvl="8" marL="0" algn="r">
              <a:lnSpc>
                <a:spcPct val="100000"/>
              </a:lnSpc>
              <a:spcBef>
                <a:spcPts val="0"/>
              </a:spcBef>
              <a:spcAft>
                <a:spcPts val="0"/>
              </a:spcAft>
              <a:buSzPts val="120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3" name="Shape 143"/>
        <p:cNvGrpSpPr/>
        <p:nvPr/>
      </p:nvGrpSpPr>
      <p:grpSpPr>
        <a:xfrm>
          <a:off x="0" y="0"/>
          <a:ext cx="0" cy="0"/>
          <a:chOff x="0" y="0"/>
          <a:chExt cx="0" cy="0"/>
        </a:xfrm>
      </p:grpSpPr>
      <p:pic>
        <p:nvPicPr>
          <p:cNvPr descr="Celestia-R1---OverlayContentHD.png" id="144" name="Google Shape;144;p24"/>
          <p:cNvPicPr preferRelativeResize="0"/>
          <p:nvPr/>
        </p:nvPicPr>
        <p:blipFill rotWithShape="1">
          <a:blip r:embed="rId2">
            <a:alphaModFix/>
          </a:blip>
          <a:srcRect b="0" l="0" r="0" t="0"/>
          <a:stretch/>
        </p:blipFill>
        <p:spPr>
          <a:xfrm>
            <a:off x="0" y="0"/>
            <a:ext cx="12188827" cy="6856215"/>
          </a:xfrm>
          <a:prstGeom prst="rect">
            <a:avLst/>
          </a:prstGeom>
          <a:noFill/>
          <a:ln>
            <a:noFill/>
          </a:ln>
        </p:spPr>
      </p:pic>
      <p:sp>
        <p:nvSpPr>
          <p:cNvPr id="145" name="Google Shape;145;p24"/>
          <p:cNvSpPr txBox="1"/>
          <p:nvPr>
            <p:ph type="title"/>
          </p:nvPr>
        </p:nvSpPr>
        <p:spPr>
          <a:xfrm>
            <a:off x="685801" y="609600"/>
            <a:ext cx="10131300" cy="1456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24"/>
          <p:cNvSpPr txBox="1"/>
          <p:nvPr>
            <p:ph idx="1" type="body"/>
          </p:nvPr>
        </p:nvSpPr>
        <p:spPr>
          <a:xfrm>
            <a:off x="685801" y="2142067"/>
            <a:ext cx="10131300" cy="3649200"/>
          </a:xfrm>
          <a:prstGeom prst="rect">
            <a:avLst/>
          </a:prstGeom>
          <a:noFill/>
          <a:ln>
            <a:noFill/>
          </a:ln>
        </p:spPr>
        <p:txBody>
          <a:bodyPr anchorCtr="0" anchor="ctr" bIns="45700" lIns="91425" spcFirstLastPara="1" rIns="91425" wrap="square" tIns="45700">
            <a:norm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1000"/>
              </a:spcAft>
              <a:buSzPts val="1800"/>
              <a:buChar char="•"/>
              <a:defRPr/>
            </a:lvl9pPr>
          </a:lstStyle>
          <a:p/>
        </p:txBody>
      </p:sp>
      <p:sp>
        <p:nvSpPr>
          <p:cNvPr id="147" name="Google Shape;147;p24"/>
          <p:cNvSpPr txBox="1"/>
          <p:nvPr>
            <p:ph idx="10" type="dt"/>
          </p:nvPr>
        </p:nvSpPr>
        <p:spPr>
          <a:xfrm>
            <a:off x="8589660" y="5870575"/>
            <a:ext cx="1600200" cy="3777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24"/>
          <p:cNvSpPr txBox="1"/>
          <p:nvPr>
            <p:ph idx="11" type="ftr"/>
          </p:nvPr>
        </p:nvSpPr>
        <p:spPr>
          <a:xfrm>
            <a:off x="685800" y="5870575"/>
            <a:ext cx="7827600" cy="377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24"/>
          <p:cNvSpPr txBox="1"/>
          <p:nvPr>
            <p:ph idx="12" type="sldNum"/>
          </p:nvPr>
        </p:nvSpPr>
        <p:spPr>
          <a:xfrm>
            <a:off x="10266060" y="5870575"/>
            <a:ext cx="551100" cy="377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2"/>
          <p:cNvSpPr txBox="1"/>
          <p:nvPr>
            <p:ph idx="1" type="body"/>
          </p:nvPr>
        </p:nvSpPr>
        <p:spPr>
          <a:xfrm>
            <a:off x="1120000" y="1825625"/>
            <a:ext cx="102338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4" name="Google Shape;24;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a:lvl1pPr>
            <a:lvl2pPr indent="0" lvl="1" marL="0" algn="r">
              <a:lnSpc>
                <a:spcPct val="100000"/>
              </a:lnSpc>
              <a:spcBef>
                <a:spcPts val="0"/>
              </a:spcBef>
              <a:spcAft>
                <a:spcPts val="0"/>
              </a:spcAft>
              <a:buSzPts val="1200"/>
              <a:buNone/>
              <a:defRPr/>
            </a:lvl2pPr>
            <a:lvl3pPr indent="0" lvl="2" marL="0" algn="r">
              <a:lnSpc>
                <a:spcPct val="100000"/>
              </a:lnSpc>
              <a:spcBef>
                <a:spcPts val="0"/>
              </a:spcBef>
              <a:spcAft>
                <a:spcPts val="0"/>
              </a:spcAft>
              <a:buSzPts val="1200"/>
              <a:buNone/>
              <a:defRPr/>
            </a:lvl3pPr>
            <a:lvl4pPr indent="0" lvl="3" marL="0" algn="r">
              <a:lnSpc>
                <a:spcPct val="100000"/>
              </a:lnSpc>
              <a:spcBef>
                <a:spcPts val="0"/>
              </a:spcBef>
              <a:spcAft>
                <a:spcPts val="0"/>
              </a:spcAft>
              <a:buSzPts val="1200"/>
              <a:buNone/>
              <a:defRPr/>
            </a:lvl4pPr>
            <a:lvl5pPr indent="0" lvl="4" marL="0" algn="r">
              <a:lnSpc>
                <a:spcPct val="100000"/>
              </a:lnSpc>
              <a:spcBef>
                <a:spcPts val="0"/>
              </a:spcBef>
              <a:spcAft>
                <a:spcPts val="0"/>
              </a:spcAft>
              <a:buSzPts val="1200"/>
              <a:buNone/>
              <a:defRPr/>
            </a:lvl5pPr>
            <a:lvl6pPr indent="0" lvl="5" marL="0" algn="r">
              <a:lnSpc>
                <a:spcPct val="100000"/>
              </a:lnSpc>
              <a:spcBef>
                <a:spcPts val="0"/>
              </a:spcBef>
              <a:spcAft>
                <a:spcPts val="0"/>
              </a:spcAft>
              <a:buSzPts val="1200"/>
              <a:buNone/>
              <a:defRPr/>
            </a:lvl6pPr>
            <a:lvl7pPr indent="0" lvl="6" marL="0" algn="r">
              <a:lnSpc>
                <a:spcPct val="100000"/>
              </a:lnSpc>
              <a:spcBef>
                <a:spcPts val="0"/>
              </a:spcBef>
              <a:spcAft>
                <a:spcPts val="0"/>
              </a:spcAft>
              <a:buSzPts val="1200"/>
              <a:buNone/>
              <a:defRPr/>
            </a:lvl7pPr>
            <a:lvl8pPr indent="0" lvl="7" marL="0" algn="r">
              <a:lnSpc>
                <a:spcPct val="100000"/>
              </a:lnSpc>
              <a:spcBef>
                <a:spcPts val="0"/>
              </a:spcBef>
              <a:spcAft>
                <a:spcPts val="0"/>
              </a:spcAft>
              <a:buSzPts val="1200"/>
              <a:buNone/>
              <a:defRPr/>
            </a:lvl8pPr>
            <a:lvl9pPr indent="0" lvl="8" marL="0" algn="r">
              <a:lnSpc>
                <a:spcPct val="100000"/>
              </a:lnSpc>
              <a:spcBef>
                <a:spcPts val="0"/>
              </a:spcBef>
              <a:spcAft>
                <a:spcPts val="0"/>
              </a:spcAft>
              <a:buSzPts val="120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3"/>
          <p:cNvSpPr txBox="1"/>
          <p:nvPr>
            <p:ph type="ctrTitle"/>
          </p:nvPr>
        </p:nvSpPr>
        <p:spPr>
          <a:xfrm>
            <a:off x="854532" y="4464028"/>
            <a:ext cx="9144000" cy="164149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E2E2E2"/>
              </a:buClr>
              <a:buSzPts val="9600"/>
              <a:buFont typeface="Corbel"/>
              <a:buNone/>
              <a:defRPr b="0" sz="9600">
                <a:solidFill>
                  <a:srgbClr val="E2E2E2"/>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3"/>
          <p:cNvSpPr txBox="1"/>
          <p:nvPr>
            <p:ph idx="1" type="subTitle"/>
          </p:nvPr>
        </p:nvSpPr>
        <p:spPr>
          <a:xfrm>
            <a:off x="854532" y="3693674"/>
            <a:ext cx="9144000" cy="754025"/>
          </a:xfrm>
          <a:prstGeom prst="rect">
            <a:avLst/>
          </a:prstGeom>
          <a:noFill/>
          <a:ln>
            <a:noFill/>
          </a:ln>
        </p:spPr>
        <p:txBody>
          <a:bodyPr anchorCtr="0" anchor="b" bIns="45700" lIns="91425" spcFirstLastPara="1" rIns="91425" wrap="square" tIns="45700">
            <a:normAutofit/>
          </a:bodyPr>
          <a:lstStyle>
            <a:lvl1pPr lvl="0" algn="l">
              <a:lnSpc>
                <a:spcPct val="90000"/>
              </a:lnSpc>
              <a:spcBef>
                <a:spcPts val="1000"/>
              </a:spcBef>
              <a:spcAft>
                <a:spcPts val="0"/>
              </a:spcAft>
              <a:buClr>
                <a:schemeClr val="lt2"/>
              </a:buClr>
              <a:buSzPts val="3200"/>
              <a:buNone/>
              <a:defRPr b="0" sz="3200">
                <a:solidFill>
                  <a:schemeClr val="lt2"/>
                </a:solidFill>
                <a:latin typeface="Corbel"/>
                <a:ea typeface="Corbel"/>
                <a:cs typeface="Corbel"/>
                <a:sym typeface="Corbel"/>
              </a:defRPr>
            </a:lvl1pPr>
            <a:lvl2pPr lvl="1" algn="ctr">
              <a:lnSpc>
                <a:spcPct val="90000"/>
              </a:lnSpc>
              <a:spcBef>
                <a:spcPts val="500"/>
              </a:spcBef>
              <a:spcAft>
                <a:spcPts val="0"/>
              </a:spcAft>
              <a:buClr>
                <a:srgbClr val="EDEDED"/>
              </a:buClr>
              <a:buSzPts val="2000"/>
              <a:buNone/>
              <a:defRPr sz="2000"/>
            </a:lvl2pPr>
            <a:lvl3pPr lvl="2" algn="ctr">
              <a:lnSpc>
                <a:spcPct val="90000"/>
              </a:lnSpc>
              <a:spcBef>
                <a:spcPts val="500"/>
              </a:spcBef>
              <a:spcAft>
                <a:spcPts val="0"/>
              </a:spcAft>
              <a:buClr>
                <a:srgbClr val="EDEDED"/>
              </a:buClr>
              <a:buSzPts val="1800"/>
              <a:buNone/>
              <a:defRPr sz="1800"/>
            </a:lvl3pPr>
            <a:lvl4pPr lvl="3" algn="ctr">
              <a:lnSpc>
                <a:spcPct val="90000"/>
              </a:lnSpc>
              <a:spcBef>
                <a:spcPts val="500"/>
              </a:spcBef>
              <a:spcAft>
                <a:spcPts val="0"/>
              </a:spcAft>
              <a:buClr>
                <a:srgbClr val="EDEDED"/>
              </a:buClr>
              <a:buSzPts val="1600"/>
              <a:buNone/>
              <a:defRPr sz="1600"/>
            </a:lvl4pPr>
            <a:lvl5pPr lvl="4" algn="ctr">
              <a:lnSpc>
                <a:spcPct val="90000"/>
              </a:lnSpc>
              <a:spcBef>
                <a:spcPts val="500"/>
              </a:spcBef>
              <a:spcAft>
                <a:spcPts val="0"/>
              </a:spcAft>
              <a:buClr>
                <a:srgbClr val="EDEDED"/>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30" name="Google Shape;30;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a:lvl1pPr>
            <a:lvl2pPr indent="0" lvl="1" marL="0" algn="r">
              <a:lnSpc>
                <a:spcPct val="100000"/>
              </a:lnSpc>
              <a:spcBef>
                <a:spcPts val="0"/>
              </a:spcBef>
              <a:spcAft>
                <a:spcPts val="0"/>
              </a:spcAft>
              <a:buSzPts val="1200"/>
              <a:buNone/>
              <a:defRPr/>
            </a:lvl2pPr>
            <a:lvl3pPr indent="0" lvl="2" marL="0" algn="r">
              <a:lnSpc>
                <a:spcPct val="100000"/>
              </a:lnSpc>
              <a:spcBef>
                <a:spcPts val="0"/>
              </a:spcBef>
              <a:spcAft>
                <a:spcPts val="0"/>
              </a:spcAft>
              <a:buSzPts val="1200"/>
              <a:buNone/>
              <a:defRPr/>
            </a:lvl3pPr>
            <a:lvl4pPr indent="0" lvl="3" marL="0" algn="r">
              <a:lnSpc>
                <a:spcPct val="100000"/>
              </a:lnSpc>
              <a:spcBef>
                <a:spcPts val="0"/>
              </a:spcBef>
              <a:spcAft>
                <a:spcPts val="0"/>
              </a:spcAft>
              <a:buSzPts val="1200"/>
              <a:buNone/>
              <a:defRPr/>
            </a:lvl4pPr>
            <a:lvl5pPr indent="0" lvl="4" marL="0" algn="r">
              <a:lnSpc>
                <a:spcPct val="100000"/>
              </a:lnSpc>
              <a:spcBef>
                <a:spcPts val="0"/>
              </a:spcBef>
              <a:spcAft>
                <a:spcPts val="0"/>
              </a:spcAft>
              <a:buSzPts val="1200"/>
              <a:buNone/>
              <a:defRPr/>
            </a:lvl5pPr>
            <a:lvl6pPr indent="0" lvl="5" marL="0" algn="r">
              <a:lnSpc>
                <a:spcPct val="100000"/>
              </a:lnSpc>
              <a:spcBef>
                <a:spcPts val="0"/>
              </a:spcBef>
              <a:spcAft>
                <a:spcPts val="0"/>
              </a:spcAft>
              <a:buSzPts val="1200"/>
              <a:buNone/>
              <a:defRPr/>
            </a:lvl6pPr>
            <a:lvl7pPr indent="0" lvl="6" marL="0" algn="r">
              <a:lnSpc>
                <a:spcPct val="100000"/>
              </a:lnSpc>
              <a:spcBef>
                <a:spcPts val="0"/>
              </a:spcBef>
              <a:spcAft>
                <a:spcPts val="0"/>
              </a:spcAft>
              <a:buSzPts val="1200"/>
              <a:buNone/>
              <a:defRPr/>
            </a:lvl7pPr>
            <a:lvl8pPr indent="0" lvl="7" marL="0" algn="r">
              <a:lnSpc>
                <a:spcPct val="100000"/>
              </a:lnSpc>
              <a:spcBef>
                <a:spcPts val="0"/>
              </a:spcBef>
              <a:spcAft>
                <a:spcPts val="0"/>
              </a:spcAft>
              <a:buSzPts val="1200"/>
              <a:buNone/>
              <a:defRPr/>
            </a:lvl8pPr>
            <a:lvl9pPr indent="0" lvl="8" marL="0" algn="r">
              <a:lnSpc>
                <a:spcPct val="100000"/>
              </a:lnSpc>
              <a:spcBef>
                <a:spcPts val="0"/>
              </a:spcBef>
              <a:spcAft>
                <a:spcPts val="0"/>
              </a:spcAft>
              <a:buSzPts val="120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4"/>
          <p:cNvSpPr txBox="1"/>
          <p:nvPr>
            <p:ph idx="1" type="body"/>
          </p:nvPr>
        </p:nvSpPr>
        <p:spPr>
          <a:xfrm>
            <a:off x="1120000" y="1825625"/>
            <a:ext cx="5025216"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6" name="Google Shape;36;p44"/>
          <p:cNvSpPr txBox="1"/>
          <p:nvPr>
            <p:ph idx="2" type="body"/>
          </p:nvPr>
        </p:nvSpPr>
        <p:spPr>
          <a:xfrm>
            <a:off x="6319840" y="1825625"/>
            <a:ext cx="503396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7" name="Google Shape;37;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a:lvl1pPr>
            <a:lvl2pPr indent="0" lvl="1" marL="0" algn="r">
              <a:lnSpc>
                <a:spcPct val="100000"/>
              </a:lnSpc>
              <a:spcBef>
                <a:spcPts val="0"/>
              </a:spcBef>
              <a:spcAft>
                <a:spcPts val="0"/>
              </a:spcAft>
              <a:buSzPts val="1200"/>
              <a:buNone/>
              <a:defRPr/>
            </a:lvl2pPr>
            <a:lvl3pPr indent="0" lvl="2" marL="0" algn="r">
              <a:lnSpc>
                <a:spcPct val="100000"/>
              </a:lnSpc>
              <a:spcBef>
                <a:spcPts val="0"/>
              </a:spcBef>
              <a:spcAft>
                <a:spcPts val="0"/>
              </a:spcAft>
              <a:buSzPts val="1200"/>
              <a:buNone/>
              <a:defRPr/>
            </a:lvl3pPr>
            <a:lvl4pPr indent="0" lvl="3" marL="0" algn="r">
              <a:lnSpc>
                <a:spcPct val="100000"/>
              </a:lnSpc>
              <a:spcBef>
                <a:spcPts val="0"/>
              </a:spcBef>
              <a:spcAft>
                <a:spcPts val="0"/>
              </a:spcAft>
              <a:buSzPts val="1200"/>
              <a:buNone/>
              <a:defRPr/>
            </a:lvl4pPr>
            <a:lvl5pPr indent="0" lvl="4" marL="0" algn="r">
              <a:lnSpc>
                <a:spcPct val="100000"/>
              </a:lnSpc>
              <a:spcBef>
                <a:spcPts val="0"/>
              </a:spcBef>
              <a:spcAft>
                <a:spcPts val="0"/>
              </a:spcAft>
              <a:buSzPts val="1200"/>
              <a:buNone/>
              <a:defRPr/>
            </a:lvl5pPr>
            <a:lvl6pPr indent="0" lvl="5" marL="0" algn="r">
              <a:lnSpc>
                <a:spcPct val="100000"/>
              </a:lnSpc>
              <a:spcBef>
                <a:spcPts val="0"/>
              </a:spcBef>
              <a:spcAft>
                <a:spcPts val="0"/>
              </a:spcAft>
              <a:buSzPts val="1200"/>
              <a:buNone/>
              <a:defRPr/>
            </a:lvl6pPr>
            <a:lvl7pPr indent="0" lvl="6" marL="0" algn="r">
              <a:lnSpc>
                <a:spcPct val="100000"/>
              </a:lnSpc>
              <a:spcBef>
                <a:spcPts val="0"/>
              </a:spcBef>
              <a:spcAft>
                <a:spcPts val="0"/>
              </a:spcAft>
              <a:buSzPts val="1200"/>
              <a:buNone/>
              <a:defRPr/>
            </a:lvl7pPr>
            <a:lvl8pPr indent="0" lvl="7" marL="0" algn="r">
              <a:lnSpc>
                <a:spcPct val="100000"/>
              </a:lnSpc>
              <a:spcBef>
                <a:spcPts val="0"/>
              </a:spcBef>
              <a:spcAft>
                <a:spcPts val="0"/>
              </a:spcAft>
              <a:buSzPts val="1200"/>
              <a:buNone/>
              <a:defRPr/>
            </a:lvl8pPr>
            <a:lvl9pPr indent="0" lvl="8" marL="0" algn="r">
              <a:lnSpc>
                <a:spcPct val="100000"/>
              </a:lnSpc>
              <a:spcBef>
                <a:spcPts val="0"/>
              </a:spcBef>
              <a:spcAft>
                <a:spcPts val="0"/>
              </a:spcAft>
              <a:buSzPts val="120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4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5"/>
          <p:cNvSpPr txBox="1"/>
          <p:nvPr>
            <p:ph idx="1" type="body"/>
          </p:nvPr>
        </p:nvSpPr>
        <p:spPr>
          <a:xfrm>
            <a:off x="1120000" y="1681163"/>
            <a:ext cx="5025216"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2"/>
              </a:buClr>
              <a:buSzPts val="2400"/>
              <a:buNone/>
              <a:defRPr b="0" sz="2400">
                <a:solidFill>
                  <a:schemeClr val="lt2"/>
                </a:solidFill>
              </a:defRPr>
            </a:lvl1pPr>
            <a:lvl2pPr indent="-228600" lvl="1" marL="914400" algn="l">
              <a:lnSpc>
                <a:spcPct val="90000"/>
              </a:lnSpc>
              <a:spcBef>
                <a:spcPts val="500"/>
              </a:spcBef>
              <a:spcAft>
                <a:spcPts val="0"/>
              </a:spcAft>
              <a:buClr>
                <a:srgbClr val="EDEDED"/>
              </a:buClr>
              <a:buSzPts val="2000"/>
              <a:buNone/>
              <a:defRPr b="1" sz="2000"/>
            </a:lvl2pPr>
            <a:lvl3pPr indent="-228600" lvl="2" marL="1371600" algn="l">
              <a:lnSpc>
                <a:spcPct val="90000"/>
              </a:lnSpc>
              <a:spcBef>
                <a:spcPts val="500"/>
              </a:spcBef>
              <a:spcAft>
                <a:spcPts val="0"/>
              </a:spcAft>
              <a:buClr>
                <a:srgbClr val="EDEDED"/>
              </a:buClr>
              <a:buSzPts val="1800"/>
              <a:buNone/>
              <a:defRPr b="1" sz="1800"/>
            </a:lvl3pPr>
            <a:lvl4pPr indent="-228600" lvl="3" marL="1828800" algn="l">
              <a:lnSpc>
                <a:spcPct val="90000"/>
              </a:lnSpc>
              <a:spcBef>
                <a:spcPts val="500"/>
              </a:spcBef>
              <a:spcAft>
                <a:spcPts val="0"/>
              </a:spcAft>
              <a:buClr>
                <a:srgbClr val="EDEDED"/>
              </a:buClr>
              <a:buSzPts val="1600"/>
              <a:buNone/>
              <a:defRPr b="1" sz="1600"/>
            </a:lvl4pPr>
            <a:lvl5pPr indent="-228600" lvl="4" marL="2286000" algn="l">
              <a:lnSpc>
                <a:spcPct val="90000"/>
              </a:lnSpc>
              <a:spcBef>
                <a:spcPts val="500"/>
              </a:spcBef>
              <a:spcAft>
                <a:spcPts val="0"/>
              </a:spcAft>
              <a:buClr>
                <a:srgbClr val="EDEDED"/>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3" name="Google Shape;43;p45"/>
          <p:cNvSpPr txBox="1"/>
          <p:nvPr>
            <p:ph idx="2" type="body"/>
          </p:nvPr>
        </p:nvSpPr>
        <p:spPr>
          <a:xfrm>
            <a:off x="1120000" y="2505075"/>
            <a:ext cx="5025216"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4" name="Google Shape;44;p45"/>
          <p:cNvSpPr txBox="1"/>
          <p:nvPr>
            <p:ph idx="3" type="body"/>
          </p:nvPr>
        </p:nvSpPr>
        <p:spPr>
          <a:xfrm>
            <a:off x="6319840" y="1681163"/>
            <a:ext cx="503554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2"/>
              </a:buClr>
              <a:buSzPts val="2400"/>
              <a:buNone/>
              <a:defRPr b="0" sz="2400">
                <a:solidFill>
                  <a:schemeClr val="lt2"/>
                </a:solidFill>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45"/>
          <p:cNvSpPr txBox="1"/>
          <p:nvPr>
            <p:ph idx="4" type="body"/>
          </p:nvPr>
        </p:nvSpPr>
        <p:spPr>
          <a:xfrm>
            <a:off x="6319840" y="2505075"/>
            <a:ext cx="503554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6" name="Google Shape;46;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a:lvl1pPr>
            <a:lvl2pPr indent="0" lvl="1" marL="0" algn="r">
              <a:lnSpc>
                <a:spcPct val="100000"/>
              </a:lnSpc>
              <a:spcBef>
                <a:spcPts val="0"/>
              </a:spcBef>
              <a:spcAft>
                <a:spcPts val="0"/>
              </a:spcAft>
              <a:buSzPts val="1200"/>
              <a:buNone/>
              <a:defRPr/>
            </a:lvl2pPr>
            <a:lvl3pPr indent="0" lvl="2" marL="0" algn="r">
              <a:lnSpc>
                <a:spcPct val="100000"/>
              </a:lnSpc>
              <a:spcBef>
                <a:spcPts val="0"/>
              </a:spcBef>
              <a:spcAft>
                <a:spcPts val="0"/>
              </a:spcAft>
              <a:buSzPts val="1200"/>
              <a:buNone/>
              <a:defRPr/>
            </a:lvl3pPr>
            <a:lvl4pPr indent="0" lvl="3" marL="0" algn="r">
              <a:lnSpc>
                <a:spcPct val="100000"/>
              </a:lnSpc>
              <a:spcBef>
                <a:spcPts val="0"/>
              </a:spcBef>
              <a:spcAft>
                <a:spcPts val="0"/>
              </a:spcAft>
              <a:buSzPts val="1200"/>
              <a:buNone/>
              <a:defRPr/>
            </a:lvl4pPr>
            <a:lvl5pPr indent="0" lvl="4" marL="0" algn="r">
              <a:lnSpc>
                <a:spcPct val="100000"/>
              </a:lnSpc>
              <a:spcBef>
                <a:spcPts val="0"/>
              </a:spcBef>
              <a:spcAft>
                <a:spcPts val="0"/>
              </a:spcAft>
              <a:buSzPts val="1200"/>
              <a:buNone/>
              <a:defRPr/>
            </a:lvl5pPr>
            <a:lvl6pPr indent="0" lvl="5" marL="0" algn="r">
              <a:lnSpc>
                <a:spcPct val="100000"/>
              </a:lnSpc>
              <a:spcBef>
                <a:spcPts val="0"/>
              </a:spcBef>
              <a:spcAft>
                <a:spcPts val="0"/>
              </a:spcAft>
              <a:buSzPts val="1200"/>
              <a:buNone/>
              <a:defRPr/>
            </a:lvl6pPr>
            <a:lvl7pPr indent="0" lvl="6" marL="0" algn="r">
              <a:lnSpc>
                <a:spcPct val="100000"/>
              </a:lnSpc>
              <a:spcBef>
                <a:spcPts val="0"/>
              </a:spcBef>
              <a:spcAft>
                <a:spcPts val="0"/>
              </a:spcAft>
              <a:buSzPts val="1200"/>
              <a:buNone/>
              <a:defRPr/>
            </a:lvl7pPr>
            <a:lvl8pPr indent="0" lvl="7" marL="0" algn="r">
              <a:lnSpc>
                <a:spcPct val="100000"/>
              </a:lnSpc>
              <a:spcBef>
                <a:spcPts val="0"/>
              </a:spcBef>
              <a:spcAft>
                <a:spcPts val="0"/>
              </a:spcAft>
              <a:buSzPts val="1200"/>
              <a:buNone/>
              <a:defRPr/>
            </a:lvl8pPr>
            <a:lvl9pPr indent="0" lvl="8" marL="0" algn="r">
              <a:lnSpc>
                <a:spcPct val="100000"/>
              </a:lnSpc>
              <a:spcBef>
                <a:spcPts val="0"/>
              </a:spcBef>
              <a:spcAft>
                <a:spcPts val="0"/>
              </a:spcAft>
              <a:buSzPts val="120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a:lvl1pPr>
            <a:lvl2pPr indent="0" lvl="1" marL="0" algn="r">
              <a:lnSpc>
                <a:spcPct val="100000"/>
              </a:lnSpc>
              <a:spcBef>
                <a:spcPts val="0"/>
              </a:spcBef>
              <a:spcAft>
                <a:spcPts val="0"/>
              </a:spcAft>
              <a:buSzPts val="1200"/>
              <a:buNone/>
              <a:defRPr/>
            </a:lvl2pPr>
            <a:lvl3pPr indent="0" lvl="2" marL="0" algn="r">
              <a:lnSpc>
                <a:spcPct val="100000"/>
              </a:lnSpc>
              <a:spcBef>
                <a:spcPts val="0"/>
              </a:spcBef>
              <a:spcAft>
                <a:spcPts val="0"/>
              </a:spcAft>
              <a:buSzPts val="1200"/>
              <a:buNone/>
              <a:defRPr/>
            </a:lvl3pPr>
            <a:lvl4pPr indent="0" lvl="3" marL="0" algn="r">
              <a:lnSpc>
                <a:spcPct val="100000"/>
              </a:lnSpc>
              <a:spcBef>
                <a:spcPts val="0"/>
              </a:spcBef>
              <a:spcAft>
                <a:spcPts val="0"/>
              </a:spcAft>
              <a:buSzPts val="1200"/>
              <a:buNone/>
              <a:defRPr/>
            </a:lvl4pPr>
            <a:lvl5pPr indent="0" lvl="4" marL="0" algn="r">
              <a:lnSpc>
                <a:spcPct val="100000"/>
              </a:lnSpc>
              <a:spcBef>
                <a:spcPts val="0"/>
              </a:spcBef>
              <a:spcAft>
                <a:spcPts val="0"/>
              </a:spcAft>
              <a:buSzPts val="1200"/>
              <a:buNone/>
              <a:defRPr/>
            </a:lvl5pPr>
            <a:lvl6pPr indent="0" lvl="5" marL="0" algn="r">
              <a:lnSpc>
                <a:spcPct val="100000"/>
              </a:lnSpc>
              <a:spcBef>
                <a:spcPts val="0"/>
              </a:spcBef>
              <a:spcAft>
                <a:spcPts val="0"/>
              </a:spcAft>
              <a:buSzPts val="1200"/>
              <a:buNone/>
              <a:defRPr/>
            </a:lvl6pPr>
            <a:lvl7pPr indent="0" lvl="6" marL="0" algn="r">
              <a:lnSpc>
                <a:spcPct val="100000"/>
              </a:lnSpc>
              <a:spcBef>
                <a:spcPts val="0"/>
              </a:spcBef>
              <a:spcAft>
                <a:spcPts val="0"/>
              </a:spcAft>
              <a:buSzPts val="1200"/>
              <a:buNone/>
              <a:defRPr/>
            </a:lvl7pPr>
            <a:lvl8pPr indent="0" lvl="7" marL="0" algn="r">
              <a:lnSpc>
                <a:spcPct val="100000"/>
              </a:lnSpc>
              <a:spcBef>
                <a:spcPts val="0"/>
              </a:spcBef>
              <a:spcAft>
                <a:spcPts val="0"/>
              </a:spcAft>
              <a:buSzPts val="1200"/>
              <a:buNone/>
              <a:defRPr/>
            </a:lvl8pPr>
            <a:lvl9pPr indent="0" lvl="8" marL="0" algn="r">
              <a:lnSpc>
                <a:spcPct val="100000"/>
              </a:lnSpc>
              <a:spcBef>
                <a:spcPts val="0"/>
              </a:spcBef>
              <a:spcAft>
                <a:spcPts val="0"/>
              </a:spcAft>
              <a:buSzPts val="120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a:lvl1pPr>
            <a:lvl2pPr indent="0" lvl="1" marL="0" algn="r">
              <a:lnSpc>
                <a:spcPct val="100000"/>
              </a:lnSpc>
              <a:spcBef>
                <a:spcPts val="0"/>
              </a:spcBef>
              <a:spcAft>
                <a:spcPts val="0"/>
              </a:spcAft>
              <a:buSzPts val="1200"/>
              <a:buNone/>
              <a:defRPr/>
            </a:lvl2pPr>
            <a:lvl3pPr indent="0" lvl="2" marL="0" algn="r">
              <a:lnSpc>
                <a:spcPct val="100000"/>
              </a:lnSpc>
              <a:spcBef>
                <a:spcPts val="0"/>
              </a:spcBef>
              <a:spcAft>
                <a:spcPts val="0"/>
              </a:spcAft>
              <a:buSzPts val="1200"/>
              <a:buNone/>
              <a:defRPr/>
            </a:lvl3pPr>
            <a:lvl4pPr indent="0" lvl="3" marL="0" algn="r">
              <a:lnSpc>
                <a:spcPct val="100000"/>
              </a:lnSpc>
              <a:spcBef>
                <a:spcPts val="0"/>
              </a:spcBef>
              <a:spcAft>
                <a:spcPts val="0"/>
              </a:spcAft>
              <a:buSzPts val="1200"/>
              <a:buNone/>
              <a:defRPr/>
            </a:lvl4pPr>
            <a:lvl5pPr indent="0" lvl="4" marL="0" algn="r">
              <a:lnSpc>
                <a:spcPct val="100000"/>
              </a:lnSpc>
              <a:spcBef>
                <a:spcPts val="0"/>
              </a:spcBef>
              <a:spcAft>
                <a:spcPts val="0"/>
              </a:spcAft>
              <a:buSzPts val="1200"/>
              <a:buNone/>
              <a:defRPr/>
            </a:lvl5pPr>
            <a:lvl6pPr indent="0" lvl="5" marL="0" algn="r">
              <a:lnSpc>
                <a:spcPct val="100000"/>
              </a:lnSpc>
              <a:spcBef>
                <a:spcPts val="0"/>
              </a:spcBef>
              <a:spcAft>
                <a:spcPts val="0"/>
              </a:spcAft>
              <a:buSzPts val="1200"/>
              <a:buNone/>
              <a:defRPr/>
            </a:lvl6pPr>
            <a:lvl7pPr indent="0" lvl="6" marL="0" algn="r">
              <a:lnSpc>
                <a:spcPct val="100000"/>
              </a:lnSpc>
              <a:spcBef>
                <a:spcPts val="0"/>
              </a:spcBef>
              <a:spcAft>
                <a:spcPts val="0"/>
              </a:spcAft>
              <a:buSzPts val="1200"/>
              <a:buNone/>
              <a:defRPr/>
            </a:lvl7pPr>
            <a:lvl8pPr indent="0" lvl="7" marL="0" algn="r">
              <a:lnSpc>
                <a:spcPct val="100000"/>
              </a:lnSpc>
              <a:spcBef>
                <a:spcPts val="0"/>
              </a:spcBef>
              <a:spcAft>
                <a:spcPts val="0"/>
              </a:spcAft>
              <a:buSzPts val="1200"/>
              <a:buNone/>
              <a:defRPr/>
            </a:lvl8pPr>
            <a:lvl9pPr indent="0" lvl="8" marL="0" algn="r">
              <a:lnSpc>
                <a:spcPct val="100000"/>
              </a:lnSpc>
              <a:spcBef>
                <a:spcPts val="0"/>
              </a:spcBef>
              <a:spcAft>
                <a:spcPts val="0"/>
              </a:spcAft>
              <a:buSzPts val="120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EDEDED"/>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1" name="Google Shape;61;p48"/>
          <p:cNvSpPr txBox="1"/>
          <p:nvPr>
            <p:ph idx="2" type="body"/>
          </p:nvPr>
        </p:nvSpPr>
        <p:spPr>
          <a:xfrm>
            <a:off x="1120000" y="2057400"/>
            <a:ext cx="365202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2"/>
              </a:buClr>
              <a:buSzPts val="1600"/>
              <a:buNone/>
              <a:defRPr sz="1600">
                <a:solidFill>
                  <a:schemeClr val="lt2"/>
                </a:solidFill>
              </a:defRPr>
            </a:lvl1pPr>
            <a:lvl2pPr indent="-228600" lvl="1" marL="914400" algn="l">
              <a:lnSpc>
                <a:spcPct val="90000"/>
              </a:lnSpc>
              <a:spcBef>
                <a:spcPts val="500"/>
              </a:spcBef>
              <a:spcAft>
                <a:spcPts val="0"/>
              </a:spcAft>
              <a:buClr>
                <a:srgbClr val="EDEDED"/>
              </a:buClr>
              <a:buSzPts val="1400"/>
              <a:buNone/>
              <a:defRPr sz="1400"/>
            </a:lvl2pPr>
            <a:lvl3pPr indent="-228600" lvl="2" marL="1371600" algn="l">
              <a:lnSpc>
                <a:spcPct val="90000"/>
              </a:lnSpc>
              <a:spcBef>
                <a:spcPts val="500"/>
              </a:spcBef>
              <a:spcAft>
                <a:spcPts val="0"/>
              </a:spcAft>
              <a:buClr>
                <a:srgbClr val="EDEDED"/>
              </a:buClr>
              <a:buSzPts val="1200"/>
              <a:buNone/>
              <a:defRPr sz="1200"/>
            </a:lvl3pPr>
            <a:lvl4pPr indent="-228600" lvl="3" marL="1828800" algn="l">
              <a:lnSpc>
                <a:spcPct val="90000"/>
              </a:lnSpc>
              <a:spcBef>
                <a:spcPts val="500"/>
              </a:spcBef>
              <a:spcAft>
                <a:spcPts val="0"/>
              </a:spcAft>
              <a:buClr>
                <a:srgbClr val="EDEDED"/>
              </a:buClr>
              <a:buSzPts val="1000"/>
              <a:buNone/>
              <a:defRPr sz="1000"/>
            </a:lvl4pPr>
            <a:lvl5pPr indent="-228600" lvl="4" marL="2286000" algn="l">
              <a:lnSpc>
                <a:spcPct val="90000"/>
              </a:lnSpc>
              <a:spcBef>
                <a:spcPts val="500"/>
              </a:spcBef>
              <a:spcAft>
                <a:spcPts val="0"/>
              </a:spcAft>
              <a:buClr>
                <a:srgbClr val="EDEDED"/>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2" name="Google Shape;62;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a:lvl1pPr>
            <a:lvl2pPr indent="0" lvl="1" marL="0" algn="r">
              <a:lnSpc>
                <a:spcPct val="100000"/>
              </a:lnSpc>
              <a:spcBef>
                <a:spcPts val="0"/>
              </a:spcBef>
              <a:spcAft>
                <a:spcPts val="0"/>
              </a:spcAft>
              <a:buSzPts val="1200"/>
              <a:buNone/>
              <a:defRPr/>
            </a:lvl2pPr>
            <a:lvl3pPr indent="0" lvl="2" marL="0" algn="r">
              <a:lnSpc>
                <a:spcPct val="100000"/>
              </a:lnSpc>
              <a:spcBef>
                <a:spcPts val="0"/>
              </a:spcBef>
              <a:spcAft>
                <a:spcPts val="0"/>
              </a:spcAft>
              <a:buSzPts val="1200"/>
              <a:buNone/>
              <a:defRPr/>
            </a:lvl3pPr>
            <a:lvl4pPr indent="0" lvl="3" marL="0" algn="r">
              <a:lnSpc>
                <a:spcPct val="100000"/>
              </a:lnSpc>
              <a:spcBef>
                <a:spcPts val="0"/>
              </a:spcBef>
              <a:spcAft>
                <a:spcPts val="0"/>
              </a:spcAft>
              <a:buSzPts val="1200"/>
              <a:buNone/>
              <a:defRPr/>
            </a:lvl4pPr>
            <a:lvl5pPr indent="0" lvl="4" marL="0" algn="r">
              <a:lnSpc>
                <a:spcPct val="100000"/>
              </a:lnSpc>
              <a:spcBef>
                <a:spcPts val="0"/>
              </a:spcBef>
              <a:spcAft>
                <a:spcPts val="0"/>
              </a:spcAft>
              <a:buSzPts val="1200"/>
              <a:buNone/>
              <a:defRPr/>
            </a:lvl5pPr>
            <a:lvl6pPr indent="0" lvl="5" marL="0" algn="r">
              <a:lnSpc>
                <a:spcPct val="100000"/>
              </a:lnSpc>
              <a:spcBef>
                <a:spcPts val="0"/>
              </a:spcBef>
              <a:spcAft>
                <a:spcPts val="0"/>
              </a:spcAft>
              <a:buSzPts val="1200"/>
              <a:buNone/>
              <a:defRPr/>
            </a:lvl6pPr>
            <a:lvl7pPr indent="0" lvl="6" marL="0" algn="r">
              <a:lnSpc>
                <a:spcPct val="100000"/>
              </a:lnSpc>
              <a:spcBef>
                <a:spcPts val="0"/>
              </a:spcBef>
              <a:spcAft>
                <a:spcPts val="0"/>
              </a:spcAft>
              <a:buSzPts val="1200"/>
              <a:buNone/>
              <a:defRPr/>
            </a:lvl7pPr>
            <a:lvl8pPr indent="0" lvl="7" marL="0" algn="r">
              <a:lnSpc>
                <a:spcPct val="100000"/>
              </a:lnSpc>
              <a:spcBef>
                <a:spcPts val="0"/>
              </a:spcBef>
              <a:spcAft>
                <a:spcPts val="0"/>
              </a:spcAft>
              <a:buSzPts val="1200"/>
              <a:buNone/>
              <a:defRPr/>
            </a:lvl8pPr>
            <a:lvl9pPr indent="0" lvl="8" marL="0" algn="r">
              <a:lnSpc>
                <a:spcPct val="100000"/>
              </a:lnSpc>
              <a:spcBef>
                <a:spcPts val="0"/>
              </a:spcBef>
              <a:spcAft>
                <a:spcPts val="0"/>
              </a:spcAft>
              <a:buSzPts val="120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EDEDED"/>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9"/>
          <p:cNvSpPr/>
          <p:nvPr>
            <p:ph idx="2" type="pic"/>
          </p:nvPr>
        </p:nvSpPr>
        <p:spPr>
          <a:xfrm>
            <a:off x="5183188" y="987425"/>
            <a:ext cx="6172200" cy="4873625"/>
          </a:xfrm>
          <a:prstGeom prst="rect">
            <a:avLst/>
          </a:prstGeom>
          <a:noFill/>
          <a:ln>
            <a:noFill/>
          </a:ln>
        </p:spPr>
      </p:sp>
      <p:sp>
        <p:nvSpPr>
          <p:cNvPr id="68" name="Google Shape;68;p49"/>
          <p:cNvSpPr txBox="1"/>
          <p:nvPr>
            <p:ph idx="1" type="body"/>
          </p:nvPr>
        </p:nvSpPr>
        <p:spPr>
          <a:xfrm>
            <a:off x="1120000" y="2057400"/>
            <a:ext cx="365202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2"/>
              </a:buClr>
              <a:buSzPts val="1600"/>
              <a:buNone/>
              <a:defRPr sz="1600">
                <a:solidFill>
                  <a:schemeClr val="lt2"/>
                </a:solidFill>
              </a:defRPr>
            </a:lvl1pPr>
            <a:lvl2pPr indent="-228600" lvl="1" marL="914400" algn="l">
              <a:lnSpc>
                <a:spcPct val="90000"/>
              </a:lnSpc>
              <a:spcBef>
                <a:spcPts val="500"/>
              </a:spcBef>
              <a:spcAft>
                <a:spcPts val="0"/>
              </a:spcAft>
              <a:buClr>
                <a:srgbClr val="EDEDED"/>
              </a:buClr>
              <a:buSzPts val="1400"/>
              <a:buNone/>
              <a:defRPr sz="1400"/>
            </a:lvl2pPr>
            <a:lvl3pPr indent="-228600" lvl="2" marL="1371600" algn="l">
              <a:lnSpc>
                <a:spcPct val="90000"/>
              </a:lnSpc>
              <a:spcBef>
                <a:spcPts val="500"/>
              </a:spcBef>
              <a:spcAft>
                <a:spcPts val="0"/>
              </a:spcAft>
              <a:buClr>
                <a:srgbClr val="EDEDED"/>
              </a:buClr>
              <a:buSzPts val="1200"/>
              <a:buNone/>
              <a:defRPr sz="1200"/>
            </a:lvl3pPr>
            <a:lvl4pPr indent="-228600" lvl="3" marL="1828800" algn="l">
              <a:lnSpc>
                <a:spcPct val="90000"/>
              </a:lnSpc>
              <a:spcBef>
                <a:spcPts val="500"/>
              </a:spcBef>
              <a:spcAft>
                <a:spcPts val="0"/>
              </a:spcAft>
              <a:buClr>
                <a:srgbClr val="EDEDED"/>
              </a:buClr>
              <a:buSzPts val="1000"/>
              <a:buNone/>
              <a:defRPr sz="1000"/>
            </a:lvl4pPr>
            <a:lvl5pPr indent="-228600" lvl="4" marL="2286000" algn="l">
              <a:lnSpc>
                <a:spcPct val="90000"/>
              </a:lnSpc>
              <a:spcBef>
                <a:spcPts val="500"/>
              </a:spcBef>
              <a:spcAft>
                <a:spcPts val="0"/>
              </a:spcAft>
              <a:buClr>
                <a:srgbClr val="EDEDED"/>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9" name="Google Shape;69;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a:lvl1pPr>
            <a:lvl2pPr indent="0" lvl="1" marL="0" algn="r">
              <a:lnSpc>
                <a:spcPct val="100000"/>
              </a:lnSpc>
              <a:spcBef>
                <a:spcPts val="0"/>
              </a:spcBef>
              <a:spcAft>
                <a:spcPts val="0"/>
              </a:spcAft>
              <a:buSzPts val="1200"/>
              <a:buNone/>
              <a:defRPr/>
            </a:lvl2pPr>
            <a:lvl3pPr indent="0" lvl="2" marL="0" algn="r">
              <a:lnSpc>
                <a:spcPct val="100000"/>
              </a:lnSpc>
              <a:spcBef>
                <a:spcPts val="0"/>
              </a:spcBef>
              <a:spcAft>
                <a:spcPts val="0"/>
              </a:spcAft>
              <a:buSzPts val="1200"/>
              <a:buNone/>
              <a:defRPr/>
            </a:lvl3pPr>
            <a:lvl4pPr indent="0" lvl="3" marL="0" algn="r">
              <a:lnSpc>
                <a:spcPct val="100000"/>
              </a:lnSpc>
              <a:spcBef>
                <a:spcPts val="0"/>
              </a:spcBef>
              <a:spcAft>
                <a:spcPts val="0"/>
              </a:spcAft>
              <a:buSzPts val="1200"/>
              <a:buNone/>
              <a:defRPr/>
            </a:lvl4pPr>
            <a:lvl5pPr indent="0" lvl="4" marL="0" algn="r">
              <a:lnSpc>
                <a:spcPct val="100000"/>
              </a:lnSpc>
              <a:spcBef>
                <a:spcPts val="0"/>
              </a:spcBef>
              <a:spcAft>
                <a:spcPts val="0"/>
              </a:spcAft>
              <a:buSzPts val="1200"/>
              <a:buNone/>
              <a:defRPr/>
            </a:lvl5pPr>
            <a:lvl6pPr indent="0" lvl="5" marL="0" algn="r">
              <a:lnSpc>
                <a:spcPct val="100000"/>
              </a:lnSpc>
              <a:spcBef>
                <a:spcPts val="0"/>
              </a:spcBef>
              <a:spcAft>
                <a:spcPts val="0"/>
              </a:spcAft>
              <a:buSzPts val="1200"/>
              <a:buNone/>
              <a:defRPr/>
            </a:lvl6pPr>
            <a:lvl7pPr indent="0" lvl="6" marL="0" algn="r">
              <a:lnSpc>
                <a:spcPct val="100000"/>
              </a:lnSpc>
              <a:spcBef>
                <a:spcPts val="0"/>
              </a:spcBef>
              <a:spcAft>
                <a:spcPts val="0"/>
              </a:spcAft>
              <a:buSzPts val="1200"/>
              <a:buNone/>
              <a:defRPr/>
            </a:lvl7pPr>
            <a:lvl8pPr indent="0" lvl="7" marL="0" algn="r">
              <a:lnSpc>
                <a:spcPct val="100000"/>
              </a:lnSpc>
              <a:spcBef>
                <a:spcPts val="0"/>
              </a:spcBef>
              <a:spcAft>
                <a:spcPts val="0"/>
              </a:spcAft>
              <a:buSzPts val="1200"/>
              <a:buNone/>
              <a:defRPr/>
            </a:lvl8pPr>
            <a:lvl9pPr indent="0" lvl="8" marL="0" algn="r">
              <a:lnSpc>
                <a:spcPct val="100000"/>
              </a:lnSpc>
              <a:spcBef>
                <a:spcPts val="0"/>
              </a:spcBef>
              <a:spcAft>
                <a:spcPts val="0"/>
              </a:spcAft>
              <a:buSzPts val="120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1.jpg"/><Relationship Id="rId2" Type="http://schemas.openxmlformats.org/officeDocument/2006/relationships/slideLayout" Target="../slideLayouts/slideLayout18.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EDEDED"/>
              </a:buClr>
              <a:buSzPts val="5400"/>
              <a:buFont typeface="Corbel"/>
              <a:buNone/>
              <a:defRPr b="0" i="0" sz="5400" u="none" cap="none" strike="noStrike">
                <a:solidFill>
                  <a:srgbClr val="EDEDED"/>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0"/>
          <p:cNvSpPr txBox="1"/>
          <p:nvPr>
            <p:ph idx="1" type="body"/>
          </p:nvPr>
        </p:nvSpPr>
        <p:spPr>
          <a:xfrm>
            <a:off x="1120000" y="1825625"/>
            <a:ext cx="102338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rgbClr val="EDEDED"/>
              </a:buClr>
              <a:buSzPts val="2800"/>
              <a:buFont typeface="Arial"/>
              <a:buChar char="•"/>
              <a:defRPr b="0" i="0" sz="2800" u="none" cap="none" strike="noStrike">
                <a:solidFill>
                  <a:srgbClr val="EDEDED"/>
                </a:solidFill>
                <a:latin typeface="Corbel"/>
                <a:ea typeface="Corbel"/>
                <a:cs typeface="Corbel"/>
                <a:sym typeface="Corbel"/>
              </a:defRPr>
            </a:lvl1pPr>
            <a:lvl2pPr indent="-381000" lvl="1" marL="914400" marR="0" rtl="0" algn="l">
              <a:lnSpc>
                <a:spcPct val="90000"/>
              </a:lnSpc>
              <a:spcBef>
                <a:spcPts val="500"/>
              </a:spcBef>
              <a:spcAft>
                <a:spcPts val="0"/>
              </a:spcAft>
              <a:buClr>
                <a:srgbClr val="EDEDED"/>
              </a:buClr>
              <a:buSzPts val="2400"/>
              <a:buFont typeface="Arial"/>
              <a:buChar char="•"/>
              <a:defRPr b="0" i="0" sz="2400" u="none" cap="none" strike="noStrike">
                <a:solidFill>
                  <a:srgbClr val="EDEDED"/>
                </a:solidFill>
                <a:latin typeface="Corbel"/>
                <a:ea typeface="Corbel"/>
                <a:cs typeface="Corbel"/>
                <a:sym typeface="Corbel"/>
              </a:defRPr>
            </a:lvl2pPr>
            <a:lvl3pPr indent="-355600" lvl="2" marL="1371600" marR="0" rtl="0" algn="l">
              <a:lnSpc>
                <a:spcPct val="90000"/>
              </a:lnSpc>
              <a:spcBef>
                <a:spcPts val="500"/>
              </a:spcBef>
              <a:spcAft>
                <a:spcPts val="0"/>
              </a:spcAft>
              <a:buClr>
                <a:srgbClr val="EDEDED"/>
              </a:buClr>
              <a:buSzPts val="2000"/>
              <a:buFont typeface="Arial"/>
              <a:buChar char="•"/>
              <a:defRPr b="0" i="0" sz="2000" u="none" cap="none" strike="noStrike">
                <a:solidFill>
                  <a:srgbClr val="EDEDED"/>
                </a:solidFill>
                <a:latin typeface="Corbel"/>
                <a:ea typeface="Corbel"/>
                <a:cs typeface="Corbel"/>
                <a:sym typeface="Corbel"/>
              </a:defRPr>
            </a:lvl3pPr>
            <a:lvl4pPr indent="-342900" lvl="3" marL="1828800" marR="0" rtl="0" algn="l">
              <a:lnSpc>
                <a:spcPct val="90000"/>
              </a:lnSpc>
              <a:spcBef>
                <a:spcPts val="500"/>
              </a:spcBef>
              <a:spcAft>
                <a:spcPts val="0"/>
              </a:spcAft>
              <a:buClr>
                <a:srgbClr val="EDEDED"/>
              </a:buClr>
              <a:buSzPts val="1800"/>
              <a:buFont typeface="Arial"/>
              <a:buChar char="•"/>
              <a:defRPr b="0" i="0" sz="1800" u="none" cap="none" strike="noStrike">
                <a:solidFill>
                  <a:srgbClr val="EDEDED"/>
                </a:solidFill>
                <a:latin typeface="Corbel"/>
                <a:ea typeface="Corbel"/>
                <a:cs typeface="Corbel"/>
                <a:sym typeface="Corbel"/>
              </a:defRPr>
            </a:lvl4pPr>
            <a:lvl5pPr indent="-342900" lvl="4" marL="2286000" marR="0" rtl="0" algn="l">
              <a:lnSpc>
                <a:spcPct val="90000"/>
              </a:lnSpc>
              <a:spcBef>
                <a:spcPts val="500"/>
              </a:spcBef>
              <a:spcAft>
                <a:spcPts val="0"/>
              </a:spcAft>
              <a:buClr>
                <a:srgbClr val="EDEDED"/>
              </a:buClr>
              <a:buSzPts val="1800"/>
              <a:buFont typeface="Arial"/>
              <a:buChar char="•"/>
              <a:defRPr b="0" i="0" sz="1800" u="none" cap="none" strike="noStrike">
                <a:solidFill>
                  <a:srgbClr val="EDEDED"/>
                </a:solidFill>
                <a:latin typeface="Corbel"/>
                <a:ea typeface="Corbel"/>
                <a:cs typeface="Corbel"/>
                <a:sym typeface="Corbe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orbel"/>
                <a:ea typeface="Corbel"/>
                <a:cs typeface="Corbel"/>
                <a:sym typeface="Corbe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orbel"/>
                <a:ea typeface="Corbel"/>
                <a:cs typeface="Corbel"/>
                <a:sym typeface="Corbe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orbel"/>
                <a:ea typeface="Corbel"/>
                <a:cs typeface="Corbel"/>
                <a:sym typeface="Corbe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orbel"/>
                <a:ea typeface="Corbel"/>
                <a:cs typeface="Corbel"/>
                <a:sym typeface="Corbel"/>
              </a:defRPr>
            </a:lvl9pPr>
          </a:lstStyle>
          <a:p/>
        </p:txBody>
      </p:sp>
      <p:sp>
        <p:nvSpPr>
          <p:cNvPr id="12" name="Google Shape;12;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EDEDED"/>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3" name="Google Shape;13;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200" u="none" cap="none" strike="noStrike">
                <a:solidFill>
                  <a:srgbClr val="EDEDED"/>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4" name="Google Shape;14;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37" name="Shape 137"/>
        <p:cNvGrpSpPr/>
        <p:nvPr/>
      </p:nvGrpSpPr>
      <p:grpSpPr>
        <a:xfrm>
          <a:off x="0" y="0"/>
          <a:ext cx="0" cy="0"/>
          <a:chOff x="0" y="0"/>
          <a:chExt cx="0" cy="0"/>
        </a:xfrm>
      </p:grpSpPr>
      <p:sp>
        <p:nvSpPr>
          <p:cNvPr id="138" name="Google Shape;138;p23"/>
          <p:cNvSpPr txBox="1"/>
          <p:nvPr>
            <p:ph type="title"/>
          </p:nvPr>
        </p:nvSpPr>
        <p:spPr>
          <a:xfrm>
            <a:off x="685801" y="609600"/>
            <a:ext cx="10131300" cy="145620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39" name="Google Shape;139;p23"/>
          <p:cNvSpPr txBox="1"/>
          <p:nvPr>
            <p:ph idx="1" type="body"/>
          </p:nvPr>
        </p:nvSpPr>
        <p:spPr>
          <a:xfrm>
            <a:off x="685801" y="2142067"/>
            <a:ext cx="10131300" cy="3649200"/>
          </a:xfrm>
          <a:prstGeom prst="rect">
            <a:avLst/>
          </a:prstGeom>
          <a:noFill/>
          <a:ln>
            <a:noFill/>
          </a:ln>
        </p:spPr>
        <p:txBody>
          <a:bodyPr anchorCtr="0" anchor="ctr" bIns="45700" lIns="91425" spcFirstLastPara="1" rIns="91425" wrap="square" tIns="45700">
            <a:normAutofit/>
          </a:bodyPr>
          <a:lstStyle>
            <a:lvl1pPr indent="-342900" lvl="0" marL="4572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1pPr>
            <a:lvl2pPr indent="-330200" lvl="1" marL="914400" marR="0" rtl="0" algn="l">
              <a:lnSpc>
                <a:spcPct val="100000"/>
              </a:lnSpc>
              <a:spcBef>
                <a:spcPts val="1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2pPr>
            <a:lvl3pPr indent="-317500" lvl="2" marL="1371600" marR="0" rtl="0" algn="l">
              <a:lnSpc>
                <a:spcPct val="100000"/>
              </a:lnSpc>
              <a:spcBef>
                <a:spcPts val="10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indent="-304800" lvl="3" marL="1828800" marR="0" rtl="0" algn="l">
              <a:lnSpc>
                <a:spcPct val="100000"/>
              </a:lnSpc>
              <a:spcBef>
                <a:spcPts val="10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indent="-304800" lvl="4" marL="2286000" marR="0" rtl="0" algn="l">
              <a:lnSpc>
                <a:spcPct val="100000"/>
              </a:lnSpc>
              <a:spcBef>
                <a:spcPts val="10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indent="-304800" lvl="5" marL="2743200" marR="0" rtl="0" algn="l">
              <a:lnSpc>
                <a:spcPct val="100000"/>
              </a:lnSpc>
              <a:spcBef>
                <a:spcPts val="10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6pPr>
            <a:lvl7pPr indent="-304800" lvl="6" marL="3200400" marR="0" rtl="0" algn="l">
              <a:lnSpc>
                <a:spcPct val="100000"/>
              </a:lnSpc>
              <a:spcBef>
                <a:spcPts val="10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7pPr>
            <a:lvl8pPr indent="-304800" lvl="7" marL="3657600" marR="0" rtl="0" algn="l">
              <a:lnSpc>
                <a:spcPct val="100000"/>
              </a:lnSpc>
              <a:spcBef>
                <a:spcPts val="10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8pPr>
            <a:lvl9pPr indent="-304800" lvl="8" marL="4114800" marR="0" rtl="0" algn="l">
              <a:lnSpc>
                <a:spcPct val="100000"/>
              </a:lnSpc>
              <a:spcBef>
                <a:spcPts val="1000"/>
              </a:spcBef>
              <a:spcAft>
                <a:spcPts val="100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9pPr>
          </a:lstStyle>
          <a:p/>
        </p:txBody>
      </p:sp>
      <p:sp>
        <p:nvSpPr>
          <p:cNvPr id="140" name="Google Shape;140;p23"/>
          <p:cNvSpPr txBox="1"/>
          <p:nvPr>
            <p:ph idx="10" type="dt"/>
          </p:nvPr>
        </p:nvSpPr>
        <p:spPr>
          <a:xfrm>
            <a:off x="8589660" y="5870575"/>
            <a:ext cx="1600200" cy="3777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1" name="Google Shape;141;p23"/>
          <p:cNvSpPr txBox="1"/>
          <p:nvPr>
            <p:ph idx="11" type="ftr"/>
          </p:nvPr>
        </p:nvSpPr>
        <p:spPr>
          <a:xfrm>
            <a:off x="685800" y="5870575"/>
            <a:ext cx="7827600" cy="3777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2" name="Google Shape;142;p23"/>
          <p:cNvSpPr txBox="1"/>
          <p:nvPr>
            <p:ph idx="12" type="sldNum"/>
          </p:nvPr>
        </p:nvSpPr>
        <p:spPr>
          <a:xfrm>
            <a:off x="10266060" y="5870575"/>
            <a:ext cx="551100" cy="3777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67"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7.png"/><Relationship Id="rId4" Type="http://schemas.openxmlformats.org/officeDocument/2006/relationships/image" Target="../media/image11.jpg"/><Relationship Id="rId5"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 Id="rId3" Type="http://schemas.openxmlformats.org/officeDocument/2006/relationships/image" Target="../media/image11.jpg"/><Relationship Id="rId4" Type="http://schemas.openxmlformats.org/officeDocument/2006/relationships/image" Target="../media/image2.png"/><Relationship Id="rId5" Type="http://schemas.openxmlformats.org/officeDocument/2006/relationships/image" Target="../media/image30.png"/><Relationship Id="rId6" Type="http://schemas.openxmlformats.org/officeDocument/2006/relationships/image" Target="../media/image34.png"/><Relationship Id="rId7" Type="http://schemas.openxmlformats.org/officeDocument/2006/relationships/image" Target="../media/image29.png"/><Relationship Id="rId8"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8.png"/><Relationship Id="rId4" Type="http://schemas.openxmlformats.org/officeDocument/2006/relationships/image" Target="../media/image24.png"/><Relationship Id="rId9" Type="http://schemas.openxmlformats.org/officeDocument/2006/relationships/image" Target="../media/image15.png"/><Relationship Id="rId5" Type="http://schemas.openxmlformats.org/officeDocument/2006/relationships/image" Target="../media/image3.png"/><Relationship Id="rId6" Type="http://schemas.openxmlformats.org/officeDocument/2006/relationships/image" Target="../media/image10.png"/><Relationship Id="rId7" Type="http://schemas.openxmlformats.org/officeDocument/2006/relationships/image" Target="../media/image6.png"/><Relationship Id="rId8" Type="http://schemas.openxmlformats.org/officeDocument/2006/relationships/image" Target="../media/image3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6.png"/><Relationship Id="rId4" Type="http://schemas.openxmlformats.org/officeDocument/2006/relationships/image" Target="../media/image6.png"/><Relationship Id="rId9"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4.png"/><Relationship Id="rId7" Type="http://schemas.openxmlformats.org/officeDocument/2006/relationships/image" Target="../media/image20.png"/><Relationship Id="rId8"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1.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3" name="Shape 153"/>
        <p:cNvGrpSpPr/>
        <p:nvPr/>
      </p:nvGrpSpPr>
      <p:grpSpPr>
        <a:xfrm>
          <a:off x="0" y="0"/>
          <a:ext cx="0" cy="0"/>
          <a:chOff x="0" y="0"/>
          <a:chExt cx="0" cy="0"/>
        </a:xfrm>
      </p:grpSpPr>
      <p:sp>
        <p:nvSpPr>
          <p:cNvPr id="154" name="Google Shape;154;p1"/>
          <p:cNvSpPr txBox="1"/>
          <p:nvPr>
            <p:ph type="ctrTitle"/>
          </p:nvPr>
        </p:nvSpPr>
        <p:spPr>
          <a:xfrm>
            <a:off x="599775" y="1684875"/>
            <a:ext cx="5643600" cy="3817200"/>
          </a:xfrm>
          <a:prstGeom prst="rect">
            <a:avLst/>
          </a:prstGeom>
          <a:solidFill>
            <a:srgbClr val="DDB0E6">
              <a:alpha val="50196"/>
            </a:srgbClr>
          </a:solid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lt1"/>
              </a:buClr>
              <a:buSzPts val="4800"/>
              <a:buFont typeface="Calibri"/>
              <a:buNone/>
            </a:pPr>
            <a:r>
              <a:t/>
            </a:r>
            <a:endParaRPr/>
          </a:p>
        </p:txBody>
      </p:sp>
      <p:sp>
        <p:nvSpPr>
          <p:cNvPr id="155" name="Google Shape;155;p1"/>
          <p:cNvSpPr txBox="1"/>
          <p:nvPr>
            <p:ph idx="1" type="subTitle"/>
          </p:nvPr>
        </p:nvSpPr>
        <p:spPr>
          <a:xfrm>
            <a:off x="6990734" y="2448775"/>
            <a:ext cx="4975635" cy="319494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ctr">
              <a:lnSpc>
                <a:spcPct val="100000"/>
              </a:lnSpc>
              <a:spcBef>
                <a:spcPts val="0"/>
              </a:spcBef>
              <a:spcAft>
                <a:spcPts val="0"/>
              </a:spcAft>
              <a:buClr>
                <a:schemeClr val="lt2"/>
              </a:buClr>
              <a:buSzPct val="108108"/>
              <a:buNone/>
            </a:pPr>
            <a:r>
              <a:rPr b="1" lang="en-IN" sz="3200">
                <a:latin typeface="Arial"/>
                <a:ea typeface="Arial"/>
                <a:cs typeface="Arial"/>
                <a:sym typeface="Arial"/>
              </a:rPr>
              <a:t>ASTROSAGE ANALYTICS</a:t>
            </a:r>
            <a:endParaRPr/>
          </a:p>
          <a:p>
            <a:pPr indent="0" lvl="0" marL="0" rtl="0" algn="ctr">
              <a:lnSpc>
                <a:spcPct val="100000"/>
              </a:lnSpc>
              <a:spcBef>
                <a:spcPts val="1000"/>
              </a:spcBef>
              <a:spcAft>
                <a:spcPts val="0"/>
              </a:spcAft>
              <a:buClr>
                <a:schemeClr val="lt2"/>
              </a:buClr>
              <a:buSzPct val="60810"/>
              <a:buNone/>
            </a:pPr>
            <a:r>
              <a:t/>
            </a:r>
            <a:endParaRPr b="1">
              <a:latin typeface="Arial"/>
              <a:ea typeface="Arial"/>
              <a:cs typeface="Arial"/>
              <a:sym typeface="Arial"/>
            </a:endParaRPr>
          </a:p>
          <a:p>
            <a:pPr indent="0" lvl="0" marL="0" rtl="0" algn="ctr">
              <a:lnSpc>
                <a:spcPct val="100000"/>
              </a:lnSpc>
              <a:spcBef>
                <a:spcPts val="1000"/>
              </a:spcBef>
              <a:spcAft>
                <a:spcPts val="0"/>
              </a:spcAft>
              <a:buClr>
                <a:schemeClr val="lt2"/>
              </a:buClr>
              <a:buSzPct val="60810"/>
              <a:buNone/>
            </a:pPr>
            <a:r>
              <a:rPr b="1" lang="en-IN">
                <a:latin typeface="Arial"/>
                <a:ea typeface="Arial"/>
                <a:cs typeface="Arial"/>
                <a:sym typeface="Arial"/>
              </a:rPr>
              <a:t>BY</a:t>
            </a:r>
            <a:endParaRPr/>
          </a:p>
          <a:p>
            <a:pPr indent="0" lvl="0" marL="0" rtl="0" algn="ctr">
              <a:lnSpc>
                <a:spcPct val="100000"/>
              </a:lnSpc>
              <a:spcBef>
                <a:spcPts val="1000"/>
              </a:spcBef>
              <a:spcAft>
                <a:spcPts val="0"/>
              </a:spcAft>
              <a:buClr>
                <a:schemeClr val="lt2"/>
              </a:buClr>
              <a:buSzPct val="60810"/>
              <a:buNone/>
            </a:pPr>
            <a:r>
              <a:t/>
            </a:r>
            <a:endParaRPr b="1">
              <a:latin typeface="Arial"/>
              <a:ea typeface="Arial"/>
              <a:cs typeface="Arial"/>
              <a:sym typeface="Arial"/>
            </a:endParaRPr>
          </a:p>
          <a:p>
            <a:pPr indent="0" lvl="0" marL="0" rtl="0" algn="ctr">
              <a:lnSpc>
                <a:spcPct val="100000"/>
              </a:lnSpc>
              <a:spcBef>
                <a:spcPts val="1000"/>
              </a:spcBef>
              <a:spcAft>
                <a:spcPts val="0"/>
              </a:spcAft>
              <a:buClr>
                <a:schemeClr val="lt2"/>
              </a:buClr>
              <a:buSzPct val="108108"/>
              <a:buNone/>
            </a:pPr>
            <a:r>
              <a:rPr b="1" lang="en-IN" sz="2400">
                <a:latin typeface="Arial"/>
                <a:ea typeface="Arial"/>
                <a:cs typeface="Arial"/>
                <a:sym typeface="Arial"/>
              </a:rPr>
              <a:t>Naveen H N</a:t>
            </a:r>
            <a:endParaRPr/>
          </a:p>
          <a:p>
            <a:pPr indent="0" lvl="0" marL="0" rtl="0" algn="ctr">
              <a:lnSpc>
                <a:spcPct val="100000"/>
              </a:lnSpc>
              <a:spcBef>
                <a:spcPts val="1000"/>
              </a:spcBef>
              <a:spcAft>
                <a:spcPts val="0"/>
              </a:spcAft>
              <a:buClr>
                <a:schemeClr val="lt2"/>
              </a:buClr>
              <a:buSzPct val="108108"/>
              <a:buNone/>
            </a:pPr>
            <a:r>
              <a:rPr b="1" lang="en-IN" sz="2800">
                <a:latin typeface="Arial"/>
                <a:ea typeface="Arial"/>
                <a:cs typeface="Arial"/>
                <a:sym typeface="Arial"/>
              </a:rPr>
              <a:t>30</a:t>
            </a:r>
            <a:r>
              <a:rPr b="1" lang="en-IN" sz="2800">
                <a:latin typeface="Arial"/>
                <a:ea typeface="Arial"/>
                <a:cs typeface="Arial"/>
                <a:sym typeface="Arial"/>
              </a:rPr>
              <a:t>/10/2024</a:t>
            </a:r>
            <a:endParaRPr/>
          </a:p>
        </p:txBody>
      </p:sp>
      <p:pic>
        <p:nvPicPr>
          <p:cNvPr id="156" name="Google Shape;156;p1"/>
          <p:cNvPicPr preferRelativeResize="0"/>
          <p:nvPr/>
        </p:nvPicPr>
        <p:blipFill rotWithShape="1">
          <a:blip r:embed="rId3">
            <a:alphaModFix/>
          </a:blip>
          <a:srcRect b="0" l="0" r="0" t="0"/>
          <a:stretch/>
        </p:blipFill>
        <p:spPr>
          <a:xfrm>
            <a:off x="599775" y="1684875"/>
            <a:ext cx="5762900" cy="3869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0" name="Shape 310"/>
        <p:cNvGrpSpPr/>
        <p:nvPr/>
      </p:nvGrpSpPr>
      <p:grpSpPr>
        <a:xfrm>
          <a:off x="0" y="0"/>
          <a:ext cx="0" cy="0"/>
          <a:chOff x="0" y="0"/>
          <a:chExt cx="0" cy="0"/>
        </a:xfrm>
      </p:grpSpPr>
      <p:sp>
        <p:nvSpPr>
          <p:cNvPr id="311" name="Google Shape;311;p9"/>
          <p:cNvSpPr txBox="1"/>
          <p:nvPr>
            <p:ph type="title"/>
          </p:nvPr>
        </p:nvSpPr>
        <p:spPr>
          <a:xfrm>
            <a:off x="685802" y="609600"/>
            <a:ext cx="6282266" cy="145626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lt1"/>
              </a:buClr>
              <a:buSzPct val="74074"/>
              <a:buFont typeface="Calibri"/>
              <a:buNone/>
            </a:pPr>
            <a:r>
              <a:rPr lang="en-IN">
                <a:solidFill>
                  <a:srgbClr val="467BCF"/>
                </a:solidFill>
              </a:rPr>
              <a:t>AVERAGE CALLS HANDLED BY AGENTS PER DAY</a:t>
            </a:r>
            <a:endParaRPr>
              <a:solidFill>
                <a:srgbClr val="467BCF"/>
              </a:solidFill>
            </a:endParaRPr>
          </a:p>
        </p:txBody>
      </p:sp>
      <p:sp>
        <p:nvSpPr>
          <p:cNvPr id="312" name="Google Shape;312;p9"/>
          <p:cNvSpPr txBox="1"/>
          <p:nvPr>
            <p:ph idx="1" type="body"/>
          </p:nvPr>
        </p:nvSpPr>
        <p:spPr>
          <a:xfrm>
            <a:off x="456959" y="2599267"/>
            <a:ext cx="6282266" cy="3649133"/>
          </a:xfrm>
          <a:prstGeom prst="rect">
            <a:avLst/>
          </a:prstGeom>
          <a:noFill/>
          <a:ln>
            <a:noFill/>
          </a:ln>
        </p:spPr>
        <p:txBody>
          <a:bodyPr anchorCtr="0" anchor="ctr" bIns="45700" lIns="91425" spcFirstLastPara="1" rIns="91425" wrap="square" tIns="45700">
            <a:normAutofit/>
          </a:bodyPr>
          <a:lstStyle/>
          <a:p>
            <a:pPr indent="-285750" lvl="0" marL="285750" rtl="0" algn="l">
              <a:lnSpc>
                <a:spcPct val="80000"/>
              </a:lnSpc>
              <a:spcBef>
                <a:spcPts val="0"/>
              </a:spcBef>
              <a:spcAft>
                <a:spcPts val="0"/>
              </a:spcAft>
              <a:buClr>
                <a:schemeClr val="dk1"/>
              </a:buClr>
              <a:buSzPts val="1800"/>
              <a:buChar char="•"/>
            </a:pPr>
            <a:r>
              <a:rPr lang="en-IN" sz="1800">
                <a:solidFill>
                  <a:schemeClr val="dk1"/>
                </a:solidFill>
              </a:rPr>
              <a:t>The Top 10 agents by handling calls is being generated by this pivot table</a:t>
            </a:r>
            <a:endParaRPr sz="1800">
              <a:solidFill>
                <a:schemeClr val="dk1"/>
              </a:solidFill>
            </a:endParaRPr>
          </a:p>
          <a:p>
            <a:pPr indent="-285750" lvl="0" marL="285750" rtl="0" algn="l">
              <a:lnSpc>
                <a:spcPct val="80000"/>
              </a:lnSpc>
              <a:spcBef>
                <a:spcPts val="1000"/>
              </a:spcBef>
              <a:spcAft>
                <a:spcPts val="0"/>
              </a:spcAft>
              <a:buClr>
                <a:schemeClr val="dk1"/>
              </a:buClr>
              <a:buSzPts val="1800"/>
              <a:buChar char="•"/>
            </a:pPr>
            <a:r>
              <a:rPr lang="en-IN" sz="1800">
                <a:solidFill>
                  <a:schemeClr val="dk1"/>
                </a:solidFill>
              </a:rPr>
              <a:t>The average calls handled by an agent in a day is 1.98. [Formula used: (Total No of calls)/(Total no of agents)*(Total number of days)]</a:t>
            </a:r>
            <a:endParaRPr sz="1800">
              <a:solidFill>
                <a:schemeClr val="dk1"/>
              </a:solidFill>
            </a:endParaRPr>
          </a:p>
          <a:p>
            <a:pPr indent="-285750" lvl="0" marL="285750" rtl="0" algn="l">
              <a:lnSpc>
                <a:spcPct val="80000"/>
              </a:lnSpc>
              <a:spcBef>
                <a:spcPts val="1000"/>
              </a:spcBef>
              <a:spcAft>
                <a:spcPts val="0"/>
              </a:spcAft>
              <a:buClr>
                <a:schemeClr val="dk1"/>
              </a:buClr>
              <a:buSzPts val="1800"/>
              <a:buChar char="•"/>
            </a:pPr>
            <a:r>
              <a:rPr lang="en-IN" sz="1800">
                <a:solidFill>
                  <a:schemeClr val="dk1"/>
                </a:solidFill>
              </a:rPr>
              <a:t>The Top gurus have been overloaded with extreme number of calls and the bottom gurus have been handling very a smaller number of calls depicting poor call distribution.</a:t>
            </a:r>
            <a:endParaRPr sz="1800">
              <a:solidFill>
                <a:schemeClr val="dk1"/>
              </a:solidFill>
            </a:endParaRPr>
          </a:p>
          <a:p>
            <a:pPr indent="-285750" lvl="0" marL="285750" rtl="0" algn="l">
              <a:lnSpc>
                <a:spcPct val="80000"/>
              </a:lnSpc>
              <a:spcBef>
                <a:spcPts val="1000"/>
              </a:spcBef>
              <a:spcAft>
                <a:spcPts val="0"/>
              </a:spcAft>
              <a:buClr>
                <a:schemeClr val="dk1"/>
              </a:buClr>
              <a:buSzPts val="1800"/>
              <a:buChar char="•"/>
            </a:pPr>
            <a:r>
              <a:rPr lang="en-IN" sz="1800">
                <a:solidFill>
                  <a:schemeClr val="dk1"/>
                </a:solidFill>
              </a:rPr>
              <a:t>Call distribution to be optimized by using better marketing techniques for better call facility to the customers.</a:t>
            </a:r>
            <a:endParaRPr sz="1800">
              <a:solidFill>
                <a:schemeClr val="dk1"/>
              </a:solidFill>
            </a:endParaRPr>
          </a:p>
          <a:p>
            <a:pPr indent="-171450" lvl="0" marL="285750" rtl="0" algn="l">
              <a:lnSpc>
                <a:spcPct val="80000"/>
              </a:lnSpc>
              <a:spcBef>
                <a:spcPts val="1000"/>
              </a:spcBef>
              <a:spcAft>
                <a:spcPts val="0"/>
              </a:spcAft>
              <a:buClr>
                <a:srgbClr val="EDEDED"/>
              </a:buClr>
              <a:buSzPts val="1800"/>
              <a:buNone/>
            </a:pPr>
            <a:r>
              <a:t/>
            </a:r>
            <a:endParaRPr sz="1800">
              <a:solidFill>
                <a:schemeClr val="dk1"/>
              </a:solidFill>
            </a:endParaRPr>
          </a:p>
        </p:txBody>
      </p:sp>
      <p:sp>
        <p:nvSpPr>
          <p:cNvPr id="313" name="Google Shape;313;p9"/>
          <p:cNvSpPr txBox="1"/>
          <p:nvPr/>
        </p:nvSpPr>
        <p:spPr>
          <a:xfrm>
            <a:off x="8776940" y="1285700"/>
            <a:ext cx="138243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lt1"/>
                </a:solidFill>
                <a:latin typeface="Calibri"/>
                <a:ea typeface="Calibri"/>
                <a:cs typeface="Calibri"/>
                <a:sym typeface="Calibri"/>
              </a:rPr>
              <a:t>Top 10 gurus</a:t>
            </a:r>
            <a:endParaRPr b="0" i="0" sz="1400" u="none" cap="none" strike="noStrike">
              <a:solidFill>
                <a:srgbClr val="000000"/>
              </a:solidFill>
              <a:latin typeface="Arial"/>
              <a:ea typeface="Arial"/>
              <a:cs typeface="Arial"/>
              <a:sym typeface="Arial"/>
            </a:endParaRPr>
          </a:p>
        </p:txBody>
      </p:sp>
      <p:sp>
        <p:nvSpPr>
          <p:cNvPr id="314" name="Google Shape;314;p9"/>
          <p:cNvSpPr txBox="1"/>
          <p:nvPr/>
        </p:nvSpPr>
        <p:spPr>
          <a:xfrm>
            <a:off x="8593909" y="3966633"/>
            <a:ext cx="174849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lt1"/>
                </a:solidFill>
                <a:latin typeface="Calibri"/>
                <a:ea typeface="Calibri"/>
                <a:cs typeface="Calibri"/>
                <a:sym typeface="Calibri"/>
              </a:rPr>
              <a:t>Bottom 10 gurus</a:t>
            </a:r>
            <a:endParaRPr b="0" i="0" sz="1400" u="none" cap="none" strike="noStrike">
              <a:solidFill>
                <a:srgbClr val="000000"/>
              </a:solidFill>
              <a:latin typeface="Arial"/>
              <a:ea typeface="Arial"/>
              <a:cs typeface="Arial"/>
              <a:sym typeface="Arial"/>
            </a:endParaRPr>
          </a:p>
        </p:txBody>
      </p:sp>
      <p:pic>
        <p:nvPicPr>
          <p:cNvPr id="315" name="Google Shape;315;p9"/>
          <p:cNvPicPr preferRelativeResize="0"/>
          <p:nvPr/>
        </p:nvPicPr>
        <p:blipFill>
          <a:blip r:embed="rId3">
            <a:alphaModFix/>
          </a:blip>
          <a:stretch>
            <a:fillRect/>
          </a:stretch>
        </p:blipFill>
        <p:spPr>
          <a:xfrm>
            <a:off x="7132810" y="1726883"/>
            <a:ext cx="4518417" cy="1680037"/>
          </a:xfrm>
          <a:prstGeom prst="rect">
            <a:avLst/>
          </a:prstGeom>
          <a:blipFill rotWithShape="1">
            <a:blip r:embed="rId4">
              <a:alphaModFix/>
            </a:blip>
            <a:stretch>
              <a:fillRect b="0" l="0" r="0" t="0"/>
            </a:stretch>
          </a:blipFill>
          <a:ln>
            <a:noFill/>
          </a:ln>
        </p:spPr>
      </p:pic>
      <p:pic>
        <p:nvPicPr>
          <p:cNvPr id="316" name="Google Shape;316;p9"/>
          <p:cNvPicPr preferRelativeResize="0"/>
          <p:nvPr/>
        </p:nvPicPr>
        <p:blipFill rotWithShape="1">
          <a:blip r:embed="rId5">
            <a:alphaModFix/>
          </a:blip>
          <a:srcRect b="0" l="0" r="0" t="0"/>
          <a:stretch/>
        </p:blipFill>
        <p:spPr>
          <a:xfrm>
            <a:off x="7132810" y="4391125"/>
            <a:ext cx="4518416" cy="1609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0" name="Shape 320"/>
        <p:cNvGrpSpPr/>
        <p:nvPr/>
      </p:nvGrpSpPr>
      <p:grpSpPr>
        <a:xfrm>
          <a:off x="0" y="0"/>
          <a:ext cx="0" cy="0"/>
          <a:chOff x="0" y="0"/>
          <a:chExt cx="0" cy="0"/>
        </a:xfrm>
      </p:grpSpPr>
      <p:sp>
        <p:nvSpPr>
          <p:cNvPr id="321" name="Google Shape;321;p10"/>
          <p:cNvSpPr txBox="1"/>
          <p:nvPr>
            <p:ph type="title"/>
          </p:nvPr>
        </p:nvSpPr>
        <p:spPr>
          <a:xfrm>
            <a:off x="685801" y="609600"/>
            <a:ext cx="10131425" cy="81607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lt1"/>
              </a:buClr>
              <a:buSzPct val="74074"/>
              <a:buFont typeface="Calibri"/>
              <a:buNone/>
            </a:pPr>
            <a:r>
              <a:rPr lang="en-IN">
                <a:solidFill>
                  <a:srgbClr val="467BCF"/>
                </a:solidFill>
              </a:rPr>
              <a:t>REVENUE GENERATED BY EACH CATEGORY</a:t>
            </a:r>
            <a:endParaRPr>
              <a:solidFill>
                <a:srgbClr val="467BCF"/>
              </a:solidFill>
            </a:endParaRPr>
          </a:p>
        </p:txBody>
      </p:sp>
      <p:sp>
        <p:nvSpPr>
          <p:cNvPr id="322" name="Google Shape;322;p10"/>
          <p:cNvSpPr txBox="1"/>
          <p:nvPr>
            <p:ph idx="1" type="body"/>
          </p:nvPr>
        </p:nvSpPr>
        <p:spPr>
          <a:xfrm>
            <a:off x="685800" y="1573150"/>
            <a:ext cx="6070500" cy="4552500"/>
          </a:xfrm>
          <a:prstGeom prst="rect">
            <a:avLst/>
          </a:prstGeom>
          <a:noFill/>
          <a:ln>
            <a:noFill/>
          </a:ln>
        </p:spPr>
        <p:txBody>
          <a:bodyPr anchorCtr="0" anchor="ctr" bIns="45700" lIns="91425" spcFirstLastPara="1" rIns="91425" wrap="square" tIns="45700">
            <a:normAutofit/>
          </a:bodyPr>
          <a:lstStyle/>
          <a:p>
            <a:pPr indent="-285750" lvl="0" marL="285750" rtl="0" algn="l">
              <a:lnSpc>
                <a:spcPct val="100000"/>
              </a:lnSpc>
              <a:spcBef>
                <a:spcPts val="0"/>
              </a:spcBef>
              <a:spcAft>
                <a:spcPts val="0"/>
              </a:spcAft>
              <a:buClr>
                <a:schemeClr val="dk1"/>
              </a:buClr>
              <a:buSzPts val="1800"/>
              <a:buChar char="•"/>
            </a:pPr>
            <a:r>
              <a:rPr lang="en-IN" sz="1800">
                <a:solidFill>
                  <a:schemeClr val="dk1"/>
                </a:solidFill>
              </a:rPr>
              <a:t>From the Column chart it is evident that the highest revenue is generated by calls, but the maximum activity recorded is from chats.</a:t>
            </a:r>
            <a:endParaRPr sz="1800">
              <a:solidFill>
                <a:schemeClr val="dk1"/>
              </a:solidFill>
            </a:endParaRPr>
          </a:p>
          <a:p>
            <a:pPr indent="-285750" lvl="0" marL="285750" rtl="0" algn="l">
              <a:lnSpc>
                <a:spcPct val="100000"/>
              </a:lnSpc>
              <a:spcBef>
                <a:spcPts val="1000"/>
              </a:spcBef>
              <a:spcAft>
                <a:spcPts val="0"/>
              </a:spcAft>
              <a:buClr>
                <a:schemeClr val="dk1"/>
              </a:buClr>
              <a:buSzPts val="1800"/>
              <a:buChar char="•"/>
            </a:pPr>
            <a:r>
              <a:rPr lang="en-IN" sz="1800">
                <a:solidFill>
                  <a:schemeClr val="dk1"/>
                </a:solidFill>
              </a:rPr>
              <a:t>Revenue generated from chat is Rs. 45495 from 19514 consultations depicting users' preference over chat is more.</a:t>
            </a:r>
            <a:endParaRPr sz="1800">
              <a:solidFill>
                <a:schemeClr val="dk1"/>
              </a:solidFill>
            </a:endParaRPr>
          </a:p>
          <a:p>
            <a:pPr indent="-171450" lvl="0" marL="285750" rtl="0" algn="l">
              <a:lnSpc>
                <a:spcPct val="100000"/>
              </a:lnSpc>
              <a:spcBef>
                <a:spcPts val="1000"/>
              </a:spcBef>
              <a:spcAft>
                <a:spcPts val="0"/>
              </a:spcAft>
              <a:buClr>
                <a:srgbClr val="EDEDED"/>
              </a:buClr>
              <a:buSzPts val="2323"/>
              <a:buNone/>
            </a:pPr>
            <a:r>
              <a:t/>
            </a:r>
            <a:endParaRPr sz="1800">
              <a:solidFill>
                <a:schemeClr val="dk1"/>
              </a:solidFill>
            </a:endParaRPr>
          </a:p>
          <a:p>
            <a:pPr indent="-285750" lvl="0" marL="285750" rtl="0" algn="l">
              <a:lnSpc>
                <a:spcPct val="100000"/>
              </a:lnSpc>
              <a:spcBef>
                <a:spcPts val="1000"/>
              </a:spcBef>
              <a:spcAft>
                <a:spcPts val="0"/>
              </a:spcAft>
              <a:buClr>
                <a:schemeClr val="dk1"/>
              </a:buClr>
              <a:buSzPts val="1800"/>
              <a:buChar char="•"/>
            </a:pPr>
            <a:r>
              <a:rPr lang="en-IN" sz="1800">
                <a:solidFill>
                  <a:schemeClr val="dk1"/>
                </a:solidFill>
              </a:rPr>
              <a:t>The free chat option provided to customers is very helpful in attracting user activity, but the resources (the gurus) are being utilized drastically.</a:t>
            </a:r>
            <a:endParaRPr sz="1800">
              <a:solidFill>
                <a:schemeClr val="dk1"/>
              </a:solidFill>
            </a:endParaRPr>
          </a:p>
          <a:p>
            <a:pPr indent="-285750" lvl="0" marL="285750" rtl="0" algn="l">
              <a:lnSpc>
                <a:spcPct val="100000"/>
              </a:lnSpc>
              <a:spcBef>
                <a:spcPts val="1000"/>
              </a:spcBef>
              <a:spcAft>
                <a:spcPts val="0"/>
              </a:spcAft>
              <a:buClr>
                <a:schemeClr val="dk1"/>
              </a:buClr>
              <a:buSzPts val="1800"/>
              <a:buChar char="•"/>
            </a:pPr>
            <a:r>
              <a:rPr lang="en-IN" sz="1800">
                <a:solidFill>
                  <a:schemeClr val="dk1"/>
                </a:solidFill>
              </a:rPr>
              <a:t>An AI chatbot would solve the existing problem of resource allocation and would attract more customers.</a:t>
            </a:r>
            <a:endParaRPr sz="1800">
              <a:solidFill>
                <a:schemeClr val="dk1"/>
              </a:solidFill>
            </a:endParaRPr>
          </a:p>
        </p:txBody>
      </p:sp>
      <p:pic>
        <p:nvPicPr>
          <p:cNvPr id="323" name="Google Shape;323;p10" title="Chart"/>
          <p:cNvPicPr preferRelativeResize="0"/>
          <p:nvPr/>
        </p:nvPicPr>
        <p:blipFill>
          <a:blip r:embed="rId3">
            <a:alphaModFix/>
          </a:blip>
          <a:stretch>
            <a:fillRect/>
          </a:stretch>
        </p:blipFill>
        <p:spPr>
          <a:xfrm>
            <a:off x="6670025" y="1798525"/>
            <a:ext cx="5331924" cy="40042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7" name="Shape 327"/>
        <p:cNvGrpSpPr/>
        <p:nvPr/>
      </p:nvGrpSpPr>
      <p:grpSpPr>
        <a:xfrm>
          <a:off x="0" y="0"/>
          <a:ext cx="0" cy="0"/>
          <a:chOff x="0" y="0"/>
          <a:chExt cx="0" cy="0"/>
        </a:xfrm>
      </p:grpSpPr>
      <p:sp>
        <p:nvSpPr>
          <p:cNvPr id="328" name="Google Shape;328;p11"/>
          <p:cNvSpPr txBox="1"/>
          <p:nvPr>
            <p:ph type="title"/>
          </p:nvPr>
        </p:nvSpPr>
        <p:spPr>
          <a:xfrm>
            <a:off x="685801" y="609600"/>
            <a:ext cx="10131425" cy="81607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lt1"/>
              </a:buClr>
              <a:buSzPct val="74074"/>
              <a:buFont typeface="Calibri"/>
              <a:buNone/>
            </a:pPr>
            <a:r>
              <a:rPr lang="en-IN">
                <a:solidFill>
                  <a:srgbClr val="467BCF"/>
                </a:solidFill>
              </a:rPr>
              <a:t>PEAK CALL HOURS &amp; AGENT MANAGEMENT</a:t>
            </a:r>
            <a:endParaRPr>
              <a:solidFill>
                <a:srgbClr val="467BCF"/>
              </a:solidFill>
            </a:endParaRPr>
          </a:p>
        </p:txBody>
      </p:sp>
      <p:sp>
        <p:nvSpPr>
          <p:cNvPr id="329" name="Google Shape;329;p11"/>
          <p:cNvSpPr txBox="1"/>
          <p:nvPr>
            <p:ph idx="1" type="body"/>
          </p:nvPr>
        </p:nvSpPr>
        <p:spPr>
          <a:xfrm>
            <a:off x="685801" y="1901773"/>
            <a:ext cx="6023100" cy="4365600"/>
          </a:xfrm>
          <a:prstGeom prst="rect">
            <a:avLst/>
          </a:prstGeom>
          <a:noFill/>
          <a:ln>
            <a:noFill/>
          </a:ln>
        </p:spPr>
        <p:txBody>
          <a:bodyPr anchorCtr="0" anchor="ctr" bIns="45700" lIns="91425" spcFirstLastPara="1" rIns="91425" wrap="square" tIns="45700">
            <a:normAutofit/>
          </a:bodyPr>
          <a:lstStyle/>
          <a:p>
            <a:pPr indent="-285750" lvl="0" marL="285750" rtl="0" algn="l">
              <a:lnSpc>
                <a:spcPct val="100000"/>
              </a:lnSpc>
              <a:spcBef>
                <a:spcPts val="0"/>
              </a:spcBef>
              <a:spcAft>
                <a:spcPts val="0"/>
              </a:spcAft>
              <a:buClr>
                <a:schemeClr val="dk1"/>
              </a:buClr>
              <a:buSzPts val="1800"/>
              <a:buChar char="•"/>
            </a:pPr>
            <a:r>
              <a:rPr lang="en-IN" sz="1800">
                <a:solidFill>
                  <a:schemeClr val="dk1"/>
                </a:solidFill>
              </a:rPr>
              <a:t>The number of calls have been distributed over the time span of 24 hrs depicting the hourly call volumes.</a:t>
            </a:r>
            <a:endParaRPr sz="1800">
              <a:solidFill>
                <a:schemeClr val="dk1"/>
              </a:solidFill>
            </a:endParaRPr>
          </a:p>
          <a:p>
            <a:pPr indent="-285750" lvl="0" marL="285750" rtl="0" algn="l">
              <a:lnSpc>
                <a:spcPct val="100000"/>
              </a:lnSpc>
              <a:spcBef>
                <a:spcPts val="1000"/>
              </a:spcBef>
              <a:spcAft>
                <a:spcPts val="0"/>
              </a:spcAft>
              <a:buClr>
                <a:schemeClr val="dk1"/>
              </a:buClr>
              <a:buSzPts val="1800"/>
              <a:buChar char="•"/>
            </a:pPr>
            <a:r>
              <a:rPr lang="en-IN" sz="1800">
                <a:solidFill>
                  <a:schemeClr val="dk1"/>
                </a:solidFill>
              </a:rPr>
              <a:t>Most of the calls have been performed between 5AM till 5PM considering the most productive time for business.</a:t>
            </a:r>
            <a:endParaRPr sz="1800">
              <a:solidFill>
                <a:schemeClr val="dk1"/>
              </a:solidFill>
            </a:endParaRPr>
          </a:p>
          <a:p>
            <a:pPr indent="-285750" lvl="0" marL="285750" rtl="0" algn="l">
              <a:lnSpc>
                <a:spcPct val="100000"/>
              </a:lnSpc>
              <a:spcBef>
                <a:spcPts val="1000"/>
              </a:spcBef>
              <a:spcAft>
                <a:spcPts val="0"/>
              </a:spcAft>
              <a:buClr>
                <a:schemeClr val="dk1"/>
              </a:buClr>
              <a:buSzPts val="1800"/>
              <a:buChar char="•"/>
            </a:pPr>
            <a:r>
              <a:rPr lang="en-IN" sz="1800">
                <a:solidFill>
                  <a:schemeClr val="dk1"/>
                </a:solidFill>
              </a:rPr>
              <a:t>This time period consists of 79.92 % of total call volume</a:t>
            </a:r>
            <a:endParaRPr sz="1800">
              <a:solidFill>
                <a:schemeClr val="dk1"/>
              </a:solidFill>
            </a:endParaRPr>
          </a:p>
          <a:p>
            <a:pPr indent="-285750" lvl="0" marL="285750" rtl="0" algn="l">
              <a:lnSpc>
                <a:spcPct val="100000"/>
              </a:lnSpc>
              <a:spcBef>
                <a:spcPts val="1000"/>
              </a:spcBef>
              <a:spcAft>
                <a:spcPts val="0"/>
              </a:spcAft>
              <a:buClr>
                <a:schemeClr val="dk1"/>
              </a:buClr>
              <a:buSzPts val="1800"/>
              <a:buChar char="•"/>
            </a:pPr>
            <a:r>
              <a:rPr lang="en-IN" sz="1800">
                <a:solidFill>
                  <a:schemeClr val="dk1"/>
                </a:solidFill>
              </a:rPr>
              <a:t>Shifts of the Agents should be optimized to make sure experienced agents would attend the calls at this time period increasing customer satisfaction.</a:t>
            </a:r>
            <a:endParaRPr sz="1800">
              <a:solidFill>
                <a:schemeClr val="dk1"/>
              </a:solidFill>
            </a:endParaRPr>
          </a:p>
          <a:p>
            <a:pPr indent="-285750" lvl="0" marL="285750" rtl="0" algn="l">
              <a:lnSpc>
                <a:spcPct val="100000"/>
              </a:lnSpc>
              <a:spcBef>
                <a:spcPts val="1000"/>
              </a:spcBef>
              <a:spcAft>
                <a:spcPts val="0"/>
              </a:spcAft>
              <a:buClr>
                <a:schemeClr val="dk1"/>
              </a:buClr>
              <a:buSzPts val="1800"/>
              <a:buChar char="•"/>
            </a:pPr>
            <a:r>
              <a:rPr lang="en-IN" sz="1800">
                <a:solidFill>
                  <a:schemeClr val="dk1"/>
                </a:solidFill>
              </a:rPr>
              <a:t>To optimize the agent allocation a flexible working pattern should be followed to avoid agent burnout.</a:t>
            </a:r>
            <a:endParaRPr sz="1800">
              <a:solidFill>
                <a:schemeClr val="dk1"/>
              </a:solidFill>
            </a:endParaRPr>
          </a:p>
          <a:p>
            <a:pPr indent="-171450" lvl="0" marL="285750" rtl="0" algn="l">
              <a:lnSpc>
                <a:spcPct val="100000"/>
              </a:lnSpc>
              <a:spcBef>
                <a:spcPts val="1000"/>
              </a:spcBef>
              <a:spcAft>
                <a:spcPts val="0"/>
              </a:spcAft>
              <a:buClr>
                <a:srgbClr val="EDEDED"/>
              </a:buClr>
              <a:buSzPts val="2571"/>
              <a:buNone/>
            </a:pPr>
            <a:r>
              <a:t/>
            </a:r>
            <a:endParaRPr sz="1800">
              <a:solidFill>
                <a:schemeClr val="dk1"/>
              </a:solidFill>
            </a:endParaRPr>
          </a:p>
          <a:p>
            <a:pPr indent="-171450" lvl="0" marL="285750" rtl="0" algn="l">
              <a:lnSpc>
                <a:spcPct val="100000"/>
              </a:lnSpc>
              <a:spcBef>
                <a:spcPts val="1000"/>
              </a:spcBef>
              <a:spcAft>
                <a:spcPts val="0"/>
              </a:spcAft>
              <a:buClr>
                <a:srgbClr val="EDEDED"/>
              </a:buClr>
              <a:buSzPts val="2571"/>
              <a:buNone/>
            </a:pPr>
            <a:r>
              <a:t/>
            </a:r>
            <a:endParaRPr sz="1800">
              <a:solidFill>
                <a:schemeClr val="dk1"/>
              </a:solidFill>
            </a:endParaRPr>
          </a:p>
        </p:txBody>
      </p:sp>
      <p:pic>
        <p:nvPicPr>
          <p:cNvPr id="330" name="Google Shape;330;p11" title="Chart"/>
          <p:cNvPicPr preferRelativeResize="0"/>
          <p:nvPr/>
        </p:nvPicPr>
        <p:blipFill>
          <a:blip r:embed="rId3">
            <a:alphaModFix/>
          </a:blip>
          <a:stretch>
            <a:fillRect/>
          </a:stretch>
        </p:blipFill>
        <p:spPr>
          <a:xfrm>
            <a:off x="6598050" y="1605150"/>
            <a:ext cx="5121599" cy="3647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4" name="Shape 334"/>
        <p:cNvGrpSpPr/>
        <p:nvPr/>
      </p:nvGrpSpPr>
      <p:grpSpPr>
        <a:xfrm>
          <a:off x="0" y="0"/>
          <a:ext cx="0" cy="0"/>
          <a:chOff x="0" y="0"/>
          <a:chExt cx="0" cy="0"/>
        </a:xfrm>
      </p:grpSpPr>
      <p:sp>
        <p:nvSpPr>
          <p:cNvPr id="335" name="Google Shape;335;p13"/>
          <p:cNvSpPr/>
          <p:nvPr/>
        </p:nvSpPr>
        <p:spPr>
          <a:xfrm>
            <a:off x="0" y="145025"/>
            <a:ext cx="12192000" cy="6858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6" name="Google Shape;336;p13"/>
          <p:cNvSpPr txBox="1"/>
          <p:nvPr>
            <p:ph type="title"/>
          </p:nvPr>
        </p:nvSpPr>
        <p:spPr>
          <a:xfrm>
            <a:off x="180757" y="1150076"/>
            <a:ext cx="4164432" cy="4557849"/>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chemeClr val="lt1"/>
              </a:buClr>
              <a:buSzPts val="3100"/>
              <a:buFont typeface="Calibri"/>
              <a:buNone/>
            </a:pPr>
            <a:r>
              <a:rPr lang="en-IN" sz="3100">
                <a:solidFill>
                  <a:srgbClr val="467BCF"/>
                </a:solidFill>
              </a:rPr>
              <a:t>STRATEGIC RECOMMENDATIONS</a:t>
            </a:r>
            <a:endParaRPr sz="3100">
              <a:solidFill>
                <a:srgbClr val="467BCF"/>
              </a:solidFill>
            </a:endParaRPr>
          </a:p>
        </p:txBody>
      </p:sp>
      <p:sp>
        <p:nvSpPr>
          <p:cNvPr id="337" name="Google Shape;337;p13"/>
          <p:cNvSpPr txBox="1"/>
          <p:nvPr>
            <p:ph idx="1" type="body"/>
          </p:nvPr>
        </p:nvSpPr>
        <p:spPr>
          <a:xfrm>
            <a:off x="4988658" y="757084"/>
            <a:ext cx="6517543" cy="563388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EDEDED"/>
              </a:buClr>
              <a:buSzPts val="2000"/>
              <a:buNone/>
            </a:pPr>
            <a:r>
              <a:rPr b="1" lang="en-IN" sz="1800">
                <a:solidFill>
                  <a:schemeClr val="dk1"/>
                </a:solidFill>
              </a:rPr>
              <a:t>Enhancing Customer Satisfaction through expertise agents</a:t>
            </a:r>
            <a:endParaRPr sz="1800">
              <a:solidFill>
                <a:schemeClr val="dk1"/>
              </a:solidFill>
            </a:endParaRPr>
          </a:p>
          <a:p>
            <a:pPr indent="0" lvl="0" marL="0" rtl="0" algn="l">
              <a:lnSpc>
                <a:spcPct val="90000"/>
              </a:lnSpc>
              <a:spcBef>
                <a:spcPts val="1000"/>
              </a:spcBef>
              <a:spcAft>
                <a:spcPts val="0"/>
              </a:spcAft>
              <a:buClr>
                <a:srgbClr val="EDEDED"/>
              </a:buClr>
              <a:buSzPts val="1500"/>
              <a:buNone/>
            </a:pPr>
            <a:r>
              <a:rPr b="1" lang="en-IN" sz="1800">
                <a:solidFill>
                  <a:schemeClr val="dk1"/>
                </a:solidFill>
              </a:rPr>
              <a:t>Recommended Actions:</a:t>
            </a:r>
            <a:endParaRPr sz="1800">
              <a:solidFill>
                <a:schemeClr val="dk1"/>
              </a:solidFill>
            </a:endParaRPr>
          </a:p>
          <a:p>
            <a:pPr indent="0" lvl="0" marL="0" rtl="0" algn="l">
              <a:lnSpc>
                <a:spcPct val="90000"/>
              </a:lnSpc>
              <a:spcBef>
                <a:spcPts val="1000"/>
              </a:spcBef>
              <a:spcAft>
                <a:spcPts val="0"/>
              </a:spcAft>
              <a:buClr>
                <a:srgbClr val="EDEDED"/>
              </a:buClr>
              <a:buSzPts val="1500"/>
              <a:buNone/>
            </a:pPr>
            <a:r>
              <a:rPr lang="en-IN" sz="1800">
                <a:solidFill>
                  <a:schemeClr val="dk1"/>
                </a:solidFill>
              </a:rPr>
              <a:t>	Implement training programs focused on:</a:t>
            </a:r>
            <a:endParaRPr sz="1800">
              <a:solidFill>
                <a:schemeClr val="dk1"/>
              </a:solidFill>
            </a:endParaRPr>
          </a:p>
          <a:p>
            <a:pPr indent="-304800" lvl="1" marL="742950" rtl="0" algn="l">
              <a:lnSpc>
                <a:spcPct val="90000"/>
              </a:lnSpc>
              <a:spcBef>
                <a:spcPts val="1000"/>
              </a:spcBef>
              <a:spcAft>
                <a:spcPts val="0"/>
              </a:spcAft>
              <a:buClr>
                <a:schemeClr val="dk1"/>
              </a:buClr>
              <a:buSzPts val="1800"/>
              <a:buFont typeface="Arial"/>
              <a:buChar char="•"/>
            </a:pPr>
            <a:r>
              <a:rPr b="1" lang="en-IN" sz="1800">
                <a:solidFill>
                  <a:schemeClr val="dk1"/>
                </a:solidFill>
              </a:rPr>
              <a:t>Communication Skills</a:t>
            </a:r>
            <a:r>
              <a:rPr lang="en-IN" sz="1800">
                <a:solidFill>
                  <a:schemeClr val="dk1"/>
                </a:solidFill>
              </a:rPr>
              <a:t>: Enhance clarity and professionalism during challenging interactions as customer satisfaction rate dropped in calls.</a:t>
            </a:r>
            <a:endParaRPr sz="1800">
              <a:solidFill>
                <a:schemeClr val="dk1"/>
              </a:solidFill>
            </a:endParaRPr>
          </a:p>
          <a:p>
            <a:pPr indent="-304800" lvl="1" marL="742950" rtl="0" algn="l">
              <a:lnSpc>
                <a:spcPct val="90000"/>
              </a:lnSpc>
              <a:spcBef>
                <a:spcPts val="1000"/>
              </a:spcBef>
              <a:spcAft>
                <a:spcPts val="0"/>
              </a:spcAft>
              <a:buClr>
                <a:schemeClr val="dk1"/>
              </a:buClr>
              <a:buSzPts val="1800"/>
              <a:buFont typeface="Arial"/>
              <a:buChar char="•"/>
            </a:pPr>
            <a:r>
              <a:rPr b="1" lang="en-IN" sz="1800">
                <a:solidFill>
                  <a:schemeClr val="dk1"/>
                </a:solidFill>
              </a:rPr>
              <a:t>Problem-Solving</a:t>
            </a:r>
            <a:r>
              <a:rPr lang="en-IN" sz="1800">
                <a:solidFill>
                  <a:schemeClr val="dk1"/>
                </a:solidFill>
              </a:rPr>
              <a:t>: Equip agents with strategies to efficiently handle complex customer queries.</a:t>
            </a:r>
            <a:endParaRPr sz="1800">
              <a:solidFill>
                <a:schemeClr val="dk1"/>
              </a:solidFill>
            </a:endParaRPr>
          </a:p>
          <a:p>
            <a:pPr indent="-304800" lvl="1" marL="742950" rtl="0" algn="l">
              <a:lnSpc>
                <a:spcPct val="90000"/>
              </a:lnSpc>
              <a:spcBef>
                <a:spcPts val="1000"/>
              </a:spcBef>
              <a:spcAft>
                <a:spcPts val="0"/>
              </a:spcAft>
              <a:buClr>
                <a:schemeClr val="dk1"/>
              </a:buClr>
              <a:buSzPts val="1800"/>
              <a:buFont typeface="Arial"/>
              <a:buChar char="•"/>
            </a:pPr>
            <a:r>
              <a:rPr b="1" lang="en-IN" sz="1800">
                <a:solidFill>
                  <a:schemeClr val="dk1"/>
                </a:solidFill>
              </a:rPr>
              <a:t>Technical Knowledge</a:t>
            </a:r>
            <a:r>
              <a:rPr lang="en-IN" sz="1800">
                <a:solidFill>
                  <a:schemeClr val="dk1"/>
                </a:solidFill>
              </a:rPr>
              <a:t>: Strengthen agents' ability to manage system operations and product-related issues.</a:t>
            </a:r>
            <a:endParaRPr sz="1800">
              <a:solidFill>
                <a:schemeClr val="dk1"/>
              </a:solidFill>
            </a:endParaRPr>
          </a:p>
          <a:p>
            <a:pPr indent="0" lvl="0" marL="0" rtl="0" algn="l">
              <a:lnSpc>
                <a:spcPct val="90000"/>
              </a:lnSpc>
              <a:spcBef>
                <a:spcPts val="1000"/>
              </a:spcBef>
              <a:spcAft>
                <a:spcPts val="0"/>
              </a:spcAft>
              <a:buClr>
                <a:srgbClr val="EDEDED"/>
              </a:buClr>
              <a:buSzPts val="1500"/>
              <a:buNone/>
            </a:pPr>
            <a:r>
              <a:rPr b="1" lang="en-IN" sz="1800">
                <a:solidFill>
                  <a:schemeClr val="dk1"/>
                </a:solidFill>
              </a:rPr>
              <a:t>Post-Training Assessment:</a:t>
            </a:r>
            <a:endParaRPr sz="1800">
              <a:solidFill>
                <a:schemeClr val="dk1"/>
              </a:solidFill>
            </a:endParaRPr>
          </a:p>
          <a:p>
            <a:pPr indent="0" lvl="0" marL="0" rtl="0" algn="l">
              <a:lnSpc>
                <a:spcPct val="90000"/>
              </a:lnSpc>
              <a:spcBef>
                <a:spcPts val="1000"/>
              </a:spcBef>
              <a:spcAft>
                <a:spcPts val="0"/>
              </a:spcAft>
              <a:buClr>
                <a:srgbClr val="EDEDED"/>
              </a:buClr>
              <a:buSzPts val="1500"/>
              <a:buNone/>
            </a:pPr>
            <a:r>
              <a:rPr lang="en-IN" sz="1800">
                <a:solidFill>
                  <a:schemeClr val="dk1"/>
                </a:solidFill>
              </a:rPr>
              <a:t>	Track key performance indicators (KPIs) to evaluate the success of the 	training programs.</a:t>
            </a:r>
            <a:endParaRPr sz="1800">
              <a:solidFill>
                <a:schemeClr val="dk1"/>
              </a:solidFill>
            </a:endParaRPr>
          </a:p>
          <a:p>
            <a:pPr indent="0" lvl="0" marL="0" rtl="0" algn="l">
              <a:lnSpc>
                <a:spcPct val="90000"/>
              </a:lnSpc>
              <a:spcBef>
                <a:spcPts val="1000"/>
              </a:spcBef>
              <a:spcAft>
                <a:spcPts val="0"/>
              </a:spcAft>
              <a:buClr>
                <a:srgbClr val="EDEDED"/>
              </a:buClr>
              <a:buSzPts val="1500"/>
              <a:buNone/>
            </a:pPr>
            <a:r>
              <a:rPr b="1" lang="en-IN" sz="1800">
                <a:solidFill>
                  <a:schemeClr val="dk1"/>
                </a:solidFill>
              </a:rPr>
              <a:t>Risks &amp; Impact Observed:</a:t>
            </a:r>
            <a:endParaRPr sz="1800">
              <a:solidFill>
                <a:schemeClr val="dk1"/>
              </a:solidFill>
            </a:endParaRPr>
          </a:p>
          <a:p>
            <a:pPr indent="-304800" lvl="1" marL="742950" rtl="0" algn="l">
              <a:lnSpc>
                <a:spcPct val="90000"/>
              </a:lnSpc>
              <a:spcBef>
                <a:spcPts val="1000"/>
              </a:spcBef>
              <a:spcAft>
                <a:spcPts val="0"/>
              </a:spcAft>
              <a:buClr>
                <a:schemeClr val="dk1"/>
              </a:buClr>
              <a:buSzPts val="1800"/>
              <a:buFont typeface="Arial"/>
              <a:buChar char="•"/>
            </a:pPr>
            <a:r>
              <a:rPr b="1" lang="en-IN" sz="1800">
                <a:solidFill>
                  <a:schemeClr val="dk1"/>
                </a:solidFill>
              </a:rPr>
              <a:t>Change in Failure Rates</a:t>
            </a:r>
            <a:r>
              <a:rPr lang="en-IN" sz="1800">
                <a:solidFill>
                  <a:schemeClr val="dk1"/>
                </a:solidFill>
              </a:rPr>
              <a:t>: Monitor for reductions in agent failure rates post-training to assess performance improvements.</a:t>
            </a:r>
            <a:endParaRPr sz="1800">
              <a:solidFill>
                <a:schemeClr val="dk1"/>
              </a:solidFill>
            </a:endParaRPr>
          </a:p>
          <a:p>
            <a:pPr indent="-304800" lvl="1" marL="742950" rtl="0" algn="l">
              <a:lnSpc>
                <a:spcPct val="90000"/>
              </a:lnSpc>
              <a:spcBef>
                <a:spcPts val="1000"/>
              </a:spcBef>
              <a:spcAft>
                <a:spcPts val="0"/>
              </a:spcAft>
              <a:buClr>
                <a:schemeClr val="dk1"/>
              </a:buClr>
              <a:buSzPts val="1800"/>
              <a:buFont typeface="Arial"/>
              <a:buChar char="•"/>
            </a:pPr>
            <a:r>
              <a:rPr b="1" lang="en-IN" sz="1800">
                <a:solidFill>
                  <a:schemeClr val="dk1"/>
                </a:solidFill>
              </a:rPr>
              <a:t>Customer Satisfaction Improvement</a:t>
            </a:r>
            <a:r>
              <a:rPr lang="en-IN" sz="1800">
                <a:solidFill>
                  <a:schemeClr val="dk1"/>
                </a:solidFill>
              </a:rPr>
              <a:t>: Analyze post-training customer satisfaction ratings to determine if there is an increase in positive feedback following the intervention.</a:t>
            </a:r>
            <a:endParaRPr sz="1800">
              <a:solidFill>
                <a:schemeClr val="dk1"/>
              </a:solidFill>
            </a:endParaRPr>
          </a:p>
          <a:p>
            <a:pPr indent="-203200" lvl="0" marL="285750" rtl="0" algn="l">
              <a:lnSpc>
                <a:spcPct val="90000"/>
              </a:lnSpc>
              <a:spcBef>
                <a:spcPts val="1000"/>
              </a:spcBef>
              <a:spcAft>
                <a:spcPts val="0"/>
              </a:spcAft>
              <a:buClr>
                <a:srgbClr val="EDEDED"/>
              </a:buClr>
              <a:buSzPts val="1300"/>
              <a:buNone/>
            </a:pPr>
            <a:r>
              <a:t/>
            </a:r>
            <a:endParaRPr sz="1800">
              <a:solidFill>
                <a:schemeClr val="dk1"/>
              </a:solidFill>
            </a:endParaRPr>
          </a:p>
        </p:txBody>
      </p:sp>
      <p:cxnSp>
        <p:nvCxnSpPr>
          <p:cNvPr id="338" name="Google Shape;338;p13"/>
          <p:cNvCxnSpPr/>
          <p:nvPr/>
        </p:nvCxnSpPr>
        <p:spPr>
          <a:xfrm>
            <a:off x="4666923" y="1668780"/>
            <a:ext cx="0" cy="352044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2" name="Shape 342"/>
        <p:cNvGrpSpPr/>
        <p:nvPr/>
      </p:nvGrpSpPr>
      <p:grpSpPr>
        <a:xfrm>
          <a:off x="0" y="0"/>
          <a:ext cx="0" cy="0"/>
          <a:chOff x="0" y="0"/>
          <a:chExt cx="0" cy="0"/>
        </a:xfrm>
      </p:grpSpPr>
      <p:sp>
        <p:nvSpPr>
          <p:cNvPr id="343" name="Google Shape;343;p1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4" name="Google Shape;344;p14"/>
          <p:cNvSpPr txBox="1"/>
          <p:nvPr>
            <p:ph type="title"/>
          </p:nvPr>
        </p:nvSpPr>
        <p:spPr>
          <a:xfrm>
            <a:off x="116967" y="1150076"/>
            <a:ext cx="4228222" cy="4557849"/>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chemeClr val="lt1"/>
              </a:buClr>
              <a:buSzPts val="3100"/>
              <a:buFont typeface="Calibri"/>
              <a:buNone/>
            </a:pPr>
            <a:r>
              <a:rPr lang="en-IN" sz="3100">
                <a:solidFill>
                  <a:srgbClr val="467BCF"/>
                </a:solidFill>
              </a:rPr>
              <a:t>STRATEGIC RECOMMENDATIONS</a:t>
            </a:r>
            <a:endParaRPr sz="3100">
              <a:solidFill>
                <a:srgbClr val="467BCF"/>
              </a:solidFill>
            </a:endParaRPr>
          </a:p>
        </p:txBody>
      </p:sp>
      <p:sp>
        <p:nvSpPr>
          <p:cNvPr id="345" name="Google Shape;345;p14"/>
          <p:cNvSpPr txBox="1"/>
          <p:nvPr>
            <p:ph idx="1" type="body"/>
          </p:nvPr>
        </p:nvSpPr>
        <p:spPr>
          <a:xfrm>
            <a:off x="4988658" y="757084"/>
            <a:ext cx="6517543" cy="563388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EDEDED"/>
              </a:buClr>
              <a:buSzPts val="2000"/>
              <a:buNone/>
            </a:pPr>
            <a:r>
              <a:rPr b="1" lang="en-IN" sz="1800">
                <a:solidFill>
                  <a:schemeClr val="dk1"/>
                </a:solidFill>
              </a:rPr>
              <a:t>Optimizing Call Handling Operations</a:t>
            </a:r>
            <a:endParaRPr b="1" sz="1800">
              <a:solidFill>
                <a:schemeClr val="dk1"/>
              </a:solidFill>
            </a:endParaRPr>
          </a:p>
          <a:p>
            <a:pPr indent="0" lvl="0" marL="0" rtl="0" algn="l">
              <a:lnSpc>
                <a:spcPct val="90000"/>
              </a:lnSpc>
              <a:spcBef>
                <a:spcPts val="1000"/>
              </a:spcBef>
              <a:spcAft>
                <a:spcPts val="0"/>
              </a:spcAft>
              <a:buClr>
                <a:srgbClr val="EDEDED"/>
              </a:buClr>
              <a:buSzPts val="1500"/>
              <a:buNone/>
            </a:pPr>
            <a:r>
              <a:rPr b="1" lang="en-IN" sz="1800">
                <a:solidFill>
                  <a:schemeClr val="dk1"/>
                </a:solidFill>
              </a:rPr>
              <a:t>Recommended Actions:</a:t>
            </a:r>
            <a:endParaRPr sz="1800">
              <a:solidFill>
                <a:schemeClr val="dk1"/>
              </a:solidFill>
            </a:endParaRPr>
          </a:p>
          <a:p>
            <a:pPr indent="-311150" lvl="0" marL="285750" rtl="0" algn="l">
              <a:lnSpc>
                <a:spcPct val="90000"/>
              </a:lnSpc>
              <a:spcBef>
                <a:spcPts val="1000"/>
              </a:spcBef>
              <a:spcAft>
                <a:spcPts val="0"/>
              </a:spcAft>
              <a:buClr>
                <a:schemeClr val="dk1"/>
              </a:buClr>
              <a:buSzPts val="1800"/>
              <a:buChar char="•"/>
            </a:pPr>
            <a:r>
              <a:rPr b="1" lang="en-IN" sz="1800">
                <a:solidFill>
                  <a:schemeClr val="dk1"/>
                </a:solidFill>
              </a:rPr>
              <a:t>Prediction of Peak Periods &amp; Scheduling Adjustments</a:t>
            </a:r>
            <a:br>
              <a:rPr lang="en-IN" sz="1800">
                <a:solidFill>
                  <a:schemeClr val="dk1"/>
                </a:solidFill>
              </a:rPr>
            </a:br>
            <a:r>
              <a:rPr lang="en-IN" sz="1800">
                <a:solidFill>
                  <a:schemeClr val="dk1"/>
                </a:solidFill>
              </a:rPr>
              <a:t>Use </a:t>
            </a:r>
            <a:r>
              <a:rPr b="1" lang="en-IN" sz="1800">
                <a:solidFill>
                  <a:schemeClr val="dk1"/>
                </a:solidFill>
              </a:rPr>
              <a:t>real-time predictive analytics</a:t>
            </a:r>
            <a:r>
              <a:rPr lang="en-IN" sz="1800">
                <a:solidFill>
                  <a:schemeClr val="dk1"/>
                </a:solidFill>
              </a:rPr>
              <a:t> alongside historical data to dynamically adjust staffing during peak times, responding to emerging patterns such as holidays and promotions.</a:t>
            </a:r>
            <a:endParaRPr sz="1800">
              <a:solidFill>
                <a:schemeClr val="dk1"/>
              </a:solidFill>
            </a:endParaRPr>
          </a:p>
          <a:p>
            <a:pPr indent="-311150" lvl="0" marL="285750" rtl="0" algn="l">
              <a:lnSpc>
                <a:spcPct val="90000"/>
              </a:lnSpc>
              <a:spcBef>
                <a:spcPts val="1000"/>
              </a:spcBef>
              <a:spcAft>
                <a:spcPts val="0"/>
              </a:spcAft>
              <a:buClr>
                <a:schemeClr val="dk1"/>
              </a:buClr>
              <a:buSzPts val="1800"/>
              <a:buChar char="•"/>
            </a:pPr>
            <a:r>
              <a:rPr b="1" lang="en-IN" sz="1800">
                <a:solidFill>
                  <a:schemeClr val="dk1"/>
                </a:solidFill>
              </a:rPr>
              <a:t>Shift Work for Stress Management</a:t>
            </a:r>
            <a:br>
              <a:rPr lang="en-IN" sz="1800">
                <a:solidFill>
                  <a:schemeClr val="dk1"/>
                </a:solidFill>
              </a:rPr>
            </a:br>
            <a:r>
              <a:rPr lang="en-IN" sz="1800">
                <a:solidFill>
                  <a:schemeClr val="dk1"/>
                </a:solidFill>
              </a:rPr>
              <a:t>Implement a </a:t>
            </a:r>
            <a:r>
              <a:rPr b="1" lang="en-IN" sz="1800">
                <a:solidFill>
                  <a:schemeClr val="dk1"/>
                </a:solidFill>
              </a:rPr>
              <a:t>flexible work-hour model</a:t>
            </a:r>
            <a:r>
              <a:rPr lang="en-IN" sz="1800">
                <a:solidFill>
                  <a:schemeClr val="dk1"/>
                </a:solidFill>
              </a:rPr>
              <a:t> tailored to agents' preferences and energy levels, reducing burnout and fostering better productivity through employee-centric scheduling and stress relief breaks</a:t>
            </a:r>
            <a:r>
              <a:rPr b="1" lang="en-IN" sz="1800">
                <a:solidFill>
                  <a:schemeClr val="dk1"/>
                </a:solidFill>
              </a:rPr>
              <a:t>.</a:t>
            </a:r>
            <a:endParaRPr sz="1800">
              <a:solidFill>
                <a:schemeClr val="dk1"/>
              </a:solidFill>
            </a:endParaRPr>
          </a:p>
          <a:p>
            <a:pPr indent="-311150" lvl="0" marL="285750" rtl="0" algn="l">
              <a:lnSpc>
                <a:spcPct val="90000"/>
              </a:lnSpc>
              <a:spcBef>
                <a:spcPts val="1000"/>
              </a:spcBef>
              <a:spcAft>
                <a:spcPts val="0"/>
              </a:spcAft>
              <a:buClr>
                <a:schemeClr val="dk1"/>
              </a:buClr>
              <a:buSzPts val="1800"/>
              <a:buChar char="•"/>
            </a:pPr>
            <a:r>
              <a:rPr b="1" lang="en-IN" sz="1800">
                <a:solidFill>
                  <a:schemeClr val="dk1"/>
                </a:solidFill>
              </a:rPr>
              <a:t>Skill-Based Call Routing</a:t>
            </a:r>
            <a:br>
              <a:rPr lang="en-IN" sz="1800">
                <a:solidFill>
                  <a:schemeClr val="dk1"/>
                </a:solidFill>
              </a:rPr>
            </a:br>
            <a:r>
              <a:rPr lang="en-IN" sz="1800">
                <a:solidFill>
                  <a:schemeClr val="dk1"/>
                </a:solidFill>
              </a:rPr>
              <a:t>Introduce </a:t>
            </a:r>
            <a:r>
              <a:rPr b="1" lang="en-IN" sz="1800">
                <a:solidFill>
                  <a:schemeClr val="dk1"/>
                </a:solidFill>
              </a:rPr>
              <a:t>AI-powered dynamic skill routing</a:t>
            </a:r>
            <a:r>
              <a:rPr lang="en-IN" sz="1800">
                <a:solidFill>
                  <a:schemeClr val="dk1"/>
                </a:solidFill>
              </a:rPr>
              <a:t> to allocate calls based on real-time agent performance and skill updates, optimizing call handling efficiency and reducing resolution times.</a:t>
            </a:r>
            <a:r>
              <a:rPr b="1" lang="en-IN" sz="1800">
                <a:solidFill>
                  <a:schemeClr val="dk1"/>
                </a:solidFill>
              </a:rPr>
              <a:t> </a:t>
            </a:r>
            <a:endParaRPr sz="1800">
              <a:solidFill>
                <a:schemeClr val="dk1"/>
              </a:solidFill>
            </a:endParaRPr>
          </a:p>
          <a:p>
            <a:pPr indent="-311150" lvl="0" marL="285750" rtl="0" algn="l">
              <a:lnSpc>
                <a:spcPct val="90000"/>
              </a:lnSpc>
              <a:spcBef>
                <a:spcPts val="1000"/>
              </a:spcBef>
              <a:spcAft>
                <a:spcPts val="0"/>
              </a:spcAft>
              <a:buClr>
                <a:schemeClr val="dk1"/>
              </a:buClr>
              <a:buSzPts val="1800"/>
              <a:buChar char="•"/>
            </a:pPr>
            <a:r>
              <a:rPr b="1" lang="en-IN" sz="1800">
                <a:solidFill>
                  <a:schemeClr val="dk1"/>
                </a:solidFill>
              </a:rPr>
              <a:t>Real-Time Monitoring &amp; Workload Balancing</a:t>
            </a:r>
            <a:br>
              <a:rPr lang="en-IN" sz="1800">
                <a:solidFill>
                  <a:schemeClr val="dk1"/>
                </a:solidFill>
              </a:rPr>
            </a:br>
            <a:r>
              <a:rPr lang="en-IN" sz="1800">
                <a:solidFill>
                  <a:schemeClr val="dk1"/>
                </a:solidFill>
              </a:rPr>
              <a:t>Use </a:t>
            </a:r>
            <a:r>
              <a:rPr b="1" lang="en-IN" sz="1800">
                <a:solidFill>
                  <a:schemeClr val="dk1"/>
                </a:solidFill>
              </a:rPr>
              <a:t>automated workload distribution systems</a:t>
            </a:r>
            <a:r>
              <a:rPr lang="en-IN" sz="1800">
                <a:solidFill>
                  <a:schemeClr val="dk1"/>
                </a:solidFill>
              </a:rPr>
              <a:t> and </a:t>
            </a:r>
            <a:r>
              <a:rPr b="1" lang="en-IN" sz="1800">
                <a:solidFill>
                  <a:schemeClr val="dk1"/>
                </a:solidFill>
              </a:rPr>
              <a:t>performance dashboards</a:t>
            </a:r>
            <a:r>
              <a:rPr lang="en-IN" sz="1800">
                <a:solidFill>
                  <a:schemeClr val="dk1"/>
                </a:solidFill>
              </a:rPr>
              <a:t> to balance call assignments in real time, ensuring fair workload distribution and agent autonomy.</a:t>
            </a:r>
            <a:endParaRPr sz="1800">
              <a:solidFill>
                <a:schemeClr val="dk1"/>
              </a:solidFill>
            </a:endParaRPr>
          </a:p>
          <a:p>
            <a:pPr indent="-311150" lvl="0" marL="285750" rtl="0" algn="l">
              <a:lnSpc>
                <a:spcPct val="90000"/>
              </a:lnSpc>
              <a:spcBef>
                <a:spcPts val="1000"/>
              </a:spcBef>
              <a:spcAft>
                <a:spcPts val="0"/>
              </a:spcAft>
              <a:buClr>
                <a:schemeClr val="dk1"/>
              </a:buClr>
              <a:buSzPts val="1800"/>
              <a:buChar char="•"/>
            </a:pPr>
            <a:r>
              <a:rPr b="1" lang="en-IN" sz="1800">
                <a:solidFill>
                  <a:schemeClr val="dk1"/>
                </a:solidFill>
              </a:rPr>
              <a:t>Customer Satisfaction Improvement</a:t>
            </a:r>
            <a:r>
              <a:rPr lang="en-IN" sz="1800">
                <a:solidFill>
                  <a:schemeClr val="dk1"/>
                </a:solidFill>
              </a:rPr>
              <a:t>: Analyze post-implementation customer satisfaction ratings to determine if there is an increase in positive feedback following the intervention.</a:t>
            </a:r>
            <a:endParaRPr sz="1800">
              <a:solidFill>
                <a:schemeClr val="dk1"/>
              </a:solidFill>
            </a:endParaRPr>
          </a:p>
          <a:p>
            <a:pPr indent="-203200" lvl="0" marL="285750" rtl="0" algn="l">
              <a:lnSpc>
                <a:spcPct val="90000"/>
              </a:lnSpc>
              <a:spcBef>
                <a:spcPts val="1000"/>
              </a:spcBef>
              <a:spcAft>
                <a:spcPts val="0"/>
              </a:spcAft>
              <a:buClr>
                <a:srgbClr val="EDEDED"/>
              </a:buClr>
              <a:buSzPts val="1300"/>
              <a:buNone/>
            </a:pPr>
            <a:r>
              <a:t/>
            </a:r>
            <a:endParaRPr sz="1800">
              <a:solidFill>
                <a:schemeClr val="dk1"/>
              </a:solidFill>
            </a:endParaRPr>
          </a:p>
        </p:txBody>
      </p:sp>
      <p:cxnSp>
        <p:nvCxnSpPr>
          <p:cNvPr id="346" name="Google Shape;346;p14"/>
          <p:cNvCxnSpPr/>
          <p:nvPr/>
        </p:nvCxnSpPr>
        <p:spPr>
          <a:xfrm>
            <a:off x="4666923" y="1668780"/>
            <a:ext cx="0" cy="352044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0" name="Shape 350"/>
        <p:cNvGrpSpPr/>
        <p:nvPr/>
      </p:nvGrpSpPr>
      <p:grpSpPr>
        <a:xfrm>
          <a:off x="0" y="0"/>
          <a:ext cx="0" cy="0"/>
          <a:chOff x="0" y="0"/>
          <a:chExt cx="0" cy="0"/>
        </a:xfrm>
      </p:grpSpPr>
      <p:sp>
        <p:nvSpPr>
          <p:cNvPr id="351" name="Google Shape;351;p1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2" name="Google Shape;352;p15"/>
          <p:cNvSpPr txBox="1"/>
          <p:nvPr>
            <p:ph type="title"/>
          </p:nvPr>
        </p:nvSpPr>
        <p:spPr>
          <a:xfrm>
            <a:off x="425307" y="1150076"/>
            <a:ext cx="3919882" cy="4557849"/>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chemeClr val="lt1"/>
              </a:buClr>
              <a:buSzPts val="3100"/>
              <a:buFont typeface="Calibri"/>
              <a:buNone/>
            </a:pPr>
            <a:r>
              <a:rPr lang="en-IN" sz="3100">
                <a:solidFill>
                  <a:srgbClr val="467BCF"/>
                </a:solidFill>
              </a:rPr>
              <a:t>STRATEGIC RECOMMENDATIONS</a:t>
            </a:r>
            <a:endParaRPr>
              <a:solidFill>
                <a:srgbClr val="467BCF"/>
              </a:solidFill>
            </a:endParaRPr>
          </a:p>
        </p:txBody>
      </p:sp>
      <p:sp>
        <p:nvSpPr>
          <p:cNvPr id="353" name="Google Shape;353;p15"/>
          <p:cNvSpPr txBox="1"/>
          <p:nvPr>
            <p:ph idx="1" type="body"/>
          </p:nvPr>
        </p:nvSpPr>
        <p:spPr>
          <a:xfrm>
            <a:off x="4988658" y="757084"/>
            <a:ext cx="6517543" cy="563388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EDEDED"/>
              </a:buClr>
              <a:buSzPts val="2000"/>
              <a:buNone/>
            </a:pPr>
            <a:r>
              <a:rPr b="1" lang="en-IN" sz="1800">
                <a:solidFill>
                  <a:schemeClr val="dk1"/>
                </a:solidFill>
              </a:rPr>
              <a:t>Implementing new technologies for overall business growth</a:t>
            </a:r>
            <a:endParaRPr b="1" sz="1800">
              <a:solidFill>
                <a:schemeClr val="dk1"/>
              </a:solidFill>
            </a:endParaRPr>
          </a:p>
          <a:p>
            <a:pPr indent="0" lvl="0" marL="0" rtl="0" algn="l">
              <a:lnSpc>
                <a:spcPct val="90000"/>
              </a:lnSpc>
              <a:spcBef>
                <a:spcPts val="1000"/>
              </a:spcBef>
              <a:spcAft>
                <a:spcPts val="0"/>
              </a:spcAft>
              <a:buClr>
                <a:srgbClr val="EDEDED"/>
              </a:buClr>
              <a:buSzPts val="1500"/>
              <a:buNone/>
            </a:pPr>
            <a:r>
              <a:rPr b="1" lang="en-IN" sz="1800">
                <a:solidFill>
                  <a:schemeClr val="dk1"/>
                </a:solidFill>
              </a:rPr>
              <a:t>Recommended Actions:</a:t>
            </a:r>
            <a:endParaRPr sz="1800">
              <a:solidFill>
                <a:schemeClr val="dk1"/>
              </a:solidFill>
            </a:endParaRPr>
          </a:p>
          <a:p>
            <a:pPr indent="-311150" lvl="0" marL="285750" rtl="0" algn="l">
              <a:lnSpc>
                <a:spcPct val="100000"/>
              </a:lnSpc>
              <a:spcBef>
                <a:spcPts val="1000"/>
              </a:spcBef>
              <a:spcAft>
                <a:spcPts val="0"/>
              </a:spcAft>
              <a:buClr>
                <a:schemeClr val="dk1"/>
              </a:buClr>
              <a:buSzPts val="1800"/>
              <a:buChar char="•"/>
            </a:pPr>
            <a:r>
              <a:rPr b="1" lang="en-IN" sz="1800">
                <a:solidFill>
                  <a:schemeClr val="dk1"/>
                </a:solidFill>
              </a:rPr>
              <a:t>AI and Machine Learning implementation</a:t>
            </a:r>
            <a:br>
              <a:rPr lang="en-IN" sz="1800">
                <a:solidFill>
                  <a:schemeClr val="dk1"/>
                </a:solidFill>
              </a:rPr>
            </a:br>
            <a:r>
              <a:rPr lang="en-IN" sz="1800">
                <a:solidFill>
                  <a:schemeClr val="dk1"/>
                </a:solidFill>
              </a:rPr>
              <a:t>AI and ML technologies streamline call center operations by automating routine tasks and optimizing resource allocation. This reduces the workload on human agents, allowing them to focus on complex inquiries, improving both efficiency and customer satisfaction.</a:t>
            </a:r>
            <a:endParaRPr sz="1800">
              <a:solidFill>
                <a:schemeClr val="dk1"/>
              </a:solidFill>
            </a:endParaRPr>
          </a:p>
          <a:p>
            <a:pPr indent="-311150" lvl="0" marL="285750" rtl="0" algn="l">
              <a:lnSpc>
                <a:spcPct val="100000"/>
              </a:lnSpc>
              <a:spcBef>
                <a:spcPts val="1000"/>
              </a:spcBef>
              <a:spcAft>
                <a:spcPts val="0"/>
              </a:spcAft>
              <a:buClr>
                <a:schemeClr val="dk1"/>
              </a:buClr>
              <a:buSzPts val="1800"/>
              <a:buChar char="•"/>
            </a:pPr>
            <a:r>
              <a:rPr b="1" lang="en-IN" sz="1800">
                <a:solidFill>
                  <a:schemeClr val="dk1"/>
                </a:solidFill>
              </a:rPr>
              <a:t>AI-Powered Chatbots to replace real agents</a:t>
            </a:r>
            <a:br>
              <a:rPr lang="en-IN" sz="1800">
                <a:solidFill>
                  <a:schemeClr val="dk1"/>
                </a:solidFill>
              </a:rPr>
            </a:br>
            <a:r>
              <a:rPr lang="en-IN" sz="1800">
                <a:solidFill>
                  <a:schemeClr val="dk1"/>
                </a:solidFill>
              </a:rPr>
              <a:t>NLP-based AI chatbots autonomously handle simple customer inquiries, lowering call traffic and boosting agent productivity. By mimicking human conversations, these chatbots provide personalized, fast solutions, freeing agents for more complex tasks.</a:t>
            </a:r>
            <a:endParaRPr sz="1800">
              <a:solidFill>
                <a:schemeClr val="dk1"/>
              </a:solidFill>
            </a:endParaRPr>
          </a:p>
          <a:p>
            <a:pPr indent="-311150" lvl="0" marL="285750" rtl="0" algn="l">
              <a:lnSpc>
                <a:spcPct val="100000"/>
              </a:lnSpc>
              <a:spcBef>
                <a:spcPts val="1000"/>
              </a:spcBef>
              <a:spcAft>
                <a:spcPts val="0"/>
              </a:spcAft>
              <a:buClr>
                <a:schemeClr val="dk1"/>
              </a:buClr>
              <a:buSzPts val="1800"/>
              <a:buChar char="•"/>
            </a:pPr>
            <a:r>
              <a:rPr b="1" lang="en-IN" sz="1800">
                <a:solidFill>
                  <a:schemeClr val="dk1"/>
                </a:solidFill>
              </a:rPr>
              <a:t> Recommended Tools</a:t>
            </a:r>
            <a:endParaRPr sz="1800">
              <a:solidFill>
                <a:schemeClr val="dk1"/>
              </a:solidFill>
            </a:endParaRPr>
          </a:p>
          <a:p>
            <a:pPr indent="0" lvl="0" marL="0" rtl="0" algn="l">
              <a:lnSpc>
                <a:spcPct val="100000"/>
              </a:lnSpc>
              <a:spcBef>
                <a:spcPts val="1000"/>
              </a:spcBef>
              <a:spcAft>
                <a:spcPts val="0"/>
              </a:spcAft>
              <a:buClr>
                <a:srgbClr val="EDEDED"/>
              </a:buClr>
              <a:buSzPts val="1400"/>
              <a:buNone/>
            </a:pPr>
            <a:r>
              <a:rPr b="1" lang="en-IN" sz="1800">
                <a:solidFill>
                  <a:schemeClr val="dk1"/>
                </a:solidFill>
              </a:rPr>
              <a:t>	IBM Watson</a:t>
            </a:r>
            <a:r>
              <a:rPr lang="en-IN" sz="1800">
                <a:solidFill>
                  <a:schemeClr val="dk1"/>
                </a:solidFill>
              </a:rPr>
              <a:t>: Advanced AI platform for managing diverse customer queries.</a:t>
            </a:r>
            <a:endParaRPr sz="1800">
              <a:solidFill>
                <a:schemeClr val="dk1"/>
              </a:solidFill>
            </a:endParaRPr>
          </a:p>
          <a:p>
            <a:pPr indent="0" lvl="0" marL="0" rtl="0" algn="l">
              <a:lnSpc>
                <a:spcPct val="100000"/>
              </a:lnSpc>
              <a:spcBef>
                <a:spcPts val="1000"/>
              </a:spcBef>
              <a:spcAft>
                <a:spcPts val="0"/>
              </a:spcAft>
              <a:buClr>
                <a:srgbClr val="EDEDED"/>
              </a:buClr>
              <a:buSzPts val="1400"/>
              <a:buNone/>
            </a:pPr>
            <a:r>
              <a:rPr b="1" lang="en-IN" sz="1800">
                <a:solidFill>
                  <a:schemeClr val="dk1"/>
                </a:solidFill>
              </a:rPr>
              <a:t>	Google Dialogflow</a:t>
            </a:r>
            <a:r>
              <a:rPr lang="en-IN" sz="1800">
                <a:solidFill>
                  <a:schemeClr val="dk1"/>
                </a:solidFill>
              </a:rPr>
              <a:t>: Customizable, scalable NLP chatbot for seamless 	interactions.</a:t>
            </a:r>
            <a:endParaRPr sz="1800">
              <a:solidFill>
                <a:schemeClr val="dk1"/>
              </a:solidFill>
            </a:endParaRPr>
          </a:p>
          <a:p>
            <a:pPr indent="0" lvl="0" marL="0" rtl="0" algn="l">
              <a:lnSpc>
                <a:spcPct val="100000"/>
              </a:lnSpc>
              <a:spcBef>
                <a:spcPts val="1000"/>
              </a:spcBef>
              <a:spcAft>
                <a:spcPts val="0"/>
              </a:spcAft>
              <a:buClr>
                <a:srgbClr val="EDEDED"/>
              </a:buClr>
              <a:buSzPts val="1400"/>
              <a:buNone/>
            </a:pPr>
            <a:r>
              <a:rPr b="1" lang="en-IN" sz="1800">
                <a:solidFill>
                  <a:schemeClr val="dk1"/>
                </a:solidFill>
              </a:rPr>
              <a:t>	Zendesk Answer Bot</a:t>
            </a:r>
            <a:r>
              <a:rPr lang="en-IN" sz="1800">
                <a:solidFill>
                  <a:schemeClr val="dk1"/>
                </a:solidFill>
              </a:rPr>
              <a:t>: Automates FAQs, reducing agent workload and improving response times.</a:t>
            </a:r>
            <a:endParaRPr sz="1800">
              <a:solidFill>
                <a:schemeClr val="dk1"/>
              </a:solidFill>
            </a:endParaRPr>
          </a:p>
          <a:p>
            <a:pPr indent="-203200" lvl="0" marL="285750" rtl="0" algn="l">
              <a:lnSpc>
                <a:spcPct val="90000"/>
              </a:lnSpc>
              <a:spcBef>
                <a:spcPts val="1000"/>
              </a:spcBef>
              <a:spcAft>
                <a:spcPts val="0"/>
              </a:spcAft>
              <a:buClr>
                <a:srgbClr val="EDEDED"/>
              </a:buClr>
              <a:buSzPts val="1300"/>
              <a:buNone/>
            </a:pPr>
            <a:r>
              <a:t/>
            </a:r>
            <a:endParaRPr sz="1800">
              <a:solidFill>
                <a:schemeClr val="dk1"/>
              </a:solidFill>
            </a:endParaRPr>
          </a:p>
        </p:txBody>
      </p:sp>
      <p:cxnSp>
        <p:nvCxnSpPr>
          <p:cNvPr id="354" name="Google Shape;354;p15"/>
          <p:cNvCxnSpPr/>
          <p:nvPr/>
        </p:nvCxnSpPr>
        <p:spPr>
          <a:xfrm>
            <a:off x="4666923" y="1668780"/>
            <a:ext cx="0" cy="352044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9" name="Shape 359"/>
        <p:cNvGrpSpPr/>
        <p:nvPr/>
      </p:nvGrpSpPr>
      <p:grpSpPr>
        <a:xfrm>
          <a:off x="0" y="0"/>
          <a:ext cx="0" cy="0"/>
          <a:chOff x="0" y="0"/>
          <a:chExt cx="0" cy="0"/>
        </a:xfrm>
      </p:grpSpPr>
      <p:sp>
        <p:nvSpPr>
          <p:cNvPr id="360" name="Google Shape;360;p16"/>
          <p:cNvSpPr/>
          <p:nvPr/>
        </p:nvSpPr>
        <p:spPr>
          <a:xfrm>
            <a:off x="0" y="0"/>
            <a:ext cx="12192000" cy="4571998"/>
          </a:xfrm>
          <a:prstGeom prst="rect">
            <a:avLst/>
          </a:prstGeom>
          <a:solidFill>
            <a:schemeClr val="dk1">
              <a:alpha val="9803"/>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61" name="Google Shape;361;p16"/>
          <p:cNvSpPr/>
          <p:nvPr/>
        </p:nvSpPr>
        <p:spPr>
          <a:xfrm>
            <a:off x="0" y="4571997"/>
            <a:ext cx="12192000" cy="2285999"/>
          </a:xfrm>
          <a:prstGeom prst="rect">
            <a:avLst/>
          </a:prstGeom>
          <a:solidFill>
            <a:schemeClr val="accent1"/>
          </a:solidFill>
          <a:ln>
            <a:noFill/>
          </a:ln>
          <a:effectLst>
            <a:outerShdw blurRad="50800" rotWithShape="0" dir="162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62" name="Google Shape;362;p16"/>
          <p:cNvSpPr txBox="1"/>
          <p:nvPr>
            <p:ph type="title"/>
          </p:nvPr>
        </p:nvSpPr>
        <p:spPr>
          <a:xfrm>
            <a:off x="643467" y="4824690"/>
            <a:ext cx="3724138" cy="139514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3600"/>
              <a:buFont typeface="Calibri"/>
              <a:buNone/>
            </a:pPr>
            <a:r>
              <a:rPr lang="en-IN" sz="3200">
                <a:solidFill>
                  <a:schemeClr val="lt1"/>
                </a:solidFill>
              </a:rPr>
              <a:t>ANALYTICAL DASHBOARD</a:t>
            </a:r>
            <a:endParaRPr/>
          </a:p>
        </p:txBody>
      </p:sp>
      <p:sp>
        <p:nvSpPr>
          <p:cNvPr id="363" name="Google Shape;363;p16"/>
          <p:cNvSpPr txBox="1"/>
          <p:nvPr>
            <p:ph idx="1" type="body"/>
          </p:nvPr>
        </p:nvSpPr>
        <p:spPr>
          <a:xfrm>
            <a:off x="4654295" y="4824689"/>
            <a:ext cx="6894237" cy="1425504"/>
          </a:xfrm>
          <a:prstGeom prst="rect">
            <a:avLst/>
          </a:prstGeom>
          <a:noFill/>
          <a:ln>
            <a:noFill/>
          </a:ln>
        </p:spPr>
        <p:txBody>
          <a:bodyPr anchorCtr="0" anchor="ctr" bIns="45700" lIns="91425" spcFirstLastPara="1" rIns="91425" wrap="square" tIns="45700">
            <a:normAutofit/>
          </a:bodyPr>
          <a:lstStyle/>
          <a:p>
            <a:pPr indent="-285750" lvl="0" marL="285750" rtl="0" algn="l">
              <a:lnSpc>
                <a:spcPct val="90000"/>
              </a:lnSpc>
              <a:spcBef>
                <a:spcPts val="0"/>
              </a:spcBef>
              <a:spcAft>
                <a:spcPts val="0"/>
              </a:spcAft>
              <a:buClr>
                <a:srgbClr val="EDEDED"/>
              </a:buClr>
              <a:buSzPts val="1800"/>
              <a:buChar char="•"/>
            </a:pPr>
            <a:r>
              <a:rPr lang="en-IN" sz="1600">
                <a:solidFill>
                  <a:srgbClr val="EDEDED"/>
                </a:solidFill>
              </a:rPr>
              <a:t>The Key metrics are present in the top 3 tiles </a:t>
            </a:r>
            <a:endParaRPr/>
          </a:p>
          <a:p>
            <a:pPr indent="-285750" lvl="0" marL="285750" rtl="0" algn="l">
              <a:lnSpc>
                <a:spcPct val="90000"/>
              </a:lnSpc>
              <a:spcBef>
                <a:spcPts val="1000"/>
              </a:spcBef>
              <a:spcAft>
                <a:spcPts val="0"/>
              </a:spcAft>
              <a:buClr>
                <a:srgbClr val="EDEDED"/>
              </a:buClr>
              <a:buSzPts val="1800"/>
              <a:buChar char="•"/>
            </a:pPr>
            <a:r>
              <a:rPr lang="en-IN" sz="1600">
                <a:solidFill>
                  <a:srgbClr val="EDEDED"/>
                </a:solidFill>
              </a:rPr>
              <a:t>Supporting charts visualized to obtain a clear analytical overview</a:t>
            </a:r>
            <a:endParaRPr/>
          </a:p>
          <a:p>
            <a:pPr indent="-285750" lvl="0" marL="285750" rtl="0" algn="l">
              <a:lnSpc>
                <a:spcPct val="90000"/>
              </a:lnSpc>
              <a:spcBef>
                <a:spcPts val="1000"/>
              </a:spcBef>
              <a:spcAft>
                <a:spcPts val="0"/>
              </a:spcAft>
              <a:buClr>
                <a:srgbClr val="EDEDED"/>
              </a:buClr>
              <a:buSzPts val="1800"/>
              <a:buChar char="•"/>
            </a:pPr>
            <a:r>
              <a:rPr lang="en-IN" sz="1600">
                <a:solidFill>
                  <a:srgbClr val="EDEDED"/>
                </a:solidFill>
              </a:rPr>
              <a:t>Slicers have been used to filter the data according to the management to have a closer look on the dataframe.</a:t>
            </a:r>
            <a:endParaRPr/>
          </a:p>
        </p:txBody>
      </p:sp>
      <p:pic>
        <p:nvPicPr>
          <p:cNvPr id="364" name="Google Shape;364;p16"/>
          <p:cNvPicPr preferRelativeResize="0"/>
          <p:nvPr/>
        </p:nvPicPr>
        <p:blipFill rotWithShape="1">
          <a:blip r:embed="rId3">
            <a:alphaModFix/>
          </a:blip>
          <a:srcRect b="3097" l="310" r="-309" t="1006"/>
          <a:stretch/>
        </p:blipFill>
        <p:spPr>
          <a:xfrm>
            <a:off x="0" y="46675"/>
            <a:ext cx="12192000" cy="45253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8" name="Shape 368"/>
        <p:cNvGrpSpPr/>
        <p:nvPr/>
      </p:nvGrpSpPr>
      <p:grpSpPr>
        <a:xfrm>
          <a:off x="0" y="0"/>
          <a:ext cx="0" cy="0"/>
          <a:chOff x="0" y="0"/>
          <a:chExt cx="0" cy="0"/>
        </a:xfrm>
      </p:grpSpPr>
      <p:sp>
        <p:nvSpPr>
          <p:cNvPr id="369" name="Google Shape;369;p17"/>
          <p:cNvSpPr txBox="1"/>
          <p:nvPr>
            <p:ph type="title"/>
          </p:nvPr>
        </p:nvSpPr>
        <p:spPr>
          <a:xfrm>
            <a:off x="4702628" y="365125"/>
            <a:ext cx="6651171"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alibri"/>
              <a:buNone/>
            </a:pPr>
            <a:r>
              <a:rPr lang="en-IN">
                <a:solidFill>
                  <a:srgbClr val="467BCF"/>
                </a:solidFill>
              </a:rPr>
              <a:t>CONCLUSION</a:t>
            </a:r>
            <a:endParaRPr>
              <a:solidFill>
                <a:srgbClr val="467BCF"/>
              </a:solidFill>
            </a:endParaRPr>
          </a:p>
        </p:txBody>
      </p:sp>
      <p:sp>
        <p:nvSpPr>
          <p:cNvPr id="370" name="Google Shape;370;p17"/>
          <p:cNvSpPr txBox="1"/>
          <p:nvPr>
            <p:ph idx="1" type="body"/>
          </p:nvPr>
        </p:nvSpPr>
        <p:spPr>
          <a:xfrm>
            <a:off x="4646600" y="1365050"/>
            <a:ext cx="7279200" cy="3860700"/>
          </a:xfrm>
          <a:prstGeom prst="rect">
            <a:avLst/>
          </a:prstGeom>
          <a:noFill/>
          <a:ln>
            <a:noFill/>
          </a:ln>
        </p:spPr>
        <p:txBody>
          <a:bodyPr anchorCtr="0" anchor="t" bIns="45700" lIns="91425" spcFirstLastPara="1" rIns="91425" wrap="square" tIns="45700">
            <a:noAutofit/>
          </a:bodyPr>
          <a:lstStyle/>
          <a:p>
            <a:pPr indent="-311150" lvl="0" marL="285750" rtl="0" algn="l">
              <a:lnSpc>
                <a:spcPct val="90000"/>
              </a:lnSpc>
              <a:spcBef>
                <a:spcPts val="0"/>
              </a:spcBef>
              <a:spcAft>
                <a:spcPts val="0"/>
              </a:spcAft>
              <a:buClr>
                <a:schemeClr val="dk1"/>
              </a:buClr>
              <a:buSzPts val="1800"/>
              <a:buChar char="•"/>
            </a:pPr>
            <a:r>
              <a:rPr b="1" lang="en-IN" sz="1800">
                <a:solidFill>
                  <a:schemeClr val="dk1"/>
                </a:solidFill>
              </a:rPr>
              <a:t>Key Findings:</a:t>
            </a:r>
            <a:endParaRPr sz="1800">
              <a:solidFill>
                <a:schemeClr val="dk1"/>
              </a:solidFill>
            </a:endParaRPr>
          </a:p>
          <a:p>
            <a:pPr indent="-311150" lvl="1" marL="742950" rtl="0" algn="l">
              <a:lnSpc>
                <a:spcPct val="90000"/>
              </a:lnSpc>
              <a:spcBef>
                <a:spcPts val="1000"/>
              </a:spcBef>
              <a:spcAft>
                <a:spcPts val="0"/>
              </a:spcAft>
              <a:buClr>
                <a:schemeClr val="dk1"/>
              </a:buClr>
              <a:buSzPts val="1800"/>
              <a:buChar char="•"/>
            </a:pPr>
            <a:r>
              <a:rPr i="1" lang="en-IN" sz="1800">
                <a:solidFill>
                  <a:schemeClr val="dk1"/>
                </a:solidFill>
              </a:rPr>
              <a:t>Low Customer satisfaction</a:t>
            </a:r>
            <a:r>
              <a:rPr lang="en-IN" sz="1800">
                <a:solidFill>
                  <a:schemeClr val="dk1"/>
                </a:solidFill>
              </a:rPr>
              <a:t>: Despite having high call volumes and chat processes the customer rating still degrading due to low quality of consultations.</a:t>
            </a:r>
            <a:endParaRPr sz="1800">
              <a:solidFill>
                <a:schemeClr val="dk1"/>
              </a:solidFill>
            </a:endParaRPr>
          </a:p>
          <a:p>
            <a:pPr indent="-311150" lvl="1" marL="742950" rtl="0" algn="l">
              <a:lnSpc>
                <a:spcPct val="90000"/>
              </a:lnSpc>
              <a:spcBef>
                <a:spcPts val="1000"/>
              </a:spcBef>
              <a:spcAft>
                <a:spcPts val="0"/>
              </a:spcAft>
              <a:buClr>
                <a:schemeClr val="dk1"/>
              </a:buClr>
              <a:buSzPts val="1800"/>
              <a:buChar char="•"/>
            </a:pPr>
            <a:r>
              <a:rPr i="1" lang="en-IN" sz="1800">
                <a:solidFill>
                  <a:schemeClr val="dk1"/>
                </a:solidFill>
              </a:rPr>
              <a:t>Low revenue through chat: </a:t>
            </a:r>
            <a:r>
              <a:rPr lang="en-IN" sz="1800">
                <a:solidFill>
                  <a:schemeClr val="dk1"/>
                </a:solidFill>
              </a:rPr>
              <a:t>Having highest traffic on chat the revenue is comparatively very low due to the free chat options and failed chat statuses.</a:t>
            </a:r>
            <a:endParaRPr sz="1800">
              <a:solidFill>
                <a:schemeClr val="dk1"/>
              </a:solidFill>
            </a:endParaRPr>
          </a:p>
          <a:p>
            <a:pPr indent="-311150" lvl="0" marL="285750" rtl="0" algn="l">
              <a:lnSpc>
                <a:spcPct val="90000"/>
              </a:lnSpc>
              <a:spcBef>
                <a:spcPts val="1000"/>
              </a:spcBef>
              <a:spcAft>
                <a:spcPts val="0"/>
              </a:spcAft>
              <a:buClr>
                <a:schemeClr val="dk1"/>
              </a:buClr>
              <a:buSzPts val="1800"/>
              <a:buChar char="•"/>
            </a:pPr>
            <a:r>
              <a:rPr b="1" lang="en-IN" sz="1800">
                <a:solidFill>
                  <a:schemeClr val="dk1"/>
                </a:solidFill>
              </a:rPr>
              <a:t>Implications:</a:t>
            </a:r>
            <a:endParaRPr sz="1800">
              <a:solidFill>
                <a:schemeClr val="dk1"/>
              </a:solidFill>
            </a:endParaRPr>
          </a:p>
          <a:p>
            <a:pPr indent="-311150" lvl="1" marL="742950" rtl="0" algn="l">
              <a:lnSpc>
                <a:spcPct val="90000"/>
              </a:lnSpc>
              <a:spcBef>
                <a:spcPts val="1000"/>
              </a:spcBef>
              <a:spcAft>
                <a:spcPts val="0"/>
              </a:spcAft>
              <a:buClr>
                <a:schemeClr val="dk1"/>
              </a:buClr>
              <a:buSzPts val="1800"/>
              <a:buChar char="•"/>
            </a:pPr>
            <a:r>
              <a:rPr i="1" lang="en-IN" sz="1800">
                <a:solidFill>
                  <a:schemeClr val="dk1"/>
                </a:solidFill>
              </a:rPr>
              <a:t>Revenue growth: </a:t>
            </a:r>
            <a:r>
              <a:rPr lang="en-IN" sz="1800">
                <a:solidFill>
                  <a:schemeClr val="dk1"/>
                </a:solidFill>
              </a:rPr>
              <a:t>Customer satisfaction improvement results in high retainability and gradually contributing to revenue growth.</a:t>
            </a:r>
            <a:endParaRPr sz="1800">
              <a:solidFill>
                <a:schemeClr val="dk1"/>
              </a:solidFill>
            </a:endParaRPr>
          </a:p>
          <a:p>
            <a:pPr indent="-311150" lvl="1" marL="742950" rtl="0" algn="l">
              <a:lnSpc>
                <a:spcPct val="90000"/>
              </a:lnSpc>
              <a:spcBef>
                <a:spcPts val="1000"/>
              </a:spcBef>
              <a:spcAft>
                <a:spcPts val="0"/>
              </a:spcAft>
              <a:buClr>
                <a:schemeClr val="dk1"/>
              </a:buClr>
              <a:buSzPts val="1800"/>
              <a:buChar char="•"/>
            </a:pPr>
            <a:r>
              <a:rPr i="1" lang="en-IN" sz="1800">
                <a:solidFill>
                  <a:schemeClr val="dk1"/>
                </a:solidFill>
              </a:rPr>
              <a:t>Emergence as Business leader: </a:t>
            </a:r>
            <a:r>
              <a:rPr lang="en-IN" sz="1800">
                <a:solidFill>
                  <a:schemeClr val="dk1"/>
                </a:solidFill>
              </a:rPr>
              <a:t>With integration of AI chatbot operational cost will drastically go down as less resources would be required and ultimately keep the business ahead of its competitors.</a:t>
            </a:r>
            <a:endParaRPr sz="1800">
              <a:solidFill>
                <a:schemeClr val="dk1"/>
              </a:solidFill>
            </a:endParaRPr>
          </a:p>
          <a:p>
            <a:pPr indent="-311150" lvl="0" marL="285750" rtl="0" algn="l">
              <a:lnSpc>
                <a:spcPct val="90000"/>
              </a:lnSpc>
              <a:spcBef>
                <a:spcPts val="1000"/>
              </a:spcBef>
              <a:spcAft>
                <a:spcPts val="0"/>
              </a:spcAft>
              <a:buClr>
                <a:schemeClr val="dk1"/>
              </a:buClr>
              <a:buSzPts val="1800"/>
              <a:buChar char="•"/>
            </a:pPr>
            <a:r>
              <a:rPr b="1" lang="en-IN" sz="1800">
                <a:solidFill>
                  <a:schemeClr val="dk1"/>
                </a:solidFill>
              </a:rPr>
              <a:t>Closing Statement:</a:t>
            </a:r>
            <a:br>
              <a:rPr lang="en-IN" sz="1800">
                <a:solidFill>
                  <a:schemeClr val="dk1"/>
                </a:solidFill>
              </a:rPr>
            </a:br>
            <a:r>
              <a:rPr lang="en-IN" sz="1800">
                <a:solidFill>
                  <a:schemeClr val="dk1"/>
                </a:solidFill>
              </a:rPr>
              <a:t>Astrosage being a new age astrology service show great potential in the business model and capability to capture bigger market in coming days with the implementation of the recommendations.</a:t>
            </a:r>
            <a:endParaRPr sz="1800">
              <a:solidFill>
                <a:schemeClr val="dk1"/>
              </a:solidFill>
            </a:endParaRPr>
          </a:p>
          <a:p>
            <a:pPr indent="-199390" lvl="1" marL="742950" rtl="0" algn="l">
              <a:lnSpc>
                <a:spcPct val="90000"/>
              </a:lnSpc>
              <a:spcBef>
                <a:spcPts val="1000"/>
              </a:spcBef>
              <a:spcAft>
                <a:spcPts val="0"/>
              </a:spcAft>
              <a:buClr>
                <a:srgbClr val="EDEDED"/>
              </a:buClr>
              <a:buSzPts val="1400"/>
              <a:buNone/>
            </a:pPr>
            <a:r>
              <a:t/>
            </a:r>
            <a:endParaRPr sz="1800">
              <a:solidFill>
                <a:schemeClr val="dk1"/>
              </a:solidFill>
            </a:endParaRPr>
          </a:p>
          <a:p>
            <a:pPr indent="-199390" lvl="1" marL="742950" rtl="0" algn="l">
              <a:lnSpc>
                <a:spcPct val="90000"/>
              </a:lnSpc>
              <a:spcBef>
                <a:spcPts val="1000"/>
              </a:spcBef>
              <a:spcAft>
                <a:spcPts val="0"/>
              </a:spcAft>
              <a:buClr>
                <a:srgbClr val="EDEDED"/>
              </a:buClr>
              <a:buSzPts val="1400"/>
              <a:buNone/>
            </a:pPr>
            <a:r>
              <a:t/>
            </a:r>
            <a:endParaRPr sz="1800">
              <a:solidFill>
                <a:schemeClr val="dk1"/>
              </a:solidFill>
            </a:endParaRPr>
          </a:p>
          <a:p>
            <a:pPr indent="-199390" lvl="1" marL="742950" rtl="0" algn="l">
              <a:lnSpc>
                <a:spcPct val="90000"/>
              </a:lnSpc>
              <a:spcBef>
                <a:spcPts val="1000"/>
              </a:spcBef>
              <a:spcAft>
                <a:spcPts val="0"/>
              </a:spcAft>
              <a:buClr>
                <a:srgbClr val="EDEDED"/>
              </a:buClr>
              <a:buSzPts val="1400"/>
              <a:buNone/>
            </a:pPr>
            <a:r>
              <a:t/>
            </a:r>
            <a:endParaRPr sz="1800">
              <a:solidFill>
                <a:schemeClr val="dk1"/>
              </a:solidFill>
            </a:endParaRPr>
          </a:p>
          <a:p>
            <a:pPr indent="-199390" lvl="1" marL="742950" rtl="0" algn="l">
              <a:lnSpc>
                <a:spcPct val="90000"/>
              </a:lnSpc>
              <a:spcBef>
                <a:spcPts val="1000"/>
              </a:spcBef>
              <a:spcAft>
                <a:spcPts val="0"/>
              </a:spcAft>
              <a:buClr>
                <a:srgbClr val="EDEDED"/>
              </a:buClr>
              <a:buSzPts val="1400"/>
              <a:buNone/>
            </a:pPr>
            <a:r>
              <a:t/>
            </a:r>
            <a:endParaRPr sz="1800">
              <a:solidFill>
                <a:schemeClr val="dk1"/>
              </a:solidFill>
            </a:endParaRPr>
          </a:p>
        </p:txBody>
      </p:sp>
      <p:pic>
        <p:nvPicPr>
          <p:cNvPr descr="Pen placed on top of a signature line" id="371" name="Google Shape;371;p17"/>
          <p:cNvPicPr preferRelativeResize="0"/>
          <p:nvPr/>
        </p:nvPicPr>
        <p:blipFill rotWithShape="1">
          <a:blip r:embed="rId3">
            <a:alphaModFix/>
          </a:blip>
          <a:srcRect b="-1" l="53741" r="3982" t="0"/>
          <a:stretch/>
        </p:blipFill>
        <p:spPr>
          <a:xfrm>
            <a:off x="20" y="10"/>
            <a:ext cx="4343380" cy="685799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5" name="Shape 375"/>
        <p:cNvGrpSpPr/>
        <p:nvPr/>
      </p:nvGrpSpPr>
      <p:grpSpPr>
        <a:xfrm>
          <a:off x="0" y="0"/>
          <a:ext cx="0" cy="0"/>
          <a:chOff x="0" y="0"/>
          <a:chExt cx="0" cy="0"/>
        </a:xfrm>
      </p:grpSpPr>
      <p:sp>
        <p:nvSpPr>
          <p:cNvPr id="376" name="Google Shape;376;p1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7" name="Google Shape;377;p18"/>
          <p:cNvSpPr/>
          <p:nvPr/>
        </p:nvSpPr>
        <p:spPr>
          <a:xfrm>
            <a:off x="0" y="0"/>
            <a:ext cx="12188825" cy="2284214"/>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8" name="Google Shape;378;p18"/>
          <p:cNvSpPr/>
          <p:nvPr/>
        </p:nvSpPr>
        <p:spPr>
          <a:xfrm>
            <a:off x="0" y="0"/>
            <a:ext cx="12192000" cy="2284214"/>
          </a:xfrm>
          <a:prstGeom prst="rect">
            <a:avLst/>
          </a:prstGeom>
          <a:blipFill rotWithShape="1">
            <a:blip r:embed="rId3">
              <a:alphaModFix/>
            </a:blip>
            <a:tile algn="tl" flip="none" tx="0" sx="100000" ty="0" sy="10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79" name="Google Shape;379;p18"/>
          <p:cNvPicPr preferRelativeResize="0"/>
          <p:nvPr/>
        </p:nvPicPr>
        <p:blipFill rotWithShape="1">
          <a:blip r:embed="rId4">
            <a:alphaModFix/>
          </a:blip>
          <a:srcRect b="66684" l="0" r="0" t="0"/>
          <a:stretch/>
        </p:blipFill>
        <p:spPr>
          <a:xfrm>
            <a:off x="-3175" y="0"/>
            <a:ext cx="12188827" cy="2284224"/>
          </a:xfrm>
          <a:prstGeom prst="rect">
            <a:avLst/>
          </a:prstGeom>
          <a:solidFill>
            <a:schemeClr val="accent2"/>
          </a:solidFill>
          <a:ln>
            <a:noFill/>
          </a:ln>
        </p:spPr>
      </p:pic>
      <p:sp>
        <p:nvSpPr>
          <p:cNvPr id="380" name="Google Shape;380;p18"/>
          <p:cNvSpPr txBox="1"/>
          <p:nvPr>
            <p:ph type="title"/>
          </p:nvPr>
        </p:nvSpPr>
        <p:spPr>
          <a:xfrm>
            <a:off x="1028700" y="653142"/>
            <a:ext cx="10131425" cy="12192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FFFFFF"/>
              </a:buClr>
              <a:buSzPts val="4400"/>
              <a:buFont typeface="Calibri"/>
              <a:buNone/>
            </a:pPr>
            <a:r>
              <a:rPr lang="en-IN" sz="4400">
                <a:solidFill>
                  <a:srgbClr val="FFFFFF"/>
                </a:solidFill>
              </a:rPr>
              <a:t>REFERENCES</a:t>
            </a:r>
            <a:endParaRPr/>
          </a:p>
        </p:txBody>
      </p:sp>
      <p:grpSp>
        <p:nvGrpSpPr>
          <p:cNvPr id="381" name="Google Shape;381;p18"/>
          <p:cNvGrpSpPr/>
          <p:nvPr/>
        </p:nvGrpSpPr>
        <p:grpSpPr>
          <a:xfrm>
            <a:off x="487050" y="2764236"/>
            <a:ext cx="10859566" cy="2685363"/>
            <a:chOff x="404154" y="555044"/>
            <a:chExt cx="9323116" cy="1937911"/>
          </a:xfrm>
        </p:grpSpPr>
        <p:sp>
          <p:nvSpPr>
            <p:cNvPr id="382" name="Google Shape;382;p18"/>
            <p:cNvSpPr/>
            <p:nvPr/>
          </p:nvSpPr>
          <p:spPr>
            <a:xfrm>
              <a:off x="970752" y="555044"/>
              <a:ext cx="927160" cy="92716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8"/>
            <p:cNvSpPr/>
            <p:nvPr/>
          </p:nvSpPr>
          <p:spPr>
            <a:xfrm>
              <a:off x="404154" y="1772955"/>
              <a:ext cx="2060357" cy="72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8"/>
            <p:cNvSpPr txBox="1"/>
            <p:nvPr/>
          </p:nvSpPr>
          <p:spPr>
            <a:xfrm>
              <a:off x="404154" y="1772955"/>
              <a:ext cx="2060357"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300"/>
                <a:buFont typeface="Calibri"/>
                <a:buNone/>
              </a:pPr>
              <a:r>
                <a:rPr b="0" i="0" lang="en-IN" sz="1300" u="none" cap="none" strike="noStrike">
                  <a:solidFill>
                    <a:schemeClr val="dk1"/>
                  </a:solidFill>
                  <a:latin typeface="Calibri"/>
                  <a:ea typeface="Calibri"/>
                  <a:cs typeface="Calibri"/>
                  <a:sym typeface="Calibri"/>
                </a:rPr>
                <a:t>AstroSage Report 2023</a:t>
              </a:r>
              <a:endParaRPr b="0" i="0" sz="1300" u="none" cap="none" strike="noStrike">
                <a:solidFill>
                  <a:schemeClr val="dk1"/>
                </a:solidFill>
                <a:latin typeface="Calibri"/>
                <a:ea typeface="Calibri"/>
                <a:cs typeface="Calibri"/>
                <a:sym typeface="Calibri"/>
              </a:endParaRPr>
            </a:p>
          </p:txBody>
        </p:sp>
        <p:sp>
          <p:nvSpPr>
            <p:cNvPr id="385" name="Google Shape;385;p18"/>
            <p:cNvSpPr/>
            <p:nvPr/>
          </p:nvSpPr>
          <p:spPr>
            <a:xfrm>
              <a:off x="3391672" y="555044"/>
              <a:ext cx="927160" cy="927160"/>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8"/>
            <p:cNvSpPr/>
            <p:nvPr/>
          </p:nvSpPr>
          <p:spPr>
            <a:xfrm>
              <a:off x="2825074" y="1772955"/>
              <a:ext cx="2060357" cy="72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8"/>
            <p:cNvSpPr txBox="1"/>
            <p:nvPr/>
          </p:nvSpPr>
          <p:spPr>
            <a:xfrm>
              <a:off x="2825074" y="1772955"/>
              <a:ext cx="2060357"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300"/>
                <a:buFont typeface="Calibri"/>
                <a:buNone/>
              </a:pPr>
              <a:r>
                <a:rPr b="0" i="0" lang="en-IN" sz="1300" u="none" cap="none" strike="noStrike">
                  <a:solidFill>
                    <a:schemeClr val="dk1"/>
                  </a:solidFill>
                  <a:latin typeface="Calibri"/>
                  <a:ea typeface="Calibri"/>
                  <a:cs typeface="Calibri"/>
                  <a:sym typeface="Calibri"/>
                </a:rPr>
                <a:t>Data-cleaning methodologies - GeeksforGeeks.com, DataCamp.com</a:t>
              </a:r>
              <a:endParaRPr b="0" i="0" sz="1300" u="none" cap="none" strike="noStrike">
                <a:solidFill>
                  <a:schemeClr val="dk1"/>
                </a:solidFill>
                <a:latin typeface="Calibri"/>
                <a:ea typeface="Calibri"/>
                <a:cs typeface="Calibri"/>
                <a:sym typeface="Calibri"/>
              </a:endParaRPr>
            </a:p>
          </p:txBody>
        </p:sp>
        <p:sp>
          <p:nvSpPr>
            <p:cNvPr id="388" name="Google Shape;388;p18"/>
            <p:cNvSpPr/>
            <p:nvPr/>
          </p:nvSpPr>
          <p:spPr>
            <a:xfrm>
              <a:off x="5812591" y="555044"/>
              <a:ext cx="927160" cy="927160"/>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8"/>
            <p:cNvSpPr/>
            <p:nvPr/>
          </p:nvSpPr>
          <p:spPr>
            <a:xfrm>
              <a:off x="5245993" y="1772955"/>
              <a:ext cx="2060357" cy="72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8"/>
            <p:cNvSpPr txBox="1"/>
            <p:nvPr/>
          </p:nvSpPr>
          <p:spPr>
            <a:xfrm>
              <a:off x="5245993" y="1772955"/>
              <a:ext cx="2060357"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300"/>
                <a:buFont typeface="Calibri"/>
                <a:buNone/>
              </a:pPr>
              <a:r>
                <a:rPr b="0" i="0" lang="en-IN" sz="1300" u="none" cap="none" strike="noStrike">
                  <a:solidFill>
                    <a:schemeClr val="dk1"/>
                  </a:solidFill>
                  <a:latin typeface="Calibri"/>
                  <a:ea typeface="Calibri"/>
                  <a:cs typeface="Calibri"/>
                  <a:sym typeface="Calibri"/>
                </a:rPr>
                <a:t>Image generation tool for slides - Powerpoint</a:t>
              </a:r>
              <a:endParaRPr b="0" i="0" sz="1300" u="none" cap="none" strike="noStrike">
                <a:solidFill>
                  <a:schemeClr val="dk1"/>
                </a:solidFill>
                <a:latin typeface="Calibri"/>
                <a:ea typeface="Calibri"/>
                <a:cs typeface="Calibri"/>
                <a:sym typeface="Calibri"/>
              </a:endParaRPr>
            </a:p>
          </p:txBody>
        </p:sp>
        <p:sp>
          <p:nvSpPr>
            <p:cNvPr id="391" name="Google Shape;391;p18"/>
            <p:cNvSpPr/>
            <p:nvPr/>
          </p:nvSpPr>
          <p:spPr>
            <a:xfrm>
              <a:off x="8233511" y="555044"/>
              <a:ext cx="927160" cy="927160"/>
            </a:xfrm>
            <a:prstGeom prst="rect">
              <a:avLst/>
            </a:prstGeom>
            <a:blipFill rotWithShape="1">
              <a:blip r:embed="rId8">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8"/>
            <p:cNvSpPr/>
            <p:nvPr/>
          </p:nvSpPr>
          <p:spPr>
            <a:xfrm>
              <a:off x="7666913" y="1772955"/>
              <a:ext cx="2060357" cy="72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8"/>
            <p:cNvSpPr txBox="1"/>
            <p:nvPr/>
          </p:nvSpPr>
          <p:spPr>
            <a:xfrm>
              <a:off x="7666913" y="1772955"/>
              <a:ext cx="2060357"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300"/>
                <a:buFont typeface="Calibri"/>
                <a:buNone/>
              </a:pPr>
              <a:r>
                <a:rPr b="0" i="0" lang="en-IN" sz="1300" u="none" cap="none" strike="noStrike">
                  <a:solidFill>
                    <a:schemeClr val="dk1"/>
                  </a:solidFill>
                  <a:latin typeface="Calibri"/>
                  <a:ea typeface="Calibri"/>
                  <a:cs typeface="Calibri"/>
                  <a:sym typeface="Calibri"/>
                </a:rPr>
                <a:t>Software used – MS Excel and MS Powerpoint</a:t>
              </a:r>
              <a:endParaRPr b="0" i="0" sz="1300" u="none" cap="none" strike="noStrike">
                <a:solidFill>
                  <a:schemeClr val="dk1"/>
                </a:solidFill>
                <a:latin typeface="Calibri"/>
                <a:ea typeface="Calibri"/>
                <a:cs typeface="Calibri"/>
                <a:sym typeface="Calibri"/>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8" name="Shape 398"/>
        <p:cNvGrpSpPr/>
        <p:nvPr/>
      </p:nvGrpSpPr>
      <p:grpSpPr>
        <a:xfrm>
          <a:off x="0" y="0"/>
          <a:ext cx="0" cy="0"/>
          <a:chOff x="0" y="0"/>
          <a:chExt cx="0" cy="0"/>
        </a:xfrm>
      </p:grpSpPr>
      <p:pic>
        <p:nvPicPr>
          <p:cNvPr descr="Smiling Face with No Fill" id="399" name="Google Shape;399;p19"/>
          <p:cNvPicPr preferRelativeResize="0"/>
          <p:nvPr/>
        </p:nvPicPr>
        <p:blipFill rotWithShape="1">
          <a:blip r:embed="rId3">
            <a:alphaModFix/>
          </a:blip>
          <a:srcRect b="0" l="0" r="0" t="0"/>
          <a:stretch/>
        </p:blipFill>
        <p:spPr>
          <a:xfrm>
            <a:off x="1302225" y="643463"/>
            <a:ext cx="5580356" cy="5580356"/>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1960"/>
              </a:srgbClr>
            </a:outerShdw>
          </a:effectLst>
        </p:spPr>
      </p:pic>
      <p:sp>
        <p:nvSpPr>
          <p:cNvPr id="400" name="Google Shape;400;p19"/>
          <p:cNvSpPr txBox="1"/>
          <p:nvPr>
            <p:ph idx="1" type="body"/>
          </p:nvPr>
        </p:nvSpPr>
        <p:spPr>
          <a:xfrm>
            <a:off x="7448362" y="1545908"/>
            <a:ext cx="3706762" cy="3972232"/>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EDEDED"/>
              </a:buClr>
              <a:buSzPts val="4400"/>
              <a:buNone/>
            </a:pPr>
            <a:r>
              <a:rPr b="1" lang="en-IN" sz="4400">
                <a:solidFill>
                  <a:srgbClr val="467BCF"/>
                </a:solidFill>
              </a:rPr>
              <a:t>THANK YOU</a:t>
            </a:r>
            <a:endParaRPr>
              <a:solidFill>
                <a:srgbClr val="467BC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0" name="Shape 160"/>
        <p:cNvGrpSpPr/>
        <p:nvPr/>
      </p:nvGrpSpPr>
      <p:grpSpPr>
        <a:xfrm>
          <a:off x="0" y="0"/>
          <a:ext cx="0" cy="0"/>
          <a:chOff x="0" y="0"/>
          <a:chExt cx="0" cy="0"/>
        </a:xfrm>
      </p:grpSpPr>
      <p:sp>
        <p:nvSpPr>
          <p:cNvPr id="161" name="Google Shape;161;g30e5715adfe_0_6"/>
          <p:cNvSpPr txBox="1"/>
          <p:nvPr>
            <p:ph type="ctrTitle"/>
          </p:nvPr>
        </p:nvSpPr>
        <p:spPr>
          <a:xfrm>
            <a:off x="-925850" y="210600"/>
            <a:ext cx="9515700" cy="12264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lang="en-IN" sz="4500">
                <a:solidFill>
                  <a:srgbClr val="467BCF"/>
                </a:solidFill>
                <a:latin typeface="Arial"/>
                <a:ea typeface="Arial"/>
                <a:cs typeface="Arial"/>
                <a:sym typeface="Arial"/>
              </a:rPr>
              <a:t>Problem Statement</a:t>
            </a:r>
            <a:endParaRPr sz="4500">
              <a:solidFill>
                <a:srgbClr val="467BCF"/>
              </a:solidFill>
              <a:latin typeface="Arial"/>
              <a:ea typeface="Arial"/>
              <a:cs typeface="Arial"/>
              <a:sym typeface="Arial"/>
            </a:endParaRPr>
          </a:p>
        </p:txBody>
      </p:sp>
      <p:sp>
        <p:nvSpPr>
          <p:cNvPr id="162" name="Google Shape;162;g30e5715adfe_0_6"/>
          <p:cNvSpPr txBox="1"/>
          <p:nvPr>
            <p:ph idx="1" type="subTitle"/>
          </p:nvPr>
        </p:nvSpPr>
        <p:spPr>
          <a:xfrm>
            <a:off x="1409667" y="1115484"/>
            <a:ext cx="9515700" cy="2348100"/>
          </a:xfrm>
          <a:prstGeom prst="rect">
            <a:avLst/>
          </a:prstGeom>
          <a:noFill/>
          <a:ln>
            <a:noFill/>
          </a:ln>
        </p:spPr>
        <p:txBody>
          <a:bodyPr anchorCtr="0" anchor="t" bIns="0" lIns="0" spcFirstLastPara="1" rIns="0" wrap="square" tIns="0">
            <a:normAutofit/>
          </a:bodyPr>
          <a:lstStyle/>
          <a:p>
            <a:pPr indent="0" lvl="0" marL="0" rtl="0" algn="l">
              <a:lnSpc>
                <a:spcPct val="150000"/>
              </a:lnSpc>
              <a:spcBef>
                <a:spcPts val="1000"/>
              </a:spcBef>
              <a:spcAft>
                <a:spcPts val="0"/>
              </a:spcAft>
              <a:buNone/>
            </a:pPr>
            <a:r>
              <a:t/>
            </a:r>
            <a:endParaRPr sz="2400">
              <a:solidFill>
                <a:srgbClr val="000000"/>
              </a:solidFill>
              <a:latin typeface="Lato"/>
              <a:ea typeface="Lato"/>
              <a:cs typeface="Lato"/>
              <a:sym typeface="Lato"/>
            </a:endParaRPr>
          </a:p>
          <a:p>
            <a:pPr indent="0" lvl="0" marL="609600" rtl="0" algn="l">
              <a:spcBef>
                <a:spcPts val="1000"/>
              </a:spcBef>
              <a:spcAft>
                <a:spcPts val="0"/>
              </a:spcAft>
              <a:buNone/>
            </a:pPr>
            <a:r>
              <a:rPr lang="en-IN" sz="1900">
                <a:solidFill>
                  <a:srgbClr val="000000"/>
                </a:solidFill>
                <a:latin typeface="Lato"/>
                <a:ea typeface="Lato"/>
                <a:cs typeface="Lato"/>
                <a:sym typeface="Lato"/>
              </a:rPr>
              <a:t>AstroSage has received a 1 crore investment and aims to optimize its call center operations. The goal is to determine how to allocate this investment to maximize operational efficiency, customer satisfaction, and profitability. The analysis will consider historical call data, performance metrics, and market trends to make informed decisions.</a:t>
            </a:r>
            <a:endParaRPr sz="3100">
              <a:solidFill>
                <a:srgbClr val="595959"/>
              </a:solidFill>
            </a:endParaRPr>
          </a:p>
        </p:txBody>
      </p:sp>
      <p:pic>
        <p:nvPicPr>
          <p:cNvPr id="163" name="Google Shape;163;g30e5715adfe_0_6"/>
          <p:cNvPicPr preferRelativeResize="0"/>
          <p:nvPr/>
        </p:nvPicPr>
        <p:blipFill>
          <a:blip r:embed="rId3">
            <a:alphaModFix/>
          </a:blip>
          <a:stretch>
            <a:fillRect/>
          </a:stretch>
        </p:blipFill>
        <p:spPr>
          <a:xfrm>
            <a:off x="4376234" y="3052467"/>
            <a:ext cx="4002666" cy="2235634"/>
          </a:xfrm>
          <a:prstGeom prst="rect">
            <a:avLst/>
          </a:prstGeom>
          <a:noFill/>
          <a:ln>
            <a:noFill/>
          </a:ln>
        </p:spPr>
      </p:pic>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7" name="Shape 167"/>
        <p:cNvGrpSpPr/>
        <p:nvPr/>
      </p:nvGrpSpPr>
      <p:grpSpPr>
        <a:xfrm>
          <a:off x="0" y="0"/>
          <a:ext cx="0" cy="0"/>
          <a:chOff x="0" y="0"/>
          <a:chExt cx="0" cy="0"/>
        </a:xfrm>
      </p:grpSpPr>
      <p:sp>
        <p:nvSpPr>
          <p:cNvPr id="168" name="Google Shape;168;p2"/>
          <p:cNvSpPr txBox="1"/>
          <p:nvPr>
            <p:ph type="title"/>
          </p:nvPr>
        </p:nvSpPr>
        <p:spPr>
          <a:xfrm>
            <a:off x="6400800" y="609600"/>
            <a:ext cx="5147730" cy="164198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lt1"/>
              </a:buClr>
              <a:buSzPct val="74074"/>
              <a:buFont typeface="Calibri"/>
              <a:buNone/>
            </a:pPr>
            <a:r>
              <a:rPr lang="en-IN">
                <a:solidFill>
                  <a:srgbClr val="467BCF"/>
                </a:solidFill>
              </a:rPr>
              <a:t>ABOUT ASTROSAGE</a:t>
            </a:r>
            <a:endParaRPr>
              <a:solidFill>
                <a:srgbClr val="467BCF"/>
              </a:solidFill>
            </a:endParaRPr>
          </a:p>
        </p:txBody>
      </p:sp>
      <p:sp>
        <p:nvSpPr>
          <p:cNvPr id="169" name="Google Shape;169;p2"/>
          <p:cNvSpPr txBox="1"/>
          <p:nvPr>
            <p:ph idx="1" type="body"/>
          </p:nvPr>
        </p:nvSpPr>
        <p:spPr>
          <a:xfrm>
            <a:off x="6400800" y="2251587"/>
            <a:ext cx="5147730" cy="3637935"/>
          </a:xfrm>
          <a:prstGeom prst="rect">
            <a:avLst/>
          </a:prstGeom>
          <a:noFill/>
          <a:ln>
            <a:noFill/>
          </a:ln>
        </p:spPr>
        <p:txBody>
          <a:bodyPr anchorCtr="0" anchor="ctr" bIns="45700" lIns="91425" spcFirstLastPara="1" rIns="91425" wrap="square" tIns="45700">
            <a:normAutofit/>
          </a:bodyPr>
          <a:lstStyle/>
          <a:p>
            <a:pPr indent="-285750" lvl="0" marL="285750" rtl="0" algn="l">
              <a:lnSpc>
                <a:spcPct val="100000"/>
              </a:lnSpc>
              <a:spcBef>
                <a:spcPts val="0"/>
              </a:spcBef>
              <a:spcAft>
                <a:spcPts val="0"/>
              </a:spcAft>
              <a:buClr>
                <a:schemeClr val="dk1"/>
              </a:buClr>
              <a:buSzPts val="1800"/>
              <a:buChar char="•"/>
            </a:pPr>
            <a:r>
              <a:rPr b="0" i="0" lang="en-IN" sz="1800">
                <a:solidFill>
                  <a:schemeClr val="dk1"/>
                </a:solidFill>
                <a:latin typeface="Roboto"/>
                <a:ea typeface="Roboto"/>
                <a:cs typeface="Roboto"/>
                <a:sym typeface="Roboto"/>
              </a:rPr>
              <a:t>AstroSage is one of the most authentic astrology destinations for not only those who are seeking astrological assistance, but also for high-level astrological research and development on wide scale.</a:t>
            </a:r>
            <a:endParaRPr sz="1800">
              <a:solidFill>
                <a:schemeClr val="dk1"/>
              </a:solidFill>
            </a:endParaRPr>
          </a:p>
          <a:p>
            <a:pPr indent="-285750" lvl="0" marL="285750" rtl="0" algn="l">
              <a:lnSpc>
                <a:spcPct val="100000"/>
              </a:lnSpc>
              <a:spcBef>
                <a:spcPts val="1000"/>
              </a:spcBef>
              <a:spcAft>
                <a:spcPts val="0"/>
              </a:spcAft>
              <a:buClr>
                <a:schemeClr val="dk1"/>
              </a:buClr>
              <a:buSzPts val="1800"/>
              <a:buChar char="•"/>
            </a:pPr>
            <a:r>
              <a:rPr b="0" i="0" lang="en-IN" sz="1800">
                <a:solidFill>
                  <a:schemeClr val="dk1"/>
                </a:solidFill>
                <a:latin typeface="Roboto"/>
                <a:ea typeface="Roboto"/>
                <a:cs typeface="Roboto"/>
                <a:sym typeface="Roboto"/>
              </a:rPr>
              <a:t> It is a prolific astrological source for people to help them out from mundane questions to specialized queries. Our aim is to ameliorate those who are facing problems and betterment of humanity using divine science of astrology.</a:t>
            </a:r>
            <a:endParaRPr sz="1800">
              <a:solidFill>
                <a:schemeClr val="dk1"/>
              </a:solidFill>
            </a:endParaRPr>
          </a:p>
        </p:txBody>
      </p:sp>
      <p:pic>
        <p:nvPicPr>
          <p:cNvPr descr="A swirling meteorite" id="170" name="Google Shape;170;p2"/>
          <p:cNvPicPr preferRelativeResize="0"/>
          <p:nvPr/>
        </p:nvPicPr>
        <p:blipFill rotWithShape="1">
          <a:blip r:embed="rId3">
            <a:alphaModFix/>
          </a:blip>
          <a:srcRect b="1" l="23578" r="18867" t="0"/>
          <a:stretch/>
        </p:blipFill>
        <p:spPr>
          <a:xfrm>
            <a:off x="20" y="975"/>
            <a:ext cx="6095980"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4" name="Shape 174"/>
        <p:cNvGrpSpPr/>
        <p:nvPr/>
      </p:nvGrpSpPr>
      <p:grpSpPr>
        <a:xfrm>
          <a:off x="0" y="0"/>
          <a:ext cx="0" cy="0"/>
          <a:chOff x="0" y="0"/>
          <a:chExt cx="0" cy="0"/>
        </a:xfrm>
      </p:grpSpPr>
      <p:sp>
        <p:nvSpPr>
          <p:cNvPr id="175" name="Google Shape;175;p3"/>
          <p:cNvSpPr txBox="1"/>
          <p:nvPr>
            <p:ph type="title"/>
          </p:nvPr>
        </p:nvSpPr>
        <p:spPr>
          <a:xfrm>
            <a:off x="1030350" y="5006400"/>
            <a:ext cx="10131300" cy="12192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400"/>
              <a:buFont typeface="Calibri"/>
              <a:buNone/>
            </a:pPr>
            <a:r>
              <a:rPr lang="en-IN" sz="4400">
                <a:solidFill>
                  <a:srgbClr val="467BCF"/>
                </a:solidFill>
              </a:rPr>
              <a:t>HOW ASTROSAGE WORKS ?</a:t>
            </a:r>
            <a:endParaRPr>
              <a:solidFill>
                <a:srgbClr val="467BCF"/>
              </a:solidFill>
            </a:endParaRPr>
          </a:p>
        </p:txBody>
      </p:sp>
      <p:grpSp>
        <p:nvGrpSpPr>
          <p:cNvPr id="176" name="Google Shape;176;p3"/>
          <p:cNvGrpSpPr/>
          <p:nvPr/>
        </p:nvGrpSpPr>
        <p:grpSpPr>
          <a:xfrm>
            <a:off x="236925" y="896032"/>
            <a:ext cx="11228654" cy="4290352"/>
            <a:chOff x="6182" y="202278"/>
            <a:chExt cx="9916678" cy="3245104"/>
          </a:xfrm>
        </p:grpSpPr>
        <p:sp>
          <p:nvSpPr>
            <p:cNvPr id="177" name="Google Shape;177;p3"/>
            <p:cNvSpPr/>
            <p:nvPr/>
          </p:nvSpPr>
          <p:spPr>
            <a:xfrm>
              <a:off x="1018088" y="605632"/>
              <a:ext cx="809524" cy="71"/>
            </a:xfrm>
            <a:prstGeom prst="rect">
              <a:avLst/>
            </a:prstGeom>
            <a:solidFill>
              <a:srgbClr val="CDD5EC">
                <a:alpha val="89019"/>
              </a:srgbClr>
            </a:solidFill>
            <a:ln cap="rnd" cmpd="sng" w="19050">
              <a:solidFill>
                <a:srgbClr val="CDD5EC">
                  <a:alpha val="89019"/>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78" name="Google Shape;178;p3"/>
            <p:cNvSpPr/>
            <p:nvPr/>
          </p:nvSpPr>
          <p:spPr>
            <a:xfrm>
              <a:off x="1876184" y="537602"/>
              <a:ext cx="93095" cy="175027"/>
            </a:xfrm>
            <a:prstGeom prst="chevron">
              <a:avLst>
                <a:gd fmla="val 90000" name="adj"/>
              </a:avLst>
            </a:prstGeom>
            <a:solidFill>
              <a:srgbClr val="CEE4DD">
                <a:alpha val="89019"/>
              </a:srgbClr>
            </a:solidFill>
            <a:ln cap="rnd" cmpd="sng" w="19050">
              <a:solidFill>
                <a:srgbClr val="CEE4DD">
                  <a:alpha val="89019"/>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79" name="Google Shape;179;p3"/>
            <p:cNvSpPr/>
            <p:nvPr/>
          </p:nvSpPr>
          <p:spPr>
            <a:xfrm>
              <a:off x="513508" y="202279"/>
              <a:ext cx="806779" cy="806779"/>
            </a:xfrm>
            <a:prstGeom prst="ellipse">
              <a:avLst/>
            </a:prstGeom>
            <a:solidFill>
              <a:srgbClr val="467BCF"/>
            </a:solidFill>
            <a:ln cap="rnd" cmpd="sng" w="19050">
              <a:solidFill>
                <a:srgbClr val="467BC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80" name="Google Shape;180;p3"/>
            <p:cNvSpPr txBox="1"/>
            <p:nvPr/>
          </p:nvSpPr>
          <p:spPr>
            <a:xfrm>
              <a:off x="631658" y="320429"/>
              <a:ext cx="570479" cy="570479"/>
            </a:xfrm>
            <a:prstGeom prst="rect">
              <a:avLst/>
            </a:prstGeom>
            <a:noFill/>
            <a:ln>
              <a:noFill/>
            </a:ln>
          </p:spPr>
          <p:txBody>
            <a:bodyPr anchorCtr="0" anchor="ctr" bIns="31300" lIns="31300" spcFirstLastPara="1" rIns="31300" wrap="square" tIns="31300">
              <a:noAutofit/>
            </a:bodyPr>
            <a:lstStyle/>
            <a:p>
              <a:pPr indent="0" lvl="0" marL="0" marR="0" rtl="0" algn="ctr">
                <a:lnSpc>
                  <a:spcPct val="90000"/>
                </a:lnSpc>
                <a:spcBef>
                  <a:spcPts val="0"/>
                </a:spcBef>
                <a:spcAft>
                  <a:spcPts val="0"/>
                </a:spcAft>
                <a:buClr>
                  <a:schemeClr val="lt1"/>
                </a:buClr>
                <a:buSzPts val="3600"/>
                <a:buFont typeface="Calibri"/>
                <a:buNone/>
              </a:pPr>
              <a:r>
                <a:rPr b="0" i="0" lang="en-IN" sz="3600" u="none" cap="none" strike="noStrike">
                  <a:solidFill>
                    <a:schemeClr val="dk1"/>
                  </a:solidFill>
                  <a:latin typeface="Calibri"/>
                  <a:ea typeface="Calibri"/>
                  <a:cs typeface="Calibri"/>
                  <a:sym typeface="Calibri"/>
                </a:rPr>
                <a:t>1</a:t>
              </a:r>
              <a:endParaRPr b="0" i="0" sz="1400" u="none" cap="none" strike="noStrike">
                <a:solidFill>
                  <a:schemeClr val="dk1"/>
                </a:solidFill>
                <a:latin typeface="Arial"/>
                <a:ea typeface="Arial"/>
                <a:cs typeface="Arial"/>
                <a:sym typeface="Arial"/>
              </a:endParaRPr>
            </a:p>
          </p:txBody>
        </p:sp>
        <p:sp>
          <p:nvSpPr>
            <p:cNvPr id="181" name="Google Shape;181;p3"/>
            <p:cNvSpPr/>
            <p:nvPr/>
          </p:nvSpPr>
          <p:spPr>
            <a:xfrm>
              <a:off x="6182" y="1174658"/>
              <a:ext cx="1821430" cy="2272724"/>
            </a:xfrm>
            <a:prstGeom prst="upArrowCallout">
              <a:avLst>
                <a:gd fmla="val 50000" name="adj1"/>
                <a:gd fmla="val 20000" name="adj2"/>
                <a:gd fmla="val 20000" name="adj3"/>
                <a:gd fmla="val 100000" name="adj4"/>
              </a:avLst>
            </a:prstGeom>
            <a:solidFill>
              <a:srgbClr val="DAE5CD">
                <a:alpha val="89019"/>
              </a:srgbClr>
            </a:solidFill>
            <a:ln cap="rnd" cmpd="sng" w="19050">
              <a:solidFill>
                <a:srgbClr val="DAE5CD">
                  <a:alpha val="89019"/>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82" name="Google Shape;182;p3"/>
            <p:cNvSpPr txBox="1"/>
            <p:nvPr/>
          </p:nvSpPr>
          <p:spPr>
            <a:xfrm>
              <a:off x="6182" y="1538944"/>
              <a:ext cx="1821430" cy="1908438"/>
            </a:xfrm>
            <a:prstGeom prst="rect">
              <a:avLst/>
            </a:prstGeom>
            <a:noFill/>
            <a:ln>
              <a:noFill/>
            </a:ln>
          </p:spPr>
          <p:txBody>
            <a:bodyPr anchorCtr="0" anchor="t" bIns="165100" lIns="143675" spcFirstLastPara="1" rIns="143675" wrap="square" tIns="165100">
              <a:noAutofit/>
            </a:bodyPr>
            <a:lstStyle/>
            <a:p>
              <a:pPr indent="0" lvl="0" marL="0" marR="0" rtl="0" algn="ctr">
                <a:lnSpc>
                  <a:spcPct val="90000"/>
                </a:lnSpc>
                <a:spcBef>
                  <a:spcPts val="0"/>
                </a:spcBef>
                <a:spcAft>
                  <a:spcPts val="0"/>
                </a:spcAft>
                <a:buClr>
                  <a:schemeClr val="lt1"/>
                </a:buClr>
                <a:buSzPts val="1200"/>
                <a:buFont typeface="Calibri"/>
                <a:buNone/>
              </a:pPr>
              <a:r>
                <a:rPr b="1" i="0" lang="en-IN" sz="1200" u="none" cap="none" strike="noStrike">
                  <a:solidFill>
                    <a:schemeClr val="dk1"/>
                  </a:solidFill>
                  <a:latin typeface="Calibri"/>
                  <a:ea typeface="Calibri"/>
                  <a:cs typeface="Calibri"/>
                  <a:sym typeface="Calibri"/>
                </a:rPr>
                <a:t>User Registration And Login</a:t>
              </a:r>
              <a:endParaRPr b="0" i="0" sz="1400" u="none" cap="none" strike="noStrike">
                <a:solidFill>
                  <a:schemeClr val="dk1"/>
                </a:solidFill>
                <a:latin typeface="Arial"/>
                <a:ea typeface="Arial"/>
                <a:cs typeface="Arial"/>
                <a:sym typeface="Arial"/>
              </a:endParaRPr>
            </a:p>
            <a:p>
              <a:pPr indent="0" lvl="0" marL="0" marR="0" rtl="0" algn="ctr">
                <a:lnSpc>
                  <a:spcPct val="90000"/>
                </a:lnSpc>
                <a:spcBef>
                  <a:spcPts val="420"/>
                </a:spcBef>
                <a:spcAft>
                  <a:spcPts val="0"/>
                </a:spcAft>
                <a:buClr>
                  <a:schemeClr val="lt1"/>
                </a:buClr>
                <a:buSzPts val="1200"/>
                <a:buFont typeface="Calibri"/>
                <a:buNone/>
              </a:pPr>
              <a:r>
                <a:rPr b="0" i="0" lang="en-IN" sz="1200" u="none" cap="none" strike="noStrike">
                  <a:solidFill>
                    <a:schemeClr val="dk1"/>
                  </a:solidFill>
                  <a:latin typeface="Calibri"/>
                  <a:ea typeface="Calibri"/>
                  <a:cs typeface="Calibri"/>
                  <a:sym typeface="Calibri"/>
                </a:rPr>
                <a:t>New Users register on Astrosage platform for creating new IDs providing basic details like name, birthdate and preferred astrology services</a:t>
              </a:r>
              <a:endParaRPr b="0" i="0" sz="1400" u="none" cap="none" strike="noStrike">
                <a:solidFill>
                  <a:schemeClr val="dk1"/>
                </a:solidFill>
                <a:latin typeface="Arial"/>
                <a:ea typeface="Arial"/>
                <a:cs typeface="Arial"/>
                <a:sym typeface="Arial"/>
              </a:endParaRPr>
            </a:p>
          </p:txBody>
        </p:sp>
        <p:sp>
          <p:nvSpPr>
            <p:cNvPr id="183" name="Google Shape;183;p3"/>
            <p:cNvSpPr/>
            <p:nvPr/>
          </p:nvSpPr>
          <p:spPr>
            <a:xfrm>
              <a:off x="2029994" y="605632"/>
              <a:ext cx="1821430" cy="71"/>
            </a:xfrm>
            <a:prstGeom prst="rect">
              <a:avLst/>
            </a:prstGeom>
            <a:solidFill>
              <a:srgbClr val="F2DECC">
                <a:alpha val="89019"/>
              </a:srgbClr>
            </a:solidFill>
            <a:ln cap="rnd" cmpd="sng" w="19050">
              <a:solidFill>
                <a:srgbClr val="F2DECC">
                  <a:alpha val="89019"/>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84" name="Google Shape;184;p3"/>
            <p:cNvSpPr/>
            <p:nvPr/>
          </p:nvSpPr>
          <p:spPr>
            <a:xfrm>
              <a:off x="3899996" y="537601"/>
              <a:ext cx="93095" cy="175028"/>
            </a:xfrm>
            <a:prstGeom prst="chevron">
              <a:avLst>
                <a:gd fmla="val 90000" name="adj"/>
              </a:avLst>
            </a:prstGeom>
            <a:solidFill>
              <a:srgbClr val="F3CFCE">
                <a:alpha val="89019"/>
              </a:srgbClr>
            </a:solidFill>
            <a:ln cap="rnd" cmpd="sng" w="19050">
              <a:solidFill>
                <a:srgbClr val="F3CFCE">
                  <a:alpha val="89019"/>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85" name="Google Shape;185;p3"/>
            <p:cNvSpPr/>
            <p:nvPr/>
          </p:nvSpPr>
          <p:spPr>
            <a:xfrm>
              <a:off x="2537320" y="202278"/>
              <a:ext cx="806779" cy="806779"/>
            </a:xfrm>
            <a:prstGeom prst="ellipse">
              <a:avLst/>
            </a:prstGeom>
            <a:solidFill>
              <a:srgbClr val="46B297"/>
            </a:solidFill>
            <a:ln cap="rnd" cmpd="sng" w="19050">
              <a:solidFill>
                <a:srgbClr val="46B29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86" name="Google Shape;186;p3"/>
            <p:cNvSpPr txBox="1"/>
            <p:nvPr/>
          </p:nvSpPr>
          <p:spPr>
            <a:xfrm>
              <a:off x="2655470" y="320428"/>
              <a:ext cx="570479" cy="570479"/>
            </a:xfrm>
            <a:prstGeom prst="rect">
              <a:avLst/>
            </a:prstGeom>
            <a:noFill/>
            <a:ln>
              <a:noFill/>
            </a:ln>
          </p:spPr>
          <p:txBody>
            <a:bodyPr anchorCtr="0" anchor="ctr" bIns="31300" lIns="31300" spcFirstLastPara="1" rIns="31300" wrap="square" tIns="31300">
              <a:noAutofit/>
            </a:bodyPr>
            <a:lstStyle/>
            <a:p>
              <a:pPr indent="0" lvl="0" marL="0" marR="0" rtl="0" algn="ctr">
                <a:lnSpc>
                  <a:spcPct val="90000"/>
                </a:lnSpc>
                <a:spcBef>
                  <a:spcPts val="0"/>
                </a:spcBef>
                <a:spcAft>
                  <a:spcPts val="0"/>
                </a:spcAft>
                <a:buClr>
                  <a:schemeClr val="lt1"/>
                </a:buClr>
                <a:buSzPts val="3600"/>
                <a:buFont typeface="Calibri"/>
                <a:buNone/>
              </a:pPr>
              <a:r>
                <a:rPr b="0" i="0" lang="en-IN" sz="3600" u="none" cap="none" strike="noStrike">
                  <a:solidFill>
                    <a:schemeClr val="dk1"/>
                  </a:solidFill>
                  <a:latin typeface="Calibri"/>
                  <a:ea typeface="Calibri"/>
                  <a:cs typeface="Calibri"/>
                  <a:sym typeface="Calibri"/>
                </a:rPr>
                <a:t>2</a:t>
              </a:r>
              <a:endParaRPr b="0" i="0" sz="1400" u="none" cap="none" strike="noStrike">
                <a:solidFill>
                  <a:schemeClr val="dk1"/>
                </a:solidFill>
                <a:latin typeface="Arial"/>
                <a:ea typeface="Arial"/>
                <a:cs typeface="Arial"/>
                <a:sym typeface="Arial"/>
              </a:endParaRPr>
            </a:p>
          </p:txBody>
        </p:sp>
        <p:sp>
          <p:nvSpPr>
            <p:cNvPr id="187" name="Google Shape;187;p3"/>
            <p:cNvSpPr/>
            <p:nvPr/>
          </p:nvSpPr>
          <p:spPr>
            <a:xfrm>
              <a:off x="2029994" y="1174658"/>
              <a:ext cx="1821430" cy="2272724"/>
            </a:xfrm>
            <a:prstGeom prst="upArrowCallout">
              <a:avLst>
                <a:gd fmla="val 50000" name="adj1"/>
                <a:gd fmla="val 20000" name="adj2"/>
                <a:gd fmla="val 20000" name="adj3"/>
                <a:gd fmla="val 100000" name="adj4"/>
              </a:avLst>
            </a:prstGeom>
            <a:solidFill>
              <a:srgbClr val="CDD5EC">
                <a:alpha val="89019"/>
              </a:srgbClr>
            </a:solidFill>
            <a:ln cap="rnd" cmpd="sng" w="19050">
              <a:solidFill>
                <a:srgbClr val="CDD5EC">
                  <a:alpha val="89019"/>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88" name="Google Shape;188;p3"/>
            <p:cNvSpPr txBox="1"/>
            <p:nvPr/>
          </p:nvSpPr>
          <p:spPr>
            <a:xfrm>
              <a:off x="2029994" y="1538944"/>
              <a:ext cx="1821430" cy="1908438"/>
            </a:xfrm>
            <a:prstGeom prst="rect">
              <a:avLst/>
            </a:prstGeom>
            <a:noFill/>
            <a:ln>
              <a:noFill/>
            </a:ln>
          </p:spPr>
          <p:txBody>
            <a:bodyPr anchorCtr="0" anchor="t" bIns="165100" lIns="143675" spcFirstLastPara="1" rIns="143675" wrap="square" tIns="165100">
              <a:noAutofit/>
            </a:bodyPr>
            <a:lstStyle/>
            <a:p>
              <a:pPr indent="0" lvl="0" marL="0" marR="0" rtl="0" algn="ctr">
                <a:lnSpc>
                  <a:spcPct val="90000"/>
                </a:lnSpc>
                <a:spcBef>
                  <a:spcPts val="0"/>
                </a:spcBef>
                <a:spcAft>
                  <a:spcPts val="0"/>
                </a:spcAft>
                <a:buClr>
                  <a:srgbClr val="000000"/>
                </a:buClr>
                <a:buSzPts val="1200"/>
                <a:buFont typeface="Calibri"/>
                <a:buNone/>
              </a:pPr>
              <a:r>
                <a:rPr b="1" i="0" lang="en-IN" sz="1200" u="none" cap="none" strike="noStrike">
                  <a:solidFill>
                    <a:schemeClr val="dk1"/>
                  </a:solidFill>
                  <a:latin typeface="Calibri"/>
                  <a:ea typeface="Calibri"/>
                  <a:cs typeface="Calibri"/>
                  <a:sym typeface="Calibri"/>
                </a:rPr>
                <a:t>Select desired service from Astrosage</a:t>
              </a:r>
              <a:endParaRPr b="0" i="0" sz="1400" u="none" cap="none" strike="noStrike">
                <a:solidFill>
                  <a:schemeClr val="dk1"/>
                </a:solidFill>
                <a:latin typeface="Arial"/>
                <a:ea typeface="Arial"/>
                <a:cs typeface="Arial"/>
                <a:sym typeface="Arial"/>
              </a:endParaRPr>
            </a:p>
            <a:p>
              <a:pPr indent="0" lvl="0" marL="0" marR="0" rtl="0" algn="ctr">
                <a:lnSpc>
                  <a:spcPct val="90000"/>
                </a:lnSpc>
                <a:spcBef>
                  <a:spcPts val="420"/>
                </a:spcBef>
                <a:spcAft>
                  <a:spcPts val="0"/>
                </a:spcAft>
                <a:buClr>
                  <a:schemeClr val="lt1"/>
                </a:buClr>
                <a:buSzPts val="1200"/>
                <a:buFont typeface="Calibri"/>
                <a:buNone/>
              </a:pPr>
              <a:r>
                <a:rPr b="0" i="0" lang="en-IN" sz="1200" u="none" cap="none" strike="noStrike">
                  <a:solidFill>
                    <a:schemeClr val="dk1"/>
                  </a:solidFill>
                  <a:latin typeface="Calibri"/>
                  <a:ea typeface="Calibri"/>
                  <a:cs typeface="Calibri"/>
                  <a:sym typeface="Calibri"/>
                </a:rPr>
                <a:t>Users must choose the desired services provided by Astrosage and choose according to the ratings and experience</a:t>
              </a:r>
              <a:endParaRPr b="1" i="0" sz="1200" u="none" cap="none" strike="noStrike">
                <a:solidFill>
                  <a:schemeClr val="dk1"/>
                </a:solidFill>
                <a:latin typeface="Calibri"/>
                <a:ea typeface="Calibri"/>
                <a:cs typeface="Calibri"/>
                <a:sym typeface="Calibri"/>
              </a:endParaRPr>
            </a:p>
          </p:txBody>
        </p:sp>
        <p:sp>
          <p:nvSpPr>
            <p:cNvPr id="189" name="Google Shape;189;p3"/>
            <p:cNvSpPr/>
            <p:nvPr/>
          </p:nvSpPr>
          <p:spPr>
            <a:xfrm>
              <a:off x="4053806" y="605632"/>
              <a:ext cx="1821430" cy="72"/>
            </a:xfrm>
            <a:prstGeom prst="rect">
              <a:avLst/>
            </a:prstGeom>
            <a:solidFill>
              <a:srgbClr val="CEE4DD">
                <a:alpha val="89019"/>
              </a:srgbClr>
            </a:solidFill>
            <a:ln cap="rnd" cmpd="sng" w="19050">
              <a:solidFill>
                <a:srgbClr val="CEE4DD">
                  <a:alpha val="89019"/>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90" name="Google Shape;190;p3"/>
            <p:cNvSpPr/>
            <p:nvPr/>
          </p:nvSpPr>
          <p:spPr>
            <a:xfrm>
              <a:off x="5923808" y="537601"/>
              <a:ext cx="93095" cy="175028"/>
            </a:xfrm>
            <a:prstGeom prst="chevron">
              <a:avLst>
                <a:gd fmla="val 90000" name="adj"/>
              </a:avLst>
            </a:prstGeom>
            <a:solidFill>
              <a:srgbClr val="DAE5CD">
                <a:alpha val="89019"/>
              </a:srgbClr>
            </a:solidFill>
            <a:ln cap="rnd" cmpd="sng" w="19050">
              <a:solidFill>
                <a:srgbClr val="DAE5CD">
                  <a:alpha val="89019"/>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91" name="Google Shape;191;p3"/>
            <p:cNvSpPr/>
            <p:nvPr/>
          </p:nvSpPr>
          <p:spPr>
            <a:xfrm>
              <a:off x="4561132" y="202278"/>
              <a:ext cx="806779" cy="806779"/>
            </a:xfrm>
            <a:prstGeom prst="ellipse">
              <a:avLst/>
            </a:prstGeom>
            <a:solidFill>
              <a:srgbClr val="8FBA4A"/>
            </a:solidFill>
            <a:ln cap="rnd" cmpd="sng" w="19050">
              <a:solidFill>
                <a:srgbClr val="8FBA4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92" name="Google Shape;192;p3"/>
            <p:cNvSpPr txBox="1"/>
            <p:nvPr/>
          </p:nvSpPr>
          <p:spPr>
            <a:xfrm>
              <a:off x="4679282" y="320428"/>
              <a:ext cx="570479" cy="570479"/>
            </a:xfrm>
            <a:prstGeom prst="rect">
              <a:avLst/>
            </a:prstGeom>
            <a:noFill/>
            <a:ln>
              <a:noFill/>
            </a:ln>
          </p:spPr>
          <p:txBody>
            <a:bodyPr anchorCtr="0" anchor="ctr" bIns="31300" lIns="31300" spcFirstLastPara="1" rIns="31300" wrap="square" tIns="31300">
              <a:noAutofit/>
            </a:bodyPr>
            <a:lstStyle/>
            <a:p>
              <a:pPr indent="0" lvl="0" marL="0" marR="0" rtl="0" algn="ctr">
                <a:lnSpc>
                  <a:spcPct val="90000"/>
                </a:lnSpc>
                <a:spcBef>
                  <a:spcPts val="0"/>
                </a:spcBef>
                <a:spcAft>
                  <a:spcPts val="0"/>
                </a:spcAft>
                <a:buClr>
                  <a:schemeClr val="lt1"/>
                </a:buClr>
                <a:buSzPts val="3600"/>
                <a:buFont typeface="Calibri"/>
                <a:buNone/>
              </a:pPr>
              <a:r>
                <a:rPr b="0" i="0" lang="en-IN" sz="3600" u="none" cap="none" strike="noStrike">
                  <a:solidFill>
                    <a:schemeClr val="dk1"/>
                  </a:solidFill>
                  <a:latin typeface="Calibri"/>
                  <a:ea typeface="Calibri"/>
                  <a:cs typeface="Calibri"/>
                  <a:sym typeface="Calibri"/>
                </a:rPr>
                <a:t>3</a:t>
              </a:r>
              <a:endParaRPr b="0" i="0" sz="1400" u="none" cap="none" strike="noStrike">
                <a:solidFill>
                  <a:schemeClr val="dk1"/>
                </a:solidFill>
                <a:latin typeface="Arial"/>
                <a:ea typeface="Arial"/>
                <a:cs typeface="Arial"/>
                <a:sym typeface="Arial"/>
              </a:endParaRPr>
            </a:p>
          </p:txBody>
        </p:sp>
        <p:sp>
          <p:nvSpPr>
            <p:cNvPr id="193" name="Google Shape;193;p3"/>
            <p:cNvSpPr/>
            <p:nvPr/>
          </p:nvSpPr>
          <p:spPr>
            <a:xfrm>
              <a:off x="4053806" y="1174658"/>
              <a:ext cx="1821430" cy="2272724"/>
            </a:xfrm>
            <a:prstGeom prst="upArrowCallout">
              <a:avLst>
                <a:gd fmla="val 50000" name="adj1"/>
                <a:gd fmla="val 20000" name="adj2"/>
                <a:gd fmla="val 20000" name="adj3"/>
                <a:gd fmla="val 100000" name="adj4"/>
              </a:avLst>
            </a:prstGeom>
            <a:solidFill>
              <a:srgbClr val="F2DECC">
                <a:alpha val="89019"/>
              </a:srgbClr>
            </a:solidFill>
            <a:ln cap="rnd" cmpd="sng" w="19050">
              <a:solidFill>
                <a:srgbClr val="F2DECC">
                  <a:alpha val="89019"/>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94" name="Google Shape;194;p3"/>
            <p:cNvSpPr txBox="1"/>
            <p:nvPr/>
          </p:nvSpPr>
          <p:spPr>
            <a:xfrm>
              <a:off x="4053806" y="1538944"/>
              <a:ext cx="1821430" cy="1908438"/>
            </a:xfrm>
            <a:prstGeom prst="rect">
              <a:avLst/>
            </a:prstGeom>
            <a:noFill/>
            <a:ln>
              <a:noFill/>
            </a:ln>
          </p:spPr>
          <p:txBody>
            <a:bodyPr anchorCtr="0" anchor="t" bIns="165100" lIns="143675" spcFirstLastPara="1" rIns="143675" wrap="square" tIns="165100">
              <a:noAutofit/>
            </a:bodyPr>
            <a:lstStyle/>
            <a:p>
              <a:pPr indent="0" lvl="0" marL="0" marR="0" rtl="0" algn="ctr">
                <a:lnSpc>
                  <a:spcPct val="90000"/>
                </a:lnSpc>
                <a:spcBef>
                  <a:spcPts val="0"/>
                </a:spcBef>
                <a:spcAft>
                  <a:spcPts val="0"/>
                </a:spcAft>
                <a:buClr>
                  <a:srgbClr val="000000"/>
                </a:buClr>
                <a:buSzPts val="1200"/>
                <a:buFont typeface="Calibri"/>
                <a:buNone/>
              </a:pPr>
              <a:r>
                <a:rPr b="1" i="0" lang="en-IN" sz="1200" u="none" cap="none" strike="noStrike">
                  <a:solidFill>
                    <a:schemeClr val="dk1"/>
                  </a:solidFill>
                  <a:latin typeface="Calibri"/>
                  <a:ea typeface="Calibri"/>
                  <a:cs typeface="Calibri"/>
                  <a:sym typeface="Calibri"/>
                </a:rPr>
                <a:t>Booking a consultation</a:t>
              </a:r>
              <a:endParaRPr b="0" i="0" sz="1400" u="none" cap="none" strike="noStrike">
                <a:solidFill>
                  <a:schemeClr val="dk1"/>
                </a:solidFill>
                <a:latin typeface="Arial"/>
                <a:ea typeface="Arial"/>
                <a:cs typeface="Arial"/>
                <a:sym typeface="Arial"/>
              </a:endParaRPr>
            </a:p>
            <a:p>
              <a:pPr indent="0" lvl="0" marL="0" marR="0" rtl="0" algn="ctr">
                <a:lnSpc>
                  <a:spcPct val="90000"/>
                </a:lnSpc>
                <a:spcBef>
                  <a:spcPts val="420"/>
                </a:spcBef>
                <a:spcAft>
                  <a:spcPts val="0"/>
                </a:spcAft>
                <a:buClr>
                  <a:schemeClr val="lt1"/>
                </a:buClr>
                <a:buSzPts val="1200"/>
                <a:buFont typeface="Calibri"/>
                <a:buNone/>
              </a:pPr>
              <a:r>
                <a:rPr b="0" i="0" lang="en-IN" sz="1200" u="none" cap="none" strike="noStrike">
                  <a:solidFill>
                    <a:schemeClr val="dk1"/>
                  </a:solidFill>
                  <a:latin typeface="Calibri"/>
                  <a:ea typeface="Calibri"/>
                  <a:cs typeface="Calibri"/>
                  <a:sym typeface="Calibri"/>
                </a:rPr>
                <a:t>After choosing an astrologer/guru users can book a consultation via call / chat at their desired time.</a:t>
              </a:r>
              <a:endParaRPr b="0" i="0" sz="1200" u="none" cap="none" strike="noStrike">
                <a:solidFill>
                  <a:schemeClr val="dk1"/>
                </a:solidFill>
                <a:latin typeface="Calibri"/>
                <a:ea typeface="Calibri"/>
                <a:cs typeface="Calibri"/>
                <a:sym typeface="Calibri"/>
              </a:endParaRPr>
            </a:p>
          </p:txBody>
        </p:sp>
        <p:sp>
          <p:nvSpPr>
            <p:cNvPr id="195" name="Google Shape;195;p3"/>
            <p:cNvSpPr/>
            <p:nvPr/>
          </p:nvSpPr>
          <p:spPr>
            <a:xfrm>
              <a:off x="6077618" y="605632"/>
              <a:ext cx="1821430" cy="72"/>
            </a:xfrm>
            <a:prstGeom prst="rect">
              <a:avLst/>
            </a:prstGeom>
            <a:solidFill>
              <a:srgbClr val="F3CFCE">
                <a:alpha val="89019"/>
              </a:srgbClr>
            </a:solidFill>
            <a:ln cap="rnd" cmpd="sng" w="19050">
              <a:solidFill>
                <a:srgbClr val="F3CFCE">
                  <a:alpha val="89019"/>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96" name="Google Shape;196;p3"/>
            <p:cNvSpPr/>
            <p:nvPr/>
          </p:nvSpPr>
          <p:spPr>
            <a:xfrm>
              <a:off x="7947620" y="537601"/>
              <a:ext cx="93095" cy="175028"/>
            </a:xfrm>
            <a:prstGeom prst="chevron">
              <a:avLst>
                <a:gd fmla="val 90000" name="adj"/>
              </a:avLst>
            </a:prstGeom>
            <a:solidFill>
              <a:srgbClr val="CDD5EC">
                <a:alpha val="89019"/>
              </a:srgbClr>
            </a:solidFill>
            <a:ln cap="rnd" cmpd="sng" w="19050">
              <a:solidFill>
                <a:srgbClr val="CDD5EC">
                  <a:alpha val="89019"/>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97" name="Google Shape;197;p3"/>
            <p:cNvSpPr/>
            <p:nvPr/>
          </p:nvSpPr>
          <p:spPr>
            <a:xfrm>
              <a:off x="6584944" y="202278"/>
              <a:ext cx="806779" cy="806779"/>
            </a:xfrm>
            <a:prstGeom prst="ellipse">
              <a:avLst/>
            </a:prstGeom>
            <a:solidFill>
              <a:schemeClr val="accent5"/>
            </a:solid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98" name="Google Shape;198;p3"/>
            <p:cNvSpPr txBox="1"/>
            <p:nvPr/>
          </p:nvSpPr>
          <p:spPr>
            <a:xfrm>
              <a:off x="6703094" y="320428"/>
              <a:ext cx="570479" cy="570479"/>
            </a:xfrm>
            <a:prstGeom prst="rect">
              <a:avLst/>
            </a:prstGeom>
            <a:noFill/>
            <a:ln>
              <a:noFill/>
            </a:ln>
          </p:spPr>
          <p:txBody>
            <a:bodyPr anchorCtr="0" anchor="ctr" bIns="31300" lIns="31300" spcFirstLastPara="1" rIns="31300" wrap="square" tIns="31300">
              <a:noAutofit/>
            </a:bodyPr>
            <a:lstStyle/>
            <a:p>
              <a:pPr indent="0" lvl="0" marL="0" marR="0" rtl="0" algn="ctr">
                <a:lnSpc>
                  <a:spcPct val="90000"/>
                </a:lnSpc>
                <a:spcBef>
                  <a:spcPts val="0"/>
                </a:spcBef>
                <a:spcAft>
                  <a:spcPts val="0"/>
                </a:spcAft>
                <a:buClr>
                  <a:schemeClr val="lt1"/>
                </a:buClr>
                <a:buSzPts val="3600"/>
                <a:buFont typeface="Calibri"/>
                <a:buNone/>
              </a:pPr>
              <a:r>
                <a:rPr b="0" i="0" lang="en-IN" sz="3600" u="none" cap="none" strike="noStrike">
                  <a:solidFill>
                    <a:schemeClr val="dk1"/>
                  </a:solidFill>
                  <a:latin typeface="Calibri"/>
                  <a:ea typeface="Calibri"/>
                  <a:cs typeface="Calibri"/>
                  <a:sym typeface="Calibri"/>
                </a:rPr>
                <a:t>4</a:t>
              </a:r>
              <a:endParaRPr b="0" i="0" sz="1400" u="none" cap="none" strike="noStrike">
                <a:solidFill>
                  <a:schemeClr val="dk1"/>
                </a:solidFill>
                <a:latin typeface="Arial"/>
                <a:ea typeface="Arial"/>
                <a:cs typeface="Arial"/>
                <a:sym typeface="Arial"/>
              </a:endParaRPr>
            </a:p>
          </p:txBody>
        </p:sp>
        <p:sp>
          <p:nvSpPr>
            <p:cNvPr id="199" name="Google Shape;199;p3"/>
            <p:cNvSpPr/>
            <p:nvPr/>
          </p:nvSpPr>
          <p:spPr>
            <a:xfrm>
              <a:off x="6077618" y="1174658"/>
              <a:ext cx="1821430" cy="2272724"/>
            </a:xfrm>
            <a:prstGeom prst="upArrowCallout">
              <a:avLst>
                <a:gd fmla="val 50000" name="adj1"/>
                <a:gd fmla="val 20000" name="adj2"/>
                <a:gd fmla="val 20000" name="adj3"/>
                <a:gd fmla="val 100000" name="adj4"/>
              </a:avLst>
            </a:prstGeom>
            <a:solidFill>
              <a:srgbClr val="CEE4DD">
                <a:alpha val="89019"/>
              </a:srgbClr>
            </a:solidFill>
            <a:ln cap="rnd" cmpd="sng" w="19050">
              <a:solidFill>
                <a:srgbClr val="CEE4DD">
                  <a:alpha val="89019"/>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00" name="Google Shape;200;p3"/>
            <p:cNvSpPr txBox="1"/>
            <p:nvPr/>
          </p:nvSpPr>
          <p:spPr>
            <a:xfrm>
              <a:off x="6077618" y="1538944"/>
              <a:ext cx="1821430" cy="1908438"/>
            </a:xfrm>
            <a:prstGeom prst="rect">
              <a:avLst/>
            </a:prstGeom>
            <a:noFill/>
            <a:ln>
              <a:noFill/>
            </a:ln>
          </p:spPr>
          <p:txBody>
            <a:bodyPr anchorCtr="0" anchor="t" bIns="165100" lIns="143675" spcFirstLastPara="1" rIns="143675" wrap="square" tIns="165100">
              <a:noAutofit/>
            </a:bodyPr>
            <a:lstStyle/>
            <a:p>
              <a:pPr indent="0" lvl="0" marL="0" marR="0" rtl="0" algn="ctr">
                <a:lnSpc>
                  <a:spcPct val="90000"/>
                </a:lnSpc>
                <a:spcBef>
                  <a:spcPts val="0"/>
                </a:spcBef>
                <a:spcAft>
                  <a:spcPts val="0"/>
                </a:spcAft>
                <a:buClr>
                  <a:srgbClr val="000000"/>
                </a:buClr>
                <a:buSzPts val="1200"/>
                <a:buFont typeface="Calibri"/>
                <a:buNone/>
              </a:pPr>
              <a:r>
                <a:rPr b="1" i="0" lang="en-IN" sz="1200" u="none" cap="none" strike="noStrike">
                  <a:solidFill>
                    <a:schemeClr val="dk1"/>
                  </a:solidFill>
                  <a:latin typeface="Calibri"/>
                  <a:ea typeface="Calibri"/>
                  <a:cs typeface="Calibri"/>
                  <a:sym typeface="Calibri"/>
                </a:rPr>
                <a:t>Expert Recommendations</a:t>
              </a:r>
              <a:endParaRPr b="0" i="0" sz="1400" u="none" cap="none" strike="noStrike">
                <a:solidFill>
                  <a:schemeClr val="dk1"/>
                </a:solidFill>
                <a:latin typeface="Arial"/>
                <a:ea typeface="Arial"/>
                <a:cs typeface="Arial"/>
                <a:sym typeface="Arial"/>
              </a:endParaRPr>
            </a:p>
            <a:p>
              <a:pPr indent="0" lvl="0" marL="0" marR="0" rtl="0" algn="ctr">
                <a:lnSpc>
                  <a:spcPct val="90000"/>
                </a:lnSpc>
                <a:spcBef>
                  <a:spcPts val="420"/>
                </a:spcBef>
                <a:spcAft>
                  <a:spcPts val="0"/>
                </a:spcAft>
                <a:buClr>
                  <a:schemeClr val="lt1"/>
                </a:buClr>
                <a:buSzPts val="1200"/>
                <a:buFont typeface="Calibri"/>
                <a:buNone/>
              </a:pPr>
              <a:r>
                <a:rPr b="0" i="0" lang="en-IN" sz="1200" u="none" cap="none" strike="noStrike">
                  <a:solidFill>
                    <a:schemeClr val="dk1"/>
                  </a:solidFill>
                  <a:latin typeface="Calibri"/>
                  <a:ea typeface="Calibri"/>
                  <a:cs typeface="Calibri"/>
                  <a:sym typeface="Calibri"/>
                </a:rPr>
                <a:t>During the consultation users have personalized experience with the astrologer and provided with recommendations to improve the quality of life</a:t>
              </a:r>
              <a:endParaRPr b="0" i="0" sz="1200" u="none" cap="none" strike="noStrike">
                <a:solidFill>
                  <a:schemeClr val="dk1"/>
                </a:solidFill>
                <a:latin typeface="Calibri"/>
                <a:ea typeface="Calibri"/>
                <a:cs typeface="Calibri"/>
                <a:sym typeface="Calibri"/>
              </a:endParaRPr>
            </a:p>
          </p:txBody>
        </p:sp>
        <p:sp>
          <p:nvSpPr>
            <p:cNvPr id="201" name="Google Shape;201;p3"/>
            <p:cNvSpPr/>
            <p:nvPr/>
          </p:nvSpPr>
          <p:spPr>
            <a:xfrm>
              <a:off x="8101430" y="605632"/>
              <a:ext cx="910715" cy="72"/>
            </a:xfrm>
            <a:prstGeom prst="rect">
              <a:avLst/>
            </a:prstGeom>
            <a:solidFill>
              <a:srgbClr val="DAE5CD">
                <a:alpha val="89019"/>
              </a:srgbClr>
            </a:solidFill>
            <a:ln cap="rnd" cmpd="sng" w="19050">
              <a:solidFill>
                <a:srgbClr val="DAE5CD">
                  <a:alpha val="89019"/>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02" name="Google Shape;202;p3"/>
            <p:cNvSpPr/>
            <p:nvPr/>
          </p:nvSpPr>
          <p:spPr>
            <a:xfrm>
              <a:off x="8608756" y="202278"/>
              <a:ext cx="806779" cy="806779"/>
            </a:xfrm>
            <a:prstGeom prst="ellipse">
              <a:avLst/>
            </a:prstGeom>
            <a:solidFill>
              <a:srgbClr val="E15045"/>
            </a:solidFill>
            <a:ln cap="rnd" cmpd="sng" w="19050">
              <a:solidFill>
                <a:srgbClr val="E150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03" name="Google Shape;203;p3"/>
            <p:cNvSpPr txBox="1"/>
            <p:nvPr/>
          </p:nvSpPr>
          <p:spPr>
            <a:xfrm>
              <a:off x="8726906" y="320428"/>
              <a:ext cx="570479" cy="570479"/>
            </a:xfrm>
            <a:prstGeom prst="rect">
              <a:avLst/>
            </a:prstGeom>
            <a:noFill/>
            <a:ln>
              <a:noFill/>
            </a:ln>
          </p:spPr>
          <p:txBody>
            <a:bodyPr anchorCtr="0" anchor="ctr" bIns="31300" lIns="31300" spcFirstLastPara="1" rIns="31300" wrap="square" tIns="31300">
              <a:noAutofit/>
            </a:bodyPr>
            <a:lstStyle/>
            <a:p>
              <a:pPr indent="0" lvl="0" marL="0" marR="0" rtl="0" algn="ctr">
                <a:lnSpc>
                  <a:spcPct val="90000"/>
                </a:lnSpc>
                <a:spcBef>
                  <a:spcPts val="0"/>
                </a:spcBef>
                <a:spcAft>
                  <a:spcPts val="0"/>
                </a:spcAft>
                <a:buClr>
                  <a:schemeClr val="lt1"/>
                </a:buClr>
                <a:buSzPts val="3600"/>
                <a:buFont typeface="Calibri"/>
                <a:buNone/>
              </a:pPr>
              <a:r>
                <a:rPr b="0" i="0" lang="en-IN" sz="3600" u="none" cap="none" strike="noStrike">
                  <a:solidFill>
                    <a:schemeClr val="dk1"/>
                  </a:solidFill>
                  <a:latin typeface="Calibri"/>
                  <a:ea typeface="Calibri"/>
                  <a:cs typeface="Calibri"/>
                  <a:sym typeface="Calibri"/>
                </a:rPr>
                <a:t>5</a:t>
              </a:r>
              <a:endParaRPr b="0" i="0" sz="1400" u="none" cap="none" strike="noStrike">
                <a:solidFill>
                  <a:schemeClr val="dk1"/>
                </a:solidFill>
                <a:latin typeface="Arial"/>
                <a:ea typeface="Arial"/>
                <a:cs typeface="Arial"/>
                <a:sym typeface="Arial"/>
              </a:endParaRPr>
            </a:p>
          </p:txBody>
        </p:sp>
        <p:sp>
          <p:nvSpPr>
            <p:cNvPr id="204" name="Google Shape;204;p3"/>
            <p:cNvSpPr/>
            <p:nvPr/>
          </p:nvSpPr>
          <p:spPr>
            <a:xfrm>
              <a:off x="8101430" y="1174658"/>
              <a:ext cx="1821430" cy="2272724"/>
            </a:xfrm>
            <a:prstGeom prst="upArrowCallout">
              <a:avLst>
                <a:gd fmla="val 50000" name="adj1"/>
                <a:gd fmla="val 20000" name="adj2"/>
                <a:gd fmla="val 20000" name="adj3"/>
                <a:gd fmla="val 100000" name="adj4"/>
              </a:avLst>
            </a:prstGeom>
            <a:solidFill>
              <a:srgbClr val="F3CFCE">
                <a:alpha val="89019"/>
              </a:srgbClr>
            </a:solidFill>
            <a:ln cap="rnd" cmpd="sng" w="19050">
              <a:solidFill>
                <a:srgbClr val="F3CFCE">
                  <a:alpha val="89019"/>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05" name="Google Shape;205;p3"/>
            <p:cNvSpPr txBox="1"/>
            <p:nvPr/>
          </p:nvSpPr>
          <p:spPr>
            <a:xfrm>
              <a:off x="8101430" y="1538944"/>
              <a:ext cx="1821430" cy="1908438"/>
            </a:xfrm>
            <a:prstGeom prst="rect">
              <a:avLst/>
            </a:prstGeom>
            <a:noFill/>
            <a:ln>
              <a:noFill/>
            </a:ln>
          </p:spPr>
          <p:txBody>
            <a:bodyPr anchorCtr="0" anchor="t" bIns="165100" lIns="143675" spcFirstLastPara="1" rIns="143675" wrap="square" tIns="165100">
              <a:noAutofit/>
            </a:bodyPr>
            <a:lstStyle/>
            <a:p>
              <a:pPr indent="0" lvl="0" marL="0" marR="0" rtl="0" algn="ctr">
                <a:lnSpc>
                  <a:spcPct val="90000"/>
                </a:lnSpc>
                <a:spcBef>
                  <a:spcPts val="0"/>
                </a:spcBef>
                <a:spcAft>
                  <a:spcPts val="0"/>
                </a:spcAft>
                <a:buClr>
                  <a:srgbClr val="000000"/>
                </a:buClr>
                <a:buSzPts val="1200"/>
                <a:buFont typeface="Calibri"/>
                <a:buNone/>
              </a:pPr>
              <a:r>
                <a:rPr b="1" i="0" lang="en-IN" sz="1200" u="none" cap="none" strike="noStrike">
                  <a:solidFill>
                    <a:schemeClr val="dk1"/>
                  </a:solidFill>
                  <a:latin typeface="Calibri"/>
                  <a:ea typeface="Calibri"/>
                  <a:cs typeface="Calibri"/>
                  <a:sym typeface="Calibri"/>
                </a:rPr>
                <a:t>User Feedback and Detailed report</a:t>
              </a:r>
              <a:endParaRPr b="0" i="0" sz="1400" u="none" cap="none" strike="noStrike">
                <a:solidFill>
                  <a:schemeClr val="dk1"/>
                </a:solidFill>
                <a:latin typeface="Arial"/>
                <a:ea typeface="Arial"/>
                <a:cs typeface="Arial"/>
                <a:sym typeface="Arial"/>
              </a:endParaRPr>
            </a:p>
            <a:p>
              <a:pPr indent="0" lvl="0" marL="0" marR="0" rtl="0" algn="ctr">
                <a:lnSpc>
                  <a:spcPct val="90000"/>
                </a:lnSpc>
                <a:spcBef>
                  <a:spcPts val="420"/>
                </a:spcBef>
                <a:spcAft>
                  <a:spcPts val="0"/>
                </a:spcAft>
                <a:buClr>
                  <a:schemeClr val="lt1"/>
                </a:buClr>
                <a:buSzPts val="1200"/>
                <a:buFont typeface="Calibri"/>
                <a:buNone/>
              </a:pPr>
              <a:r>
                <a:rPr b="0" i="0" lang="en-IN" sz="1200" u="none" cap="none" strike="noStrike">
                  <a:solidFill>
                    <a:schemeClr val="dk1"/>
                  </a:solidFill>
                  <a:latin typeface="Calibri"/>
                  <a:ea typeface="Calibri"/>
                  <a:cs typeface="Calibri"/>
                  <a:sym typeface="Calibri"/>
                </a:rPr>
                <a:t>Post consultation users could provide a feedback regarding the consultation and could collect a detailed report of their consultation and could organize further consultations.</a:t>
              </a:r>
              <a:endParaRPr b="0" i="0" sz="1200" u="none" cap="none" strike="noStrike">
                <a:solidFill>
                  <a:schemeClr val="dk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9" name="Shape 209"/>
        <p:cNvGrpSpPr/>
        <p:nvPr/>
      </p:nvGrpSpPr>
      <p:grpSpPr>
        <a:xfrm>
          <a:off x="0" y="0"/>
          <a:ext cx="0" cy="0"/>
          <a:chOff x="0" y="0"/>
          <a:chExt cx="0" cy="0"/>
        </a:xfrm>
      </p:grpSpPr>
      <p:sp>
        <p:nvSpPr>
          <p:cNvPr id="210" name="Google Shape;210;p4"/>
          <p:cNvSpPr txBox="1"/>
          <p:nvPr>
            <p:ph type="title"/>
          </p:nvPr>
        </p:nvSpPr>
        <p:spPr>
          <a:xfrm>
            <a:off x="4955458" y="639097"/>
            <a:ext cx="6593075" cy="161249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lt1"/>
              </a:buClr>
              <a:buSzPct val="74074"/>
              <a:buFont typeface="Calibri"/>
              <a:buNone/>
            </a:pPr>
            <a:r>
              <a:rPr lang="en-IN">
                <a:solidFill>
                  <a:srgbClr val="467BCF"/>
                </a:solidFill>
              </a:rPr>
              <a:t>PROBLEM STATEMENT</a:t>
            </a:r>
            <a:endParaRPr>
              <a:solidFill>
                <a:srgbClr val="467BCF"/>
              </a:solidFill>
            </a:endParaRPr>
          </a:p>
        </p:txBody>
      </p:sp>
      <p:sp>
        <p:nvSpPr>
          <p:cNvPr id="211" name="Google Shape;211;p4"/>
          <p:cNvSpPr txBox="1"/>
          <p:nvPr>
            <p:ph idx="1" type="body"/>
          </p:nvPr>
        </p:nvSpPr>
        <p:spPr>
          <a:xfrm>
            <a:off x="4955458" y="2251587"/>
            <a:ext cx="6593075" cy="3972232"/>
          </a:xfrm>
          <a:prstGeom prst="rect">
            <a:avLst/>
          </a:prstGeom>
          <a:noFill/>
          <a:ln>
            <a:noFill/>
          </a:ln>
        </p:spPr>
        <p:txBody>
          <a:bodyPr anchorCtr="0" anchor="ctr" bIns="45700" lIns="91425" spcFirstLastPara="1" rIns="91425" wrap="square" tIns="45700">
            <a:normAutofit/>
          </a:bodyPr>
          <a:lstStyle/>
          <a:p>
            <a:pPr indent="-285750" lvl="0" marL="285750" rtl="0" algn="l">
              <a:lnSpc>
                <a:spcPct val="100000"/>
              </a:lnSpc>
              <a:spcBef>
                <a:spcPts val="0"/>
              </a:spcBef>
              <a:spcAft>
                <a:spcPts val="0"/>
              </a:spcAft>
              <a:buClr>
                <a:schemeClr val="dk1"/>
              </a:buClr>
              <a:buSzPts val="1800"/>
              <a:buChar char="•"/>
            </a:pPr>
            <a:r>
              <a:rPr b="0" i="0" lang="en-IN" sz="1800">
                <a:solidFill>
                  <a:schemeClr val="dk1"/>
                </a:solidFill>
                <a:latin typeface="Arial"/>
                <a:ea typeface="Arial"/>
                <a:cs typeface="Arial"/>
                <a:sym typeface="Arial"/>
              </a:rPr>
              <a:t>The task is to optimize the call center operations for AstroSage, which has received a 1 crore investment. The goal is to determine how to allocate this investment to maximize operational efficiency, customer satisfaction, and profitability with relevant insights from the operational data. This project will involve analyzing historical call data, performance metrics, and market trends to make informed decisions.</a:t>
            </a:r>
            <a:endParaRPr sz="1800">
              <a:solidFill>
                <a:schemeClr val="dk1"/>
              </a:solidFill>
            </a:endParaRPr>
          </a:p>
        </p:txBody>
      </p:sp>
      <p:pic>
        <p:nvPicPr>
          <p:cNvPr descr="Digital financial graph" id="212" name="Google Shape;212;p4"/>
          <p:cNvPicPr preferRelativeResize="0"/>
          <p:nvPr/>
        </p:nvPicPr>
        <p:blipFill rotWithShape="1">
          <a:blip r:embed="rId3">
            <a:alphaModFix/>
          </a:blip>
          <a:srcRect b="0" l="38631" r="23344" t="0"/>
          <a:stretch/>
        </p:blipFill>
        <p:spPr>
          <a:xfrm>
            <a:off x="20" y="975"/>
            <a:ext cx="4635988" cy="685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6" name="Shape 216"/>
        <p:cNvGrpSpPr/>
        <p:nvPr/>
      </p:nvGrpSpPr>
      <p:grpSpPr>
        <a:xfrm>
          <a:off x="0" y="0"/>
          <a:ext cx="0" cy="0"/>
          <a:chOff x="0" y="0"/>
          <a:chExt cx="0" cy="0"/>
        </a:xfrm>
      </p:grpSpPr>
      <p:sp>
        <p:nvSpPr>
          <p:cNvPr id="217" name="Google Shape;217;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8" name="Google Shape;218;p5"/>
          <p:cNvSpPr txBox="1"/>
          <p:nvPr>
            <p:ph type="title"/>
          </p:nvPr>
        </p:nvSpPr>
        <p:spPr>
          <a:xfrm>
            <a:off x="685801" y="533400"/>
            <a:ext cx="10820400" cy="1177092"/>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lt1"/>
              </a:buClr>
              <a:buSzPts val="4400"/>
              <a:buFont typeface="Calibri"/>
              <a:buNone/>
            </a:pPr>
            <a:r>
              <a:rPr lang="en-IN" sz="4400">
                <a:solidFill>
                  <a:srgbClr val="467BCF"/>
                </a:solidFill>
              </a:rPr>
              <a:t>ASTROSAGE DATA OVERVIEW</a:t>
            </a:r>
            <a:endParaRPr>
              <a:solidFill>
                <a:srgbClr val="467BCF"/>
              </a:solidFill>
            </a:endParaRPr>
          </a:p>
        </p:txBody>
      </p:sp>
      <p:cxnSp>
        <p:nvCxnSpPr>
          <p:cNvPr id="219" name="Google Shape;219;p5"/>
          <p:cNvCxnSpPr/>
          <p:nvPr/>
        </p:nvCxnSpPr>
        <p:spPr>
          <a:xfrm>
            <a:off x="5845629" y="1850077"/>
            <a:ext cx="500743" cy="0"/>
          </a:xfrm>
          <a:prstGeom prst="straightConnector1">
            <a:avLst/>
          </a:prstGeom>
          <a:noFill/>
          <a:ln cap="flat" cmpd="sng" w="19050">
            <a:solidFill>
              <a:schemeClr val="accent1"/>
            </a:solidFill>
            <a:prstDash val="solid"/>
            <a:round/>
            <a:headEnd len="sm" w="sm" type="none"/>
            <a:tailEnd len="sm" w="sm" type="none"/>
          </a:ln>
        </p:spPr>
      </p:cxnSp>
      <p:grpSp>
        <p:nvGrpSpPr>
          <p:cNvPr id="220" name="Google Shape;220;p5"/>
          <p:cNvGrpSpPr/>
          <p:nvPr/>
        </p:nvGrpSpPr>
        <p:grpSpPr>
          <a:xfrm>
            <a:off x="685801" y="2146811"/>
            <a:ext cx="4662946" cy="4021042"/>
            <a:chOff x="0" y="3378"/>
            <a:chExt cx="4662946" cy="4021042"/>
          </a:xfrm>
        </p:grpSpPr>
        <p:sp>
          <p:nvSpPr>
            <p:cNvPr id="221" name="Google Shape;221;p5"/>
            <p:cNvSpPr/>
            <p:nvPr/>
          </p:nvSpPr>
          <p:spPr>
            <a:xfrm>
              <a:off x="0" y="3378"/>
              <a:ext cx="4662946" cy="1157473"/>
            </a:xfrm>
            <a:prstGeom prst="roundRect">
              <a:avLst>
                <a:gd fmla="val 10000" name="adj"/>
              </a:avLst>
            </a:prstGeom>
            <a:solidFill>
              <a:srgbClr val="E1CD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5"/>
            <p:cNvSpPr/>
            <p:nvPr/>
          </p:nvSpPr>
          <p:spPr>
            <a:xfrm>
              <a:off x="350135" y="263810"/>
              <a:ext cx="637232" cy="636610"/>
            </a:xfrm>
            <a:prstGeom prst="rect">
              <a:avLst/>
            </a:prstGeom>
            <a:blipFill rotWithShape="1">
              <a:blip r:embed="rId3">
                <a:alphaModFix/>
              </a:blip>
              <a:stretch>
                <a:fillRect b="0" l="0" r="0" t="0"/>
              </a:stretch>
            </a:blip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5"/>
            <p:cNvSpPr/>
            <p:nvPr/>
          </p:nvSpPr>
          <p:spPr>
            <a:xfrm>
              <a:off x="1337504" y="3378"/>
              <a:ext cx="3255181" cy="115860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5"/>
            <p:cNvSpPr txBox="1"/>
            <p:nvPr/>
          </p:nvSpPr>
          <p:spPr>
            <a:xfrm>
              <a:off x="1337504" y="3378"/>
              <a:ext cx="3255181" cy="1158605"/>
            </a:xfrm>
            <a:prstGeom prst="rect">
              <a:avLst/>
            </a:prstGeom>
            <a:noFill/>
            <a:ln>
              <a:noFill/>
            </a:ln>
          </p:spPr>
          <p:txBody>
            <a:bodyPr anchorCtr="0" anchor="ctr" bIns="122600" lIns="122600" spcFirstLastPara="1" rIns="122600" wrap="square" tIns="122600">
              <a:noAutofit/>
            </a:bodyPr>
            <a:lstStyle/>
            <a:p>
              <a:pPr indent="0" lvl="0" marL="0" marR="0" rtl="0" algn="l">
                <a:lnSpc>
                  <a:spcPct val="100000"/>
                </a:lnSpc>
                <a:spcBef>
                  <a:spcPts val="0"/>
                </a:spcBef>
                <a:spcAft>
                  <a:spcPts val="0"/>
                </a:spcAft>
                <a:buClr>
                  <a:srgbClr val="802E90"/>
                </a:buClr>
                <a:buSzPts val="1600"/>
                <a:buFont typeface="Calibri"/>
                <a:buNone/>
              </a:pPr>
              <a:r>
                <a:rPr b="1" i="0" lang="en-IN" sz="1600" u="none" cap="none" strike="noStrike">
                  <a:solidFill>
                    <a:srgbClr val="802E90"/>
                  </a:solidFill>
                  <a:latin typeface="Calibri"/>
                  <a:ea typeface="Calibri"/>
                  <a:cs typeface="Calibri"/>
                  <a:sym typeface="Calibri"/>
                </a:rPr>
                <a:t>Total revenue of more than 200000 Rs. across all platforms and all categories.</a:t>
              </a:r>
              <a:endParaRPr b="1" i="0" sz="1600" u="none" cap="none" strike="noStrike">
                <a:solidFill>
                  <a:srgbClr val="802E90"/>
                </a:solidFill>
                <a:latin typeface="Calibri"/>
                <a:ea typeface="Calibri"/>
                <a:cs typeface="Calibri"/>
                <a:sym typeface="Calibri"/>
              </a:endParaRPr>
            </a:p>
          </p:txBody>
        </p:sp>
        <p:sp>
          <p:nvSpPr>
            <p:cNvPr id="225" name="Google Shape;225;p5"/>
            <p:cNvSpPr/>
            <p:nvPr/>
          </p:nvSpPr>
          <p:spPr>
            <a:xfrm>
              <a:off x="0" y="1434596"/>
              <a:ext cx="4662946" cy="1157473"/>
            </a:xfrm>
            <a:prstGeom prst="roundRect">
              <a:avLst>
                <a:gd fmla="val 10000" name="adj"/>
              </a:avLst>
            </a:prstGeom>
            <a:solidFill>
              <a:srgbClr val="E1CD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5"/>
            <p:cNvSpPr/>
            <p:nvPr/>
          </p:nvSpPr>
          <p:spPr>
            <a:xfrm>
              <a:off x="350135" y="1695028"/>
              <a:ext cx="637232" cy="636610"/>
            </a:xfrm>
            <a:prstGeom prst="rect">
              <a:avLst/>
            </a:prstGeom>
            <a:blipFill rotWithShape="1">
              <a:blip r:embed="rId4">
                <a:alphaModFix/>
              </a:blip>
              <a:stretch>
                <a:fillRect b="0" l="0" r="0" t="0"/>
              </a:stretch>
            </a:blip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5"/>
            <p:cNvSpPr/>
            <p:nvPr/>
          </p:nvSpPr>
          <p:spPr>
            <a:xfrm>
              <a:off x="1337504" y="1434596"/>
              <a:ext cx="3255181" cy="115860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5"/>
            <p:cNvSpPr txBox="1"/>
            <p:nvPr/>
          </p:nvSpPr>
          <p:spPr>
            <a:xfrm>
              <a:off x="1337504" y="1434596"/>
              <a:ext cx="3255181" cy="1158605"/>
            </a:xfrm>
            <a:prstGeom prst="rect">
              <a:avLst/>
            </a:prstGeom>
            <a:noFill/>
            <a:ln>
              <a:noFill/>
            </a:ln>
          </p:spPr>
          <p:txBody>
            <a:bodyPr anchorCtr="0" anchor="ctr" bIns="122600" lIns="122600" spcFirstLastPara="1" rIns="122600" wrap="square" tIns="122600">
              <a:noAutofit/>
            </a:bodyPr>
            <a:lstStyle/>
            <a:p>
              <a:pPr indent="0" lvl="0" marL="0" marR="0" rtl="0" algn="l">
                <a:lnSpc>
                  <a:spcPct val="100000"/>
                </a:lnSpc>
                <a:spcBef>
                  <a:spcPts val="0"/>
                </a:spcBef>
                <a:spcAft>
                  <a:spcPts val="0"/>
                </a:spcAft>
                <a:buClr>
                  <a:srgbClr val="802E90"/>
                </a:buClr>
                <a:buSzPts val="1600"/>
                <a:buFont typeface="Calibri"/>
                <a:buNone/>
              </a:pPr>
              <a:r>
                <a:rPr b="1" i="0" lang="en-IN" sz="1600" u="none" cap="none" strike="noStrike">
                  <a:solidFill>
                    <a:srgbClr val="802E90"/>
                  </a:solidFill>
                  <a:latin typeface="Calibri"/>
                  <a:ea typeface="Calibri"/>
                  <a:cs typeface="Calibri"/>
                  <a:sym typeface="Calibri"/>
                </a:rPr>
                <a:t>Total Active agents of 131 ready for consultations.</a:t>
              </a:r>
              <a:endParaRPr b="1" i="0" sz="1600" u="none" cap="none" strike="noStrike">
                <a:solidFill>
                  <a:srgbClr val="802E90"/>
                </a:solidFill>
                <a:latin typeface="Calibri"/>
                <a:ea typeface="Calibri"/>
                <a:cs typeface="Calibri"/>
                <a:sym typeface="Calibri"/>
              </a:endParaRPr>
            </a:p>
          </p:txBody>
        </p:sp>
        <p:sp>
          <p:nvSpPr>
            <p:cNvPr id="229" name="Google Shape;229;p5"/>
            <p:cNvSpPr/>
            <p:nvPr/>
          </p:nvSpPr>
          <p:spPr>
            <a:xfrm>
              <a:off x="0" y="2865815"/>
              <a:ext cx="4662946" cy="1157473"/>
            </a:xfrm>
            <a:prstGeom prst="roundRect">
              <a:avLst>
                <a:gd fmla="val 10000" name="adj"/>
              </a:avLst>
            </a:prstGeom>
            <a:solidFill>
              <a:srgbClr val="E1CD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5"/>
            <p:cNvSpPr/>
            <p:nvPr/>
          </p:nvSpPr>
          <p:spPr>
            <a:xfrm>
              <a:off x="350478" y="3126246"/>
              <a:ext cx="637232" cy="636610"/>
            </a:xfrm>
            <a:prstGeom prst="rect">
              <a:avLst/>
            </a:prstGeom>
            <a:blipFill rotWithShape="1">
              <a:blip r:embed="rId5">
                <a:alphaModFix/>
              </a:blip>
              <a:stretch>
                <a:fillRect b="0" l="0" r="0" t="0"/>
              </a:stretch>
            </a:blip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5"/>
            <p:cNvSpPr/>
            <p:nvPr/>
          </p:nvSpPr>
          <p:spPr>
            <a:xfrm>
              <a:off x="1338188" y="2865815"/>
              <a:ext cx="3255181" cy="115860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5"/>
            <p:cNvSpPr txBox="1"/>
            <p:nvPr/>
          </p:nvSpPr>
          <p:spPr>
            <a:xfrm>
              <a:off x="1338188" y="2865815"/>
              <a:ext cx="3255181" cy="1158605"/>
            </a:xfrm>
            <a:prstGeom prst="rect">
              <a:avLst/>
            </a:prstGeom>
            <a:noFill/>
            <a:ln>
              <a:noFill/>
            </a:ln>
          </p:spPr>
          <p:txBody>
            <a:bodyPr anchorCtr="0" anchor="ctr" bIns="122600" lIns="122600" spcFirstLastPara="1" rIns="122600" wrap="square" tIns="122600">
              <a:noAutofit/>
            </a:bodyPr>
            <a:lstStyle/>
            <a:p>
              <a:pPr indent="0" lvl="0" marL="0" marR="0" rtl="0" algn="l">
                <a:lnSpc>
                  <a:spcPct val="100000"/>
                </a:lnSpc>
                <a:spcBef>
                  <a:spcPts val="0"/>
                </a:spcBef>
                <a:spcAft>
                  <a:spcPts val="0"/>
                </a:spcAft>
                <a:buClr>
                  <a:srgbClr val="802E90"/>
                </a:buClr>
                <a:buSzPts val="1600"/>
                <a:buFont typeface="Calibri"/>
                <a:buNone/>
              </a:pPr>
              <a:r>
                <a:rPr b="1" i="0" lang="en-IN" sz="1600" u="none" cap="none" strike="noStrike">
                  <a:solidFill>
                    <a:srgbClr val="802E90"/>
                  </a:solidFill>
                  <a:latin typeface="Calibri"/>
                  <a:ea typeface="Calibri"/>
                  <a:cs typeface="Calibri"/>
                  <a:sym typeface="Calibri"/>
                </a:rPr>
                <a:t>Total customers of more than 10000 actively seeking consultations from Astrosage across all platforms.</a:t>
              </a:r>
              <a:endParaRPr b="1" i="0" sz="1600" u="none" cap="none" strike="noStrike">
                <a:solidFill>
                  <a:srgbClr val="802E90"/>
                </a:solidFill>
                <a:latin typeface="Calibri"/>
                <a:ea typeface="Calibri"/>
                <a:cs typeface="Calibri"/>
                <a:sym typeface="Calibri"/>
              </a:endParaRPr>
            </a:p>
          </p:txBody>
        </p:sp>
      </p:grpSp>
      <p:sp>
        <p:nvSpPr>
          <p:cNvPr id="233" name="Google Shape;233;p5"/>
          <p:cNvSpPr txBox="1"/>
          <p:nvPr/>
        </p:nvSpPr>
        <p:spPr>
          <a:xfrm>
            <a:off x="5720950" y="1710507"/>
            <a:ext cx="5875800" cy="5184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000"/>
              <a:buFont typeface="Arial"/>
              <a:buNone/>
            </a:pPr>
            <a:r>
              <a:rPr b="1" i="0" lang="en-IN" sz="1800" u="none" cap="none" strike="noStrike">
                <a:solidFill>
                  <a:schemeClr val="dk1"/>
                </a:solidFill>
                <a:latin typeface="Calibri"/>
                <a:ea typeface="Calibri"/>
                <a:cs typeface="Calibri"/>
                <a:sym typeface="Calibri"/>
              </a:rPr>
              <a:t>Dataset Overview</a:t>
            </a:r>
            <a:endParaRPr b="0" i="0" sz="1800" u="none" cap="none" strike="noStrike">
              <a:solidFill>
                <a:schemeClr val="dk1"/>
              </a:solidFill>
              <a:latin typeface="Arial"/>
              <a:ea typeface="Arial"/>
              <a:cs typeface="Arial"/>
              <a:sym typeface="Arial"/>
            </a:endParaRPr>
          </a:p>
          <a:p>
            <a:pPr indent="-306070" lvl="0" marL="285750" marR="0" rtl="0" algn="l">
              <a:lnSpc>
                <a:spcPct val="100000"/>
              </a:lnSpc>
              <a:spcBef>
                <a:spcPts val="1000"/>
              </a:spcBef>
              <a:spcAft>
                <a:spcPts val="0"/>
              </a:spcAft>
              <a:buClr>
                <a:schemeClr val="dk1"/>
              </a:buClr>
              <a:buSzPts val="1800"/>
              <a:buFont typeface="Arial"/>
              <a:buChar char="•"/>
            </a:pPr>
            <a:r>
              <a:rPr b="0" i="0" lang="en-IN" sz="1800" u="none" cap="none" strike="noStrike">
                <a:solidFill>
                  <a:schemeClr val="dk1"/>
                </a:solidFill>
                <a:latin typeface="Calibri"/>
                <a:ea typeface="Calibri"/>
                <a:cs typeface="Calibri"/>
                <a:sym typeface="Calibri"/>
              </a:rPr>
              <a:t>The dataset consists of 37 predefined columns.</a:t>
            </a:r>
            <a:r>
              <a:rPr lang="en-IN" sz="1800">
                <a:solidFill>
                  <a:schemeClr val="dk1"/>
                </a:solidFill>
              </a:rPr>
              <a:t> </a:t>
            </a:r>
            <a:r>
              <a:rPr b="1" i="0" lang="en-IN" sz="1800" u="none" cap="none" strike="noStrike">
                <a:solidFill>
                  <a:schemeClr val="dk1"/>
                </a:solidFill>
                <a:latin typeface="Calibri"/>
                <a:ea typeface="Calibri"/>
                <a:cs typeface="Calibri"/>
                <a:sym typeface="Calibri"/>
              </a:rPr>
              <a:t>id, user, chatStatus, guru, guruName, gid, uid, consultationType, website, refundStatus, chatSeconds, queue, 	freeCall, freeChat, createdAT, updatedAt __v, statementEntryId, chatEndtTime, 	chatStartTime, callChannel, 	callIvrType, callStatus, CallSid, amount ,	astrologerCallStatus, 	astrologerOnCallDuration, 	astrologersEarnings, netAmount, 	region, userCallStatus, 	userOnCallDuration, rating </a:t>
            </a:r>
            <a:endParaRPr b="0" i="0" sz="1800" u="none" cap="none" strike="noStrike">
              <a:solidFill>
                <a:schemeClr val="dk1"/>
              </a:solidFill>
              <a:latin typeface="Calibri"/>
              <a:ea typeface="Calibri"/>
              <a:cs typeface="Calibri"/>
              <a:sym typeface="Calibri"/>
            </a:endParaRPr>
          </a:p>
          <a:p>
            <a:pPr indent="-306070" lvl="0" marL="285750" marR="0" rtl="0" algn="l">
              <a:lnSpc>
                <a:spcPct val="100000"/>
              </a:lnSpc>
              <a:spcBef>
                <a:spcPts val="1000"/>
              </a:spcBef>
              <a:spcAft>
                <a:spcPts val="0"/>
              </a:spcAft>
              <a:buClr>
                <a:schemeClr val="dk1"/>
              </a:buClr>
              <a:buSzPts val="1800"/>
              <a:buFont typeface="Arial"/>
              <a:buChar char="•"/>
            </a:pPr>
            <a:r>
              <a:rPr b="0" i="0" lang="en-IN" sz="1800" u="none" cap="none" strike="noStrike">
                <a:solidFill>
                  <a:schemeClr val="dk1"/>
                </a:solidFill>
                <a:latin typeface="Calibri"/>
                <a:ea typeface="Calibri"/>
                <a:cs typeface="Calibri"/>
                <a:sym typeface="Calibri"/>
              </a:rPr>
              <a:t>From those columns, 15 are categorical columns mentioned below:</a:t>
            </a:r>
            <a:r>
              <a:rPr lang="en-IN" sz="1800">
                <a:solidFill>
                  <a:schemeClr val="dk1"/>
                </a:solidFill>
              </a:rPr>
              <a:t> </a:t>
            </a:r>
            <a:r>
              <a:rPr b="1" i="0" lang="en-IN" sz="1800" u="none" cap="none" strike="noStrike">
                <a:solidFill>
                  <a:schemeClr val="dk1"/>
                </a:solidFill>
                <a:latin typeface="Calibri"/>
                <a:ea typeface="Calibri"/>
                <a:cs typeface="Calibri"/>
                <a:sym typeface="Calibri"/>
              </a:rPr>
              <a:t>chatStatus, consultationType, website, refundStatus, 	isWhiteListUser, queue, freeCall, freeChat, callChannel, 	callIvrType, callStatus, astrologerCallStatus, region, 	userCallStatus, rating</a:t>
            </a:r>
            <a:endParaRPr b="0" i="0" sz="1800" u="none" cap="none" strike="noStrike">
              <a:solidFill>
                <a:schemeClr val="dk1"/>
              </a:solidFill>
              <a:latin typeface="Calibri"/>
              <a:ea typeface="Calibri"/>
              <a:cs typeface="Calibri"/>
              <a:sym typeface="Calibri"/>
            </a:endParaRPr>
          </a:p>
          <a:p>
            <a:pPr indent="-306070" lvl="0" marL="285750" marR="0" rtl="0" algn="l">
              <a:lnSpc>
                <a:spcPct val="100000"/>
              </a:lnSpc>
              <a:spcBef>
                <a:spcPts val="1000"/>
              </a:spcBef>
              <a:spcAft>
                <a:spcPts val="0"/>
              </a:spcAft>
              <a:buClr>
                <a:schemeClr val="dk1"/>
              </a:buClr>
              <a:buSzPts val="1800"/>
              <a:buFont typeface="Arial"/>
              <a:buChar char="•"/>
            </a:pPr>
            <a:r>
              <a:rPr b="0" i="0" lang="en-IN" sz="1800" u="none" cap="none" strike="noStrike">
                <a:solidFill>
                  <a:schemeClr val="dk1"/>
                </a:solidFill>
                <a:latin typeface="Calibri"/>
                <a:ea typeface="Calibri"/>
                <a:cs typeface="Calibri"/>
                <a:sym typeface="Calibri"/>
              </a:rPr>
              <a:t>Total number of rows of consultation is 28027</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1000"/>
              </a:spcBef>
              <a:spcAft>
                <a:spcPts val="0"/>
              </a:spcAft>
              <a:buClr>
                <a:schemeClr val="lt1"/>
              </a:buClr>
              <a:buSzPts val="20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1000"/>
              </a:spcBef>
              <a:spcAft>
                <a:spcPts val="0"/>
              </a:spcAft>
              <a:buClr>
                <a:schemeClr val="lt1"/>
              </a:buClr>
              <a:buSzPts val="20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1000"/>
              </a:spcBef>
              <a:spcAft>
                <a:spcPts val="0"/>
              </a:spcAft>
              <a:buClr>
                <a:schemeClr val="lt1"/>
              </a:buClr>
              <a:buSzPts val="20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7" name="Shape 237"/>
        <p:cNvGrpSpPr/>
        <p:nvPr/>
      </p:nvGrpSpPr>
      <p:grpSpPr>
        <a:xfrm>
          <a:off x="0" y="0"/>
          <a:ext cx="0" cy="0"/>
          <a:chOff x="0" y="0"/>
          <a:chExt cx="0" cy="0"/>
        </a:xfrm>
      </p:grpSpPr>
      <p:sp>
        <p:nvSpPr>
          <p:cNvPr id="238" name="Google Shape;23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lt1"/>
              </a:buClr>
              <a:buSzPct val="111111"/>
              <a:buFont typeface="Calibri"/>
              <a:buNone/>
            </a:pPr>
            <a:r>
              <a:rPr b="1" lang="en-IN" sz="3600">
                <a:solidFill>
                  <a:schemeClr val="dk1"/>
                </a:solidFill>
              </a:rPr>
              <a:t>DATA CLEANING &amp; PREPROCESSING</a:t>
            </a:r>
            <a:br>
              <a:rPr b="1" lang="en-IN" sz="3600">
                <a:solidFill>
                  <a:schemeClr val="dk1"/>
                </a:solidFill>
              </a:rPr>
            </a:br>
            <a:endParaRPr>
              <a:solidFill>
                <a:schemeClr val="dk1"/>
              </a:solidFill>
            </a:endParaRPr>
          </a:p>
        </p:txBody>
      </p:sp>
      <p:grpSp>
        <p:nvGrpSpPr>
          <p:cNvPr id="239" name="Google Shape;239;p6"/>
          <p:cNvGrpSpPr/>
          <p:nvPr/>
        </p:nvGrpSpPr>
        <p:grpSpPr>
          <a:xfrm>
            <a:off x="421219" y="1211003"/>
            <a:ext cx="11241690" cy="5212839"/>
            <a:chOff x="772696" y="87763"/>
            <a:chExt cx="8586031" cy="3473605"/>
          </a:xfrm>
        </p:grpSpPr>
        <p:sp>
          <p:nvSpPr>
            <p:cNvPr id="240" name="Google Shape;240;p6"/>
            <p:cNvSpPr/>
            <p:nvPr/>
          </p:nvSpPr>
          <p:spPr>
            <a:xfrm>
              <a:off x="772696" y="87763"/>
              <a:ext cx="744299" cy="744299"/>
            </a:xfrm>
            <a:prstGeom prst="ellipse">
              <a:avLst/>
            </a:prstGeom>
            <a:solidFill>
              <a:srgbClr val="E1CD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41" name="Google Shape;241;p6"/>
            <p:cNvSpPr/>
            <p:nvPr/>
          </p:nvSpPr>
          <p:spPr>
            <a:xfrm>
              <a:off x="928999" y="244066"/>
              <a:ext cx="431693" cy="431693"/>
            </a:xfrm>
            <a:prstGeom prst="rect">
              <a:avLst/>
            </a:prstGeom>
            <a:blipFill rotWithShape="1">
              <a:blip r:embed="rId3">
                <a:alphaModFix/>
              </a:blip>
              <a:stretch>
                <a:fillRect b="0" l="0" r="0" t="0"/>
              </a:stretch>
            </a:blip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42" name="Google Shape;242;p6"/>
            <p:cNvSpPr/>
            <p:nvPr/>
          </p:nvSpPr>
          <p:spPr>
            <a:xfrm>
              <a:off x="1676489" y="87763"/>
              <a:ext cx="1754421" cy="744299"/>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43" name="Google Shape;243;p6"/>
            <p:cNvSpPr txBox="1"/>
            <p:nvPr/>
          </p:nvSpPr>
          <p:spPr>
            <a:xfrm>
              <a:off x="1676489" y="87763"/>
              <a:ext cx="1754421" cy="744299"/>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lt1"/>
                </a:buClr>
                <a:buSzPts val="1100"/>
                <a:buFont typeface="Calibri"/>
                <a:buNone/>
              </a:pPr>
              <a:r>
                <a:rPr b="0" i="0" lang="en-IN" sz="1100" u="none" cap="none" strike="noStrike">
                  <a:solidFill>
                    <a:schemeClr val="dk1"/>
                  </a:solidFill>
                  <a:latin typeface="Calibri"/>
                  <a:ea typeface="Calibri"/>
                  <a:cs typeface="Calibri"/>
                  <a:sym typeface="Calibri"/>
                </a:rPr>
                <a:t>Unwanted attributes from the dataset like TimeDuration, isWhitelistUser &amp; Queue have been removed as they contain static data for every user.</a:t>
              </a:r>
              <a:endParaRPr b="0" i="0" sz="1100" u="none" cap="none" strike="noStrike">
                <a:solidFill>
                  <a:schemeClr val="dk1"/>
                </a:solidFill>
                <a:latin typeface="Calibri"/>
                <a:ea typeface="Calibri"/>
                <a:cs typeface="Calibri"/>
                <a:sym typeface="Calibri"/>
              </a:endParaRPr>
            </a:p>
          </p:txBody>
        </p:sp>
        <p:sp>
          <p:nvSpPr>
            <p:cNvPr id="244" name="Google Shape;244;p6"/>
            <p:cNvSpPr/>
            <p:nvPr/>
          </p:nvSpPr>
          <p:spPr>
            <a:xfrm>
              <a:off x="3736605" y="87763"/>
              <a:ext cx="744299" cy="744299"/>
            </a:xfrm>
            <a:prstGeom prst="ellipse">
              <a:avLst/>
            </a:prstGeom>
            <a:solidFill>
              <a:srgbClr val="E1CD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45" name="Google Shape;245;p6"/>
            <p:cNvSpPr/>
            <p:nvPr/>
          </p:nvSpPr>
          <p:spPr>
            <a:xfrm>
              <a:off x="3892908" y="244066"/>
              <a:ext cx="431693" cy="431693"/>
            </a:xfrm>
            <a:prstGeom prst="rect">
              <a:avLst/>
            </a:prstGeom>
            <a:blipFill rotWithShape="1">
              <a:blip r:embed="rId4">
                <a:alphaModFix/>
              </a:blip>
              <a:stretch>
                <a:fillRect b="0" l="0" r="0" t="0"/>
              </a:stretch>
            </a:blip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46" name="Google Shape;246;p6"/>
            <p:cNvSpPr/>
            <p:nvPr/>
          </p:nvSpPr>
          <p:spPr>
            <a:xfrm>
              <a:off x="4640398" y="87763"/>
              <a:ext cx="1754421" cy="744299"/>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47" name="Google Shape;247;p6"/>
            <p:cNvSpPr txBox="1"/>
            <p:nvPr/>
          </p:nvSpPr>
          <p:spPr>
            <a:xfrm>
              <a:off x="4640398" y="87763"/>
              <a:ext cx="1754421" cy="744299"/>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lt1"/>
                </a:buClr>
                <a:buSzPts val="1100"/>
                <a:buFont typeface="Calibri"/>
                <a:buNone/>
              </a:pPr>
              <a:r>
                <a:rPr b="0" i="0" lang="en-IN" sz="1100" u="none" cap="none" strike="noStrike">
                  <a:solidFill>
                    <a:schemeClr val="dk1"/>
                  </a:solidFill>
                  <a:latin typeface="Calibri"/>
                  <a:ea typeface="Calibri"/>
                  <a:cs typeface="Calibri"/>
                  <a:sym typeface="Calibri"/>
                </a:rPr>
                <a:t>CreatedAT attribute have been cleaned and formatted to datetime, columns added to extract month from CreatedAt for the data distribution analysis.</a:t>
              </a:r>
              <a:endParaRPr b="0" i="0" sz="1100" u="none" cap="none" strike="noStrike">
                <a:solidFill>
                  <a:schemeClr val="dk1"/>
                </a:solidFill>
                <a:latin typeface="Calibri"/>
                <a:ea typeface="Calibri"/>
                <a:cs typeface="Calibri"/>
                <a:sym typeface="Calibri"/>
              </a:endParaRPr>
            </a:p>
          </p:txBody>
        </p:sp>
        <p:sp>
          <p:nvSpPr>
            <p:cNvPr id="248" name="Google Shape;248;p6"/>
            <p:cNvSpPr/>
            <p:nvPr/>
          </p:nvSpPr>
          <p:spPr>
            <a:xfrm>
              <a:off x="6700514" y="87763"/>
              <a:ext cx="744299" cy="744299"/>
            </a:xfrm>
            <a:prstGeom prst="ellipse">
              <a:avLst/>
            </a:prstGeom>
            <a:solidFill>
              <a:srgbClr val="E1CD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49" name="Google Shape;249;p6"/>
            <p:cNvSpPr/>
            <p:nvPr/>
          </p:nvSpPr>
          <p:spPr>
            <a:xfrm>
              <a:off x="6856817" y="244066"/>
              <a:ext cx="431693" cy="431693"/>
            </a:xfrm>
            <a:prstGeom prst="rect">
              <a:avLst/>
            </a:prstGeom>
            <a:blipFill rotWithShape="1">
              <a:blip r:embed="rId5">
                <a:alphaModFix/>
              </a:blip>
              <a:stretch>
                <a:fillRect b="0" l="0" r="0" t="0"/>
              </a:stretch>
            </a:blip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50" name="Google Shape;250;p6"/>
            <p:cNvSpPr/>
            <p:nvPr/>
          </p:nvSpPr>
          <p:spPr>
            <a:xfrm>
              <a:off x="7604306" y="87763"/>
              <a:ext cx="1754421" cy="744299"/>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51" name="Google Shape;251;p6"/>
            <p:cNvSpPr txBox="1"/>
            <p:nvPr/>
          </p:nvSpPr>
          <p:spPr>
            <a:xfrm>
              <a:off x="7604306" y="87763"/>
              <a:ext cx="1754421" cy="744299"/>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lt1"/>
                </a:buClr>
                <a:buSzPts val="1100"/>
                <a:buFont typeface="Calibri"/>
                <a:buNone/>
              </a:pPr>
              <a:r>
                <a:rPr b="0" i="0" lang="en-IN" sz="1100" u="none" cap="none" strike="noStrike">
                  <a:solidFill>
                    <a:schemeClr val="dk1"/>
                  </a:solidFill>
                  <a:latin typeface="Calibri"/>
                  <a:ea typeface="Calibri"/>
                  <a:cs typeface="Calibri"/>
                  <a:sym typeface="Calibri"/>
                </a:rPr>
                <a:t>Removed unwanted characters from chatStartTime and chatEndTime to improve data consistency.</a:t>
              </a:r>
              <a:endParaRPr b="0" i="0" sz="1100" u="none" cap="none" strike="noStrike">
                <a:solidFill>
                  <a:schemeClr val="dk1"/>
                </a:solidFill>
                <a:latin typeface="Calibri"/>
                <a:ea typeface="Calibri"/>
                <a:cs typeface="Calibri"/>
                <a:sym typeface="Calibri"/>
              </a:endParaRPr>
            </a:p>
          </p:txBody>
        </p:sp>
        <p:sp>
          <p:nvSpPr>
            <p:cNvPr id="252" name="Google Shape;252;p6"/>
            <p:cNvSpPr/>
            <p:nvPr/>
          </p:nvSpPr>
          <p:spPr>
            <a:xfrm>
              <a:off x="772696" y="1452416"/>
              <a:ext cx="744299" cy="744299"/>
            </a:xfrm>
            <a:prstGeom prst="ellipse">
              <a:avLst/>
            </a:prstGeom>
            <a:solidFill>
              <a:srgbClr val="E1CD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53" name="Google Shape;253;p6"/>
            <p:cNvSpPr/>
            <p:nvPr/>
          </p:nvSpPr>
          <p:spPr>
            <a:xfrm>
              <a:off x="928999" y="1608719"/>
              <a:ext cx="431693" cy="431693"/>
            </a:xfrm>
            <a:prstGeom prst="rect">
              <a:avLst/>
            </a:prstGeom>
            <a:blipFill rotWithShape="1">
              <a:blip r:embed="rId6">
                <a:alphaModFix/>
              </a:blip>
              <a:stretch>
                <a:fillRect b="0" l="0" r="0" t="0"/>
              </a:stretch>
            </a:blip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54" name="Google Shape;254;p6"/>
            <p:cNvSpPr/>
            <p:nvPr/>
          </p:nvSpPr>
          <p:spPr>
            <a:xfrm>
              <a:off x="1676489" y="1452416"/>
              <a:ext cx="1754421" cy="744299"/>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55" name="Google Shape;255;p6"/>
            <p:cNvSpPr txBox="1"/>
            <p:nvPr/>
          </p:nvSpPr>
          <p:spPr>
            <a:xfrm>
              <a:off x="1676489" y="1452416"/>
              <a:ext cx="1754421" cy="744299"/>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lt1"/>
                </a:buClr>
                <a:buSzPts val="1100"/>
                <a:buFont typeface="Calibri"/>
                <a:buNone/>
              </a:pPr>
              <a:r>
                <a:rPr b="0" i="0" lang="en-IN" sz="1100" u="none" cap="none" strike="noStrike">
                  <a:solidFill>
                    <a:schemeClr val="dk1"/>
                  </a:solidFill>
                  <a:latin typeface="Calibri"/>
                  <a:ea typeface="Calibri"/>
                  <a:cs typeface="Calibri"/>
                  <a:sym typeface="Calibri"/>
                </a:rPr>
                <a:t>Removed extra spaces and duplicates values from guru name attribute in the cleaning process.</a:t>
              </a:r>
              <a:endParaRPr b="0" i="0" sz="1100" u="none" cap="none" strike="noStrike">
                <a:solidFill>
                  <a:schemeClr val="dk1"/>
                </a:solidFill>
                <a:latin typeface="Calibri"/>
                <a:ea typeface="Calibri"/>
                <a:cs typeface="Calibri"/>
                <a:sym typeface="Calibri"/>
              </a:endParaRPr>
            </a:p>
          </p:txBody>
        </p:sp>
        <p:sp>
          <p:nvSpPr>
            <p:cNvPr id="256" name="Google Shape;256;p6"/>
            <p:cNvSpPr/>
            <p:nvPr/>
          </p:nvSpPr>
          <p:spPr>
            <a:xfrm>
              <a:off x="3736605" y="1452416"/>
              <a:ext cx="744299" cy="744299"/>
            </a:xfrm>
            <a:prstGeom prst="ellipse">
              <a:avLst/>
            </a:prstGeom>
            <a:solidFill>
              <a:srgbClr val="E1CD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57" name="Google Shape;257;p6"/>
            <p:cNvSpPr/>
            <p:nvPr/>
          </p:nvSpPr>
          <p:spPr>
            <a:xfrm>
              <a:off x="3892908" y="1608719"/>
              <a:ext cx="431693" cy="431693"/>
            </a:xfrm>
            <a:prstGeom prst="rect">
              <a:avLst/>
            </a:prstGeom>
            <a:blipFill rotWithShape="1">
              <a:blip r:embed="rId7">
                <a:alphaModFix/>
              </a:blip>
              <a:stretch>
                <a:fillRect b="0" l="0" r="0" t="0"/>
              </a:stretch>
            </a:blip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58" name="Google Shape;258;p6"/>
            <p:cNvSpPr/>
            <p:nvPr/>
          </p:nvSpPr>
          <p:spPr>
            <a:xfrm>
              <a:off x="4640398" y="1452416"/>
              <a:ext cx="1754421" cy="744299"/>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59" name="Google Shape;259;p6"/>
            <p:cNvSpPr txBox="1"/>
            <p:nvPr/>
          </p:nvSpPr>
          <p:spPr>
            <a:xfrm>
              <a:off x="4640398" y="1452416"/>
              <a:ext cx="1754421" cy="744299"/>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lt1"/>
                </a:buClr>
                <a:buSzPts val="1100"/>
                <a:buFont typeface="Calibri"/>
                <a:buNone/>
              </a:pPr>
              <a:r>
                <a:rPr b="0" i="0" lang="en-IN" sz="1100" u="none" cap="none" strike="noStrike">
                  <a:solidFill>
                    <a:schemeClr val="dk1"/>
                  </a:solidFill>
                  <a:latin typeface="Calibri"/>
                  <a:ea typeface="Calibri"/>
                  <a:cs typeface="Calibri"/>
                  <a:sym typeface="Calibri"/>
                </a:rPr>
                <a:t>The cleaned data would be used for further analysis and would provide a time series performance of the organization.</a:t>
              </a:r>
              <a:endParaRPr b="0" i="0" sz="1100" u="none" cap="none" strike="noStrike">
                <a:solidFill>
                  <a:schemeClr val="dk1"/>
                </a:solidFill>
                <a:latin typeface="Calibri"/>
                <a:ea typeface="Calibri"/>
                <a:cs typeface="Calibri"/>
                <a:sym typeface="Calibri"/>
              </a:endParaRPr>
            </a:p>
          </p:txBody>
        </p:sp>
        <p:sp>
          <p:nvSpPr>
            <p:cNvPr id="260" name="Google Shape;260;p6"/>
            <p:cNvSpPr/>
            <p:nvPr/>
          </p:nvSpPr>
          <p:spPr>
            <a:xfrm>
              <a:off x="6700514" y="1452416"/>
              <a:ext cx="744299" cy="744299"/>
            </a:xfrm>
            <a:prstGeom prst="ellipse">
              <a:avLst/>
            </a:prstGeom>
            <a:solidFill>
              <a:srgbClr val="E1CD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61" name="Google Shape;261;p6"/>
            <p:cNvSpPr/>
            <p:nvPr/>
          </p:nvSpPr>
          <p:spPr>
            <a:xfrm>
              <a:off x="6856817" y="1608719"/>
              <a:ext cx="431693" cy="431693"/>
            </a:xfrm>
            <a:prstGeom prst="rect">
              <a:avLst/>
            </a:prstGeom>
            <a:blipFill rotWithShape="1">
              <a:blip r:embed="rId8">
                <a:alphaModFix/>
              </a:blip>
              <a:stretch>
                <a:fillRect b="0" l="0" r="0" t="0"/>
              </a:stretch>
            </a:blip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62" name="Google Shape;262;p6"/>
            <p:cNvSpPr/>
            <p:nvPr/>
          </p:nvSpPr>
          <p:spPr>
            <a:xfrm>
              <a:off x="7604306" y="1452416"/>
              <a:ext cx="1754421" cy="744299"/>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63" name="Google Shape;263;p6"/>
            <p:cNvSpPr txBox="1"/>
            <p:nvPr/>
          </p:nvSpPr>
          <p:spPr>
            <a:xfrm>
              <a:off x="7604306" y="1452416"/>
              <a:ext cx="1754421" cy="744299"/>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lt1"/>
                </a:buClr>
                <a:buSzPts val="1100"/>
                <a:buFont typeface="Calibri"/>
                <a:buNone/>
              </a:pPr>
              <a:r>
                <a:rPr b="0" i="0" lang="en-IN" sz="1100" u="none" cap="none" strike="noStrike">
                  <a:solidFill>
                    <a:schemeClr val="dk1"/>
                  </a:solidFill>
                  <a:latin typeface="Calibri"/>
                  <a:ea typeface="Calibri"/>
                  <a:cs typeface="Calibri"/>
                  <a:sym typeface="Calibri"/>
                </a:rPr>
                <a:t>The Data would provide key insights valuable for organizational decisions and contribute to the exponential growth of Astrosage.</a:t>
              </a:r>
              <a:endParaRPr b="0" i="0" sz="1100" u="none" cap="none" strike="noStrike">
                <a:solidFill>
                  <a:schemeClr val="dk1"/>
                </a:solidFill>
                <a:latin typeface="Calibri"/>
                <a:ea typeface="Calibri"/>
                <a:cs typeface="Calibri"/>
                <a:sym typeface="Calibri"/>
              </a:endParaRPr>
            </a:p>
          </p:txBody>
        </p:sp>
        <p:sp>
          <p:nvSpPr>
            <p:cNvPr id="264" name="Google Shape;264;p6"/>
            <p:cNvSpPr/>
            <p:nvPr/>
          </p:nvSpPr>
          <p:spPr>
            <a:xfrm>
              <a:off x="772696" y="2817069"/>
              <a:ext cx="744299" cy="744299"/>
            </a:xfrm>
            <a:prstGeom prst="ellipse">
              <a:avLst/>
            </a:prstGeom>
            <a:solidFill>
              <a:srgbClr val="E1CD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65" name="Google Shape;265;p6"/>
            <p:cNvSpPr/>
            <p:nvPr/>
          </p:nvSpPr>
          <p:spPr>
            <a:xfrm>
              <a:off x="928999" y="2973372"/>
              <a:ext cx="431693" cy="431693"/>
            </a:xfrm>
            <a:prstGeom prst="rect">
              <a:avLst/>
            </a:prstGeom>
            <a:blipFill rotWithShape="1">
              <a:blip r:embed="rId9">
                <a:alphaModFix/>
              </a:blip>
              <a:stretch>
                <a:fillRect b="0" l="0" r="0" t="0"/>
              </a:stretch>
            </a:blip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66" name="Google Shape;266;p6"/>
            <p:cNvSpPr/>
            <p:nvPr/>
          </p:nvSpPr>
          <p:spPr>
            <a:xfrm>
              <a:off x="1676489" y="2817069"/>
              <a:ext cx="1754421" cy="744299"/>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67" name="Google Shape;267;p6"/>
            <p:cNvSpPr txBox="1"/>
            <p:nvPr/>
          </p:nvSpPr>
          <p:spPr>
            <a:xfrm>
              <a:off x="1676489" y="2817069"/>
              <a:ext cx="1754421" cy="744299"/>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lt1"/>
                </a:buClr>
                <a:buSzPts val="1100"/>
                <a:buFont typeface="Calibri"/>
                <a:buNone/>
              </a:pPr>
              <a:r>
                <a:rPr b="0" i="0" lang="en-IN" sz="1100" u="none" cap="none" strike="noStrike">
                  <a:solidFill>
                    <a:schemeClr val="dk1"/>
                  </a:solidFill>
                  <a:latin typeface="Calibri"/>
                  <a:ea typeface="Calibri"/>
                  <a:cs typeface="Calibri"/>
                  <a:sym typeface="Calibri"/>
                </a:rPr>
                <a:t>Analysis would determine the purpose at which the investment of Rs 1 Crore would be used for Astrosage.</a:t>
              </a:r>
              <a:endParaRPr b="0" i="0" sz="1100" u="none" cap="none" strike="noStrike">
                <a:solidFill>
                  <a:schemeClr val="dk1"/>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1" name="Shape 271"/>
        <p:cNvGrpSpPr/>
        <p:nvPr/>
      </p:nvGrpSpPr>
      <p:grpSpPr>
        <a:xfrm>
          <a:off x="0" y="0"/>
          <a:ext cx="0" cy="0"/>
          <a:chOff x="0" y="0"/>
          <a:chExt cx="0" cy="0"/>
        </a:xfrm>
      </p:grpSpPr>
      <p:sp>
        <p:nvSpPr>
          <p:cNvPr id="272" name="Google Shape;272;p7"/>
          <p:cNvSpPr txBox="1"/>
          <p:nvPr>
            <p:ph type="title"/>
          </p:nvPr>
        </p:nvSpPr>
        <p:spPr>
          <a:xfrm>
            <a:off x="604487" y="284693"/>
            <a:ext cx="10712300" cy="145626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lt1"/>
              </a:buClr>
              <a:buSzPct val="74074"/>
              <a:buFont typeface="Calibri"/>
              <a:buNone/>
            </a:pPr>
            <a:r>
              <a:rPr lang="en-IN">
                <a:solidFill>
                  <a:srgbClr val="467BCF"/>
                </a:solidFill>
              </a:rPr>
              <a:t>ANALYTICAL TOOLS AND APPROACH FOR ANALYSIS</a:t>
            </a:r>
            <a:endParaRPr>
              <a:solidFill>
                <a:srgbClr val="467BCF"/>
              </a:solidFill>
            </a:endParaRPr>
          </a:p>
        </p:txBody>
      </p:sp>
      <p:grpSp>
        <p:nvGrpSpPr>
          <p:cNvPr id="273" name="Google Shape;273;p7"/>
          <p:cNvGrpSpPr/>
          <p:nvPr/>
        </p:nvGrpSpPr>
        <p:grpSpPr>
          <a:xfrm>
            <a:off x="725366" y="2224014"/>
            <a:ext cx="6203136" cy="3988050"/>
            <a:chOff x="39564" y="247729"/>
            <a:chExt cx="6203136" cy="3988050"/>
          </a:xfrm>
        </p:grpSpPr>
        <p:sp>
          <p:nvSpPr>
            <p:cNvPr id="274" name="Google Shape;274;p7"/>
            <p:cNvSpPr/>
            <p:nvPr/>
          </p:nvSpPr>
          <p:spPr>
            <a:xfrm>
              <a:off x="39564" y="247729"/>
              <a:ext cx="821218" cy="821218"/>
            </a:xfrm>
            <a:prstGeom prst="ellipse">
              <a:avLst/>
            </a:prstGeom>
            <a:solidFill>
              <a:srgbClr val="E1CD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75" name="Google Shape;275;p7"/>
            <p:cNvSpPr/>
            <p:nvPr/>
          </p:nvSpPr>
          <p:spPr>
            <a:xfrm>
              <a:off x="212020" y="420185"/>
              <a:ext cx="476306" cy="476306"/>
            </a:xfrm>
            <a:prstGeom prst="rect">
              <a:avLst/>
            </a:prstGeom>
            <a:blipFill rotWithShape="1">
              <a:blip r:embed="rId3">
                <a:alphaModFix/>
              </a:blip>
              <a:stretch>
                <a:fillRect b="0" l="0" r="0" t="0"/>
              </a:stretch>
            </a:blip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76" name="Google Shape;276;p7"/>
            <p:cNvSpPr/>
            <p:nvPr/>
          </p:nvSpPr>
          <p:spPr>
            <a:xfrm>
              <a:off x="1036759" y="247729"/>
              <a:ext cx="1935730" cy="821218"/>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77" name="Google Shape;277;p7"/>
            <p:cNvSpPr txBox="1"/>
            <p:nvPr/>
          </p:nvSpPr>
          <p:spPr>
            <a:xfrm>
              <a:off x="1036759" y="247729"/>
              <a:ext cx="1935730" cy="821218"/>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lt1"/>
                </a:buClr>
                <a:buSzPts val="1200"/>
                <a:buFont typeface="Calibri"/>
                <a:buNone/>
              </a:pPr>
              <a:r>
                <a:rPr b="0" i="0" lang="en-IN" sz="1200" u="none" cap="none" strike="noStrike">
                  <a:solidFill>
                    <a:schemeClr val="dk1"/>
                  </a:solidFill>
                  <a:latin typeface="Calibri"/>
                  <a:ea typeface="Calibri"/>
                  <a:cs typeface="Calibri"/>
                  <a:sym typeface="Calibri"/>
                </a:rPr>
                <a:t>Data Cleaning: Various functions &amp; tools like Trim(), Proper(), Find &amp; Replace, Left(), Right() &amp; filter() have been used in cleaning the dataset </a:t>
              </a:r>
              <a:endParaRPr b="0" i="0" sz="1200" u="none" cap="none" strike="noStrike">
                <a:solidFill>
                  <a:schemeClr val="dk1"/>
                </a:solidFill>
                <a:latin typeface="Calibri"/>
                <a:ea typeface="Calibri"/>
                <a:cs typeface="Calibri"/>
                <a:sym typeface="Calibri"/>
              </a:endParaRPr>
            </a:p>
          </p:txBody>
        </p:sp>
        <p:sp>
          <p:nvSpPr>
            <p:cNvPr id="278" name="Google Shape;278;p7"/>
            <p:cNvSpPr/>
            <p:nvPr/>
          </p:nvSpPr>
          <p:spPr>
            <a:xfrm>
              <a:off x="3309776" y="247729"/>
              <a:ext cx="821218" cy="821218"/>
            </a:xfrm>
            <a:prstGeom prst="ellipse">
              <a:avLst/>
            </a:prstGeom>
            <a:solidFill>
              <a:srgbClr val="E1CD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79" name="Google Shape;279;p7"/>
            <p:cNvSpPr/>
            <p:nvPr/>
          </p:nvSpPr>
          <p:spPr>
            <a:xfrm>
              <a:off x="3482232" y="420185"/>
              <a:ext cx="476306" cy="476306"/>
            </a:xfrm>
            <a:prstGeom prst="rect">
              <a:avLst/>
            </a:prstGeom>
            <a:blipFill rotWithShape="1">
              <a:blip r:embed="rId4">
                <a:alphaModFix/>
              </a:blip>
              <a:stretch>
                <a:fillRect b="0" l="0" r="0" t="0"/>
              </a:stretch>
            </a:blip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80" name="Google Shape;280;p7"/>
            <p:cNvSpPr/>
            <p:nvPr/>
          </p:nvSpPr>
          <p:spPr>
            <a:xfrm>
              <a:off x="4306970" y="247729"/>
              <a:ext cx="1935730" cy="821218"/>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81" name="Google Shape;281;p7"/>
            <p:cNvSpPr txBox="1"/>
            <p:nvPr/>
          </p:nvSpPr>
          <p:spPr>
            <a:xfrm>
              <a:off x="4306970" y="247729"/>
              <a:ext cx="1935730" cy="821218"/>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lt1"/>
                </a:buClr>
                <a:buSzPts val="1200"/>
                <a:buFont typeface="Calibri"/>
                <a:buNone/>
              </a:pPr>
              <a:r>
                <a:rPr b="0" i="0" lang="en-IN" sz="1200" u="none" cap="none" strike="noStrike">
                  <a:solidFill>
                    <a:schemeClr val="dk1"/>
                  </a:solidFill>
                  <a:latin typeface="Calibri"/>
                  <a:ea typeface="Calibri"/>
                  <a:cs typeface="Calibri"/>
                  <a:sym typeface="Calibri"/>
                </a:rPr>
                <a:t>Data Enrichment: Enhanced the functionality of dataset by using functions like Xlookup() and Index() to search for various key performance variables.</a:t>
              </a:r>
              <a:endParaRPr b="0" i="0" sz="1200" u="none" cap="none" strike="noStrike">
                <a:solidFill>
                  <a:schemeClr val="dk1"/>
                </a:solidFill>
                <a:latin typeface="Calibri"/>
                <a:ea typeface="Calibri"/>
                <a:cs typeface="Calibri"/>
                <a:sym typeface="Calibri"/>
              </a:endParaRPr>
            </a:p>
          </p:txBody>
        </p:sp>
        <p:sp>
          <p:nvSpPr>
            <p:cNvPr id="282" name="Google Shape;282;p7"/>
            <p:cNvSpPr/>
            <p:nvPr/>
          </p:nvSpPr>
          <p:spPr>
            <a:xfrm>
              <a:off x="39564" y="1831145"/>
              <a:ext cx="821218" cy="821218"/>
            </a:xfrm>
            <a:prstGeom prst="ellipse">
              <a:avLst/>
            </a:prstGeom>
            <a:solidFill>
              <a:srgbClr val="E1CD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83" name="Google Shape;283;p7"/>
            <p:cNvSpPr/>
            <p:nvPr/>
          </p:nvSpPr>
          <p:spPr>
            <a:xfrm>
              <a:off x="212020" y="2003601"/>
              <a:ext cx="476306" cy="476306"/>
            </a:xfrm>
            <a:prstGeom prst="rect">
              <a:avLst/>
            </a:prstGeom>
            <a:blipFill rotWithShape="1">
              <a:blip r:embed="rId5">
                <a:alphaModFix/>
              </a:blip>
              <a:stretch>
                <a:fillRect b="0" l="0" r="0" t="0"/>
              </a:stretch>
            </a:blip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84" name="Google Shape;284;p7"/>
            <p:cNvSpPr/>
            <p:nvPr/>
          </p:nvSpPr>
          <p:spPr>
            <a:xfrm>
              <a:off x="1036759" y="1831145"/>
              <a:ext cx="1935730" cy="821218"/>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85" name="Google Shape;285;p7"/>
            <p:cNvSpPr txBox="1"/>
            <p:nvPr/>
          </p:nvSpPr>
          <p:spPr>
            <a:xfrm>
              <a:off x="1036759" y="1831145"/>
              <a:ext cx="1935730" cy="821218"/>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lt1"/>
                </a:buClr>
                <a:buSzPts val="1200"/>
                <a:buFont typeface="Calibri"/>
                <a:buNone/>
              </a:pPr>
              <a:r>
                <a:rPr b="0" i="0" lang="en-IN" sz="1200" u="none" cap="none" strike="noStrike">
                  <a:solidFill>
                    <a:schemeClr val="dk1"/>
                  </a:solidFill>
                  <a:latin typeface="Calibri"/>
                  <a:ea typeface="Calibri"/>
                  <a:cs typeface="Calibri"/>
                  <a:sym typeface="Calibri"/>
                </a:rPr>
                <a:t>Data Aggregation: Functions like AVERAGEIF(), MAX(), MIN(), SUMIF(), COUNTIF() have been used to derive specific metrics out of the data set.</a:t>
              </a:r>
              <a:endParaRPr b="0" i="0" sz="1200" u="none" cap="none" strike="noStrike">
                <a:solidFill>
                  <a:schemeClr val="dk1"/>
                </a:solidFill>
                <a:latin typeface="Calibri"/>
                <a:ea typeface="Calibri"/>
                <a:cs typeface="Calibri"/>
                <a:sym typeface="Calibri"/>
              </a:endParaRPr>
            </a:p>
          </p:txBody>
        </p:sp>
        <p:sp>
          <p:nvSpPr>
            <p:cNvPr id="286" name="Google Shape;286;p7"/>
            <p:cNvSpPr/>
            <p:nvPr/>
          </p:nvSpPr>
          <p:spPr>
            <a:xfrm>
              <a:off x="3309776" y="1831145"/>
              <a:ext cx="821218" cy="821218"/>
            </a:xfrm>
            <a:prstGeom prst="ellipse">
              <a:avLst/>
            </a:prstGeom>
            <a:solidFill>
              <a:srgbClr val="E1CD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87" name="Google Shape;287;p7"/>
            <p:cNvSpPr/>
            <p:nvPr/>
          </p:nvSpPr>
          <p:spPr>
            <a:xfrm>
              <a:off x="3482232" y="2003601"/>
              <a:ext cx="476306" cy="476306"/>
            </a:xfrm>
            <a:prstGeom prst="rect">
              <a:avLst/>
            </a:prstGeom>
            <a:blipFill rotWithShape="1">
              <a:blip r:embed="rId6">
                <a:alphaModFix/>
              </a:blip>
              <a:stretch>
                <a:fillRect b="0" l="0" r="0" t="0"/>
              </a:stretch>
            </a:blip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88" name="Google Shape;288;p7"/>
            <p:cNvSpPr/>
            <p:nvPr/>
          </p:nvSpPr>
          <p:spPr>
            <a:xfrm>
              <a:off x="4306970" y="1831145"/>
              <a:ext cx="1935730" cy="821218"/>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89" name="Google Shape;289;p7"/>
            <p:cNvSpPr txBox="1"/>
            <p:nvPr/>
          </p:nvSpPr>
          <p:spPr>
            <a:xfrm>
              <a:off x="4306970" y="1831145"/>
              <a:ext cx="1935730" cy="821218"/>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lt1"/>
                </a:buClr>
                <a:buSzPts val="1200"/>
                <a:buFont typeface="Calibri"/>
                <a:buNone/>
              </a:pPr>
              <a:r>
                <a:rPr b="0" i="0" lang="en-IN" sz="1200" u="none" cap="none" strike="noStrike">
                  <a:solidFill>
                    <a:schemeClr val="dk1"/>
                  </a:solidFill>
                  <a:latin typeface="Calibri"/>
                  <a:ea typeface="Calibri"/>
                  <a:cs typeface="Calibri"/>
                  <a:sym typeface="Calibri"/>
                </a:rPr>
                <a:t>Trend Analysis: Deployed various pivot tables and their respective time series charts to determine trendline of the performance.</a:t>
              </a:r>
              <a:endParaRPr b="0" i="0" sz="1200" u="none" cap="none" strike="noStrike">
                <a:solidFill>
                  <a:schemeClr val="dk1"/>
                </a:solidFill>
                <a:latin typeface="Calibri"/>
                <a:ea typeface="Calibri"/>
                <a:cs typeface="Calibri"/>
                <a:sym typeface="Calibri"/>
              </a:endParaRPr>
            </a:p>
          </p:txBody>
        </p:sp>
        <p:sp>
          <p:nvSpPr>
            <p:cNvPr id="290" name="Google Shape;290;p7"/>
            <p:cNvSpPr/>
            <p:nvPr/>
          </p:nvSpPr>
          <p:spPr>
            <a:xfrm>
              <a:off x="39564" y="3414561"/>
              <a:ext cx="821218" cy="821218"/>
            </a:xfrm>
            <a:prstGeom prst="ellipse">
              <a:avLst/>
            </a:prstGeom>
            <a:solidFill>
              <a:srgbClr val="E1CD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91" name="Google Shape;291;p7"/>
            <p:cNvSpPr/>
            <p:nvPr/>
          </p:nvSpPr>
          <p:spPr>
            <a:xfrm>
              <a:off x="212020" y="3587017"/>
              <a:ext cx="476306" cy="476306"/>
            </a:xfrm>
            <a:prstGeom prst="rect">
              <a:avLst/>
            </a:prstGeom>
            <a:blipFill rotWithShape="1">
              <a:blip r:embed="rId7">
                <a:alphaModFix/>
              </a:blip>
              <a:stretch>
                <a:fillRect b="0" l="0" r="0" t="0"/>
              </a:stretch>
            </a:blip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92" name="Google Shape;292;p7"/>
            <p:cNvSpPr/>
            <p:nvPr/>
          </p:nvSpPr>
          <p:spPr>
            <a:xfrm>
              <a:off x="1036759" y="3414561"/>
              <a:ext cx="1935730" cy="821218"/>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93" name="Google Shape;293;p7"/>
            <p:cNvSpPr txBox="1"/>
            <p:nvPr/>
          </p:nvSpPr>
          <p:spPr>
            <a:xfrm>
              <a:off x="1036759" y="3414561"/>
              <a:ext cx="1935730" cy="821218"/>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lt1"/>
                </a:buClr>
                <a:buSzPts val="1200"/>
                <a:buFont typeface="Calibri"/>
                <a:buNone/>
              </a:pPr>
              <a:r>
                <a:rPr b="0" i="0" lang="en-IN" sz="1200" u="none" cap="none" strike="noStrike">
                  <a:solidFill>
                    <a:schemeClr val="dk1"/>
                  </a:solidFill>
                  <a:latin typeface="Calibri"/>
                  <a:ea typeface="Calibri"/>
                  <a:cs typeface="Calibri"/>
                  <a:sym typeface="Calibri"/>
                </a:rPr>
                <a:t>Platform Segmentation: Categorized the platform used to identify the user activity in each of them</a:t>
              </a:r>
              <a:endParaRPr b="0" i="0" sz="1200" u="none" cap="none" strike="noStrike">
                <a:solidFill>
                  <a:schemeClr val="dk1"/>
                </a:solidFill>
                <a:latin typeface="Calibri"/>
                <a:ea typeface="Calibri"/>
                <a:cs typeface="Calibri"/>
                <a:sym typeface="Calibri"/>
              </a:endParaRPr>
            </a:p>
          </p:txBody>
        </p:sp>
        <p:sp>
          <p:nvSpPr>
            <p:cNvPr id="294" name="Google Shape;294;p7"/>
            <p:cNvSpPr/>
            <p:nvPr/>
          </p:nvSpPr>
          <p:spPr>
            <a:xfrm>
              <a:off x="3309776" y="3414561"/>
              <a:ext cx="821218" cy="821218"/>
            </a:xfrm>
            <a:prstGeom prst="ellipse">
              <a:avLst/>
            </a:prstGeom>
            <a:solidFill>
              <a:srgbClr val="E1CD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95" name="Google Shape;295;p7"/>
            <p:cNvSpPr/>
            <p:nvPr/>
          </p:nvSpPr>
          <p:spPr>
            <a:xfrm>
              <a:off x="3482232" y="3587017"/>
              <a:ext cx="476306" cy="476306"/>
            </a:xfrm>
            <a:prstGeom prst="rect">
              <a:avLst/>
            </a:prstGeom>
            <a:blipFill rotWithShape="1">
              <a:blip r:embed="rId8">
                <a:alphaModFix/>
              </a:blip>
              <a:stretch>
                <a:fillRect b="0" l="0" r="0" t="0"/>
              </a:stretch>
            </a:blip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96" name="Google Shape;296;p7"/>
            <p:cNvSpPr/>
            <p:nvPr/>
          </p:nvSpPr>
          <p:spPr>
            <a:xfrm>
              <a:off x="4306970" y="3414561"/>
              <a:ext cx="1935730" cy="821218"/>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97" name="Google Shape;297;p7"/>
            <p:cNvSpPr txBox="1"/>
            <p:nvPr/>
          </p:nvSpPr>
          <p:spPr>
            <a:xfrm>
              <a:off x="4306970" y="3414561"/>
              <a:ext cx="1935730" cy="821218"/>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lt1"/>
                </a:buClr>
                <a:buSzPts val="1200"/>
                <a:buFont typeface="Calibri"/>
                <a:buNone/>
              </a:pPr>
              <a:r>
                <a:rPr b="0" i="0" lang="en-IN" sz="1200" u="none" cap="none" strike="noStrike">
                  <a:solidFill>
                    <a:schemeClr val="dk1"/>
                  </a:solidFill>
                  <a:latin typeface="Calibri"/>
                  <a:ea typeface="Calibri"/>
                  <a:cs typeface="Calibri"/>
                  <a:sym typeface="Calibri"/>
                </a:rPr>
                <a:t>Visualization: Using dynamic charts and slicers data visualizations have been shown to derive meaningful inferences.</a:t>
              </a:r>
              <a:endParaRPr b="0" i="0" sz="1200" u="none" cap="none" strike="noStrike">
                <a:solidFill>
                  <a:schemeClr val="dk1"/>
                </a:solidFill>
                <a:latin typeface="Calibri"/>
                <a:ea typeface="Calibri"/>
                <a:cs typeface="Calibri"/>
                <a:sym typeface="Calibri"/>
              </a:endParaRPr>
            </a:p>
          </p:txBody>
        </p:sp>
      </p:grpSp>
      <p:pic>
        <p:nvPicPr>
          <p:cNvPr descr="Bar chart" id="298" name="Google Shape;298;p7"/>
          <p:cNvPicPr preferRelativeResize="0"/>
          <p:nvPr/>
        </p:nvPicPr>
        <p:blipFill rotWithShape="1">
          <a:blip r:embed="rId9">
            <a:alphaModFix/>
          </a:blip>
          <a:srcRect b="0" l="0" r="0" t="0"/>
          <a:stretch/>
        </p:blipFill>
        <p:spPr>
          <a:xfrm>
            <a:off x="7836310" y="1913416"/>
            <a:ext cx="3200340" cy="3200340"/>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196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2" name="Shape 302"/>
        <p:cNvGrpSpPr/>
        <p:nvPr/>
      </p:nvGrpSpPr>
      <p:grpSpPr>
        <a:xfrm>
          <a:off x="0" y="0"/>
          <a:ext cx="0" cy="0"/>
          <a:chOff x="0" y="0"/>
          <a:chExt cx="0" cy="0"/>
        </a:xfrm>
      </p:grpSpPr>
      <p:sp>
        <p:nvSpPr>
          <p:cNvPr id="303" name="Google Shape;303;p8"/>
          <p:cNvSpPr txBox="1"/>
          <p:nvPr>
            <p:ph type="title"/>
          </p:nvPr>
        </p:nvSpPr>
        <p:spPr>
          <a:xfrm>
            <a:off x="814043" y="437372"/>
            <a:ext cx="10328878" cy="99802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lt1"/>
              </a:buClr>
              <a:buSzPct val="74074"/>
              <a:buFont typeface="Calibri"/>
              <a:buNone/>
            </a:pPr>
            <a:r>
              <a:rPr lang="en-IN">
                <a:solidFill>
                  <a:srgbClr val="467BCF"/>
                </a:solidFill>
              </a:rPr>
              <a:t>ANALYSIS ON DAILY CALL VOLUMES</a:t>
            </a:r>
            <a:endParaRPr>
              <a:solidFill>
                <a:srgbClr val="467BCF"/>
              </a:solidFill>
            </a:endParaRPr>
          </a:p>
        </p:txBody>
      </p:sp>
      <p:sp>
        <p:nvSpPr>
          <p:cNvPr id="304" name="Google Shape;304;p8"/>
          <p:cNvSpPr txBox="1"/>
          <p:nvPr>
            <p:ph idx="1" type="body"/>
          </p:nvPr>
        </p:nvSpPr>
        <p:spPr>
          <a:xfrm>
            <a:off x="566025" y="1856000"/>
            <a:ext cx="4227300" cy="4233000"/>
          </a:xfrm>
          <a:prstGeom prst="rect">
            <a:avLst/>
          </a:prstGeom>
          <a:noFill/>
          <a:ln>
            <a:noFill/>
          </a:ln>
        </p:spPr>
        <p:txBody>
          <a:bodyPr anchorCtr="0" anchor="ctr" bIns="45700" lIns="91425" spcFirstLastPara="1" rIns="91425" wrap="square" tIns="45700">
            <a:normAutofit/>
          </a:bodyPr>
          <a:lstStyle/>
          <a:p>
            <a:pPr indent="-285750" lvl="0" marL="285750" rtl="0" algn="l">
              <a:lnSpc>
                <a:spcPct val="80000"/>
              </a:lnSpc>
              <a:spcBef>
                <a:spcPts val="0"/>
              </a:spcBef>
              <a:spcAft>
                <a:spcPts val="0"/>
              </a:spcAft>
              <a:buClr>
                <a:schemeClr val="dk1"/>
              </a:buClr>
              <a:buSzPts val="1800"/>
              <a:buChar char="•"/>
            </a:pPr>
            <a:r>
              <a:rPr lang="en-IN" sz="1800">
                <a:solidFill>
                  <a:schemeClr val="dk1"/>
                </a:solidFill>
              </a:rPr>
              <a:t>Daily call volumes have been declining gradually which could be identified from the trendline.</a:t>
            </a:r>
            <a:endParaRPr sz="1800">
              <a:solidFill>
                <a:schemeClr val="dk1"/>
              </a:solidFill>
            </a:endParaRPr>
          </a:p>
          <a:p>
            <a:pPr indent="-285750" lvl="0" marL="285750" rtl="0" algn="l">
              <a:lnSpc>
                <a:spcPct val="80000"/>
              </a:lnSpc>
              <a:spcBef>
                <a:spcPts val="1000"/>
              </a:spcBef>
              <a:spcAft>
                <a:spcPts val="0"/>
              </a:spcAft>
              <a:buClr>
                <a:schemeClr val="dk1"/>
              </a:buClr>
              <a:buSzPts val="1800"/>
              <a:buChar char="•"/>
            </a:pPr>
            <a:r>
              <a:rPr lang="en-IN" sz="1800">
                <a:solidFill>
                  <a:schemeClr val="dk1"/>
                </a:solidFill>
              </a:rPr>
              <a:t>Calls being the major contributor to revenue, declining in call volume exponentially affect the revenue.</a:t>
            </a:r>
            <a:endParaRPr sz="1800">
              <a:solidFill>
                <a:schemeClr val="dk1"/>
              </a:solidFill>
            </a:endParaRPr>
          </a:p>
          <a:p>
            <a:pPr indent="-285750" lvl="0" marL="285750" rtl="0" algn="l">
              <a:lnSpc>
                <a:spcPct val="80000"/>
              </a:lnSpc>
              <a:spcBef>
                <a:spcPts val="1000"/>
              </a:spcBef>
              <a:spcAft>
                <a:spcPts val="0"/>
              </a:spcAft>
              <a:buClr>
                <a:schemeClr val="dk1"/>
              </a:buClr>
              <a:buSzPts val="1800"/>
              <a:buChar char="•"/>
            </a:pPr>
            <a:r>
              <a:rPr lang="en-IN" sz="1800">
                <a:solidFill>
                  <a:schemeClr val="dk1"/>
                </a:solidFill>
              </a:rPr>
              <a:t>One of the Major reason for this would be the percentage of failed/ incomplete calls which contributes to 58.74% of total call volumes.</a:t>
            </a:r>
            <a:endParaRPr sz="1800">
              <a:solidFill>
                <a:schemeClr val="dk1"/>
              </a:solidFill>
            </a:endParaRPr>
          </a:p>
          <a:p>
            <a:pPr indent="-171450" lvl="0" marL="285750" rtl="0" algn="l">
              <a:lnSpc>
                <a:spcPct val="80000"/>
              </a:lnSpc>
              <a:spcBef>
                <a:spcPts val="1000"/>
              </a:spcBef>
              <a:spcAft>
                <a:spcPts val="0"/>
              </a:spcAft>
              <a:buClr>
                <a:srgbClr val="EDEDED"/>
              </a:buClr>
              <a:buSzPts val="1800"/>
              <a:buNone/>
            </a:pPr>
            <a:r>
              <a:t/>
            </a:r>
            <a:endParaRPr sz="1800">
              <a:solidFill>
                <a:schemeClr val="dk1"/>
              </a:solidFill>
            </a:endParaRPr>
          </a:p>
          <a:p>
            <a:pPr indent="-171450" lvl="0" marL="285750" rtl="0" algn="l">
              <a:lnSpc>
                <a:spcPct val="80000"/>
              </a:lnSpc>
              <a:spcBef>
                <a:spcPts val="1000"/>
              </a:spcBef>
              <a:spcAft>
                <a:spcPts val="0"/>
              </a:spcAft>
              <a:buClr>
                <a:srgbClr val="EDEDED"/>
              </a:buClr>
              <a:buSzPts val="1800"/>
              <a:buNone/>
            </a:pPr>
            <a:r>
              <a:t/>
            </a:r>
            <a:endParaRPr sz="1800">
              <a:solidFill>
                <a:schemeClr val="dk1"/>
              </a:solidFill>
            </a:endParaRPr>
          </a:p>
        </p:txBody>
      </p:sp>
      <p:pic>
        <p:nvPicPr>
          <p:cNvPr id="305" name="Google Shape;305;p8" title="Chart"/>
          <p:cNvPicPr preferRelativeResize="0"/>
          <p:nvPr/>
        </p:nvPicPr>
        <p:blipFill rotWithShape="1">
          <a:blip r:embed="rId3">
            <a:alphaModFix/>
          </a:blip>
          <a:srcRect b="-8052" l="2353" r="0" t="24954"/>
          <a:stretch/>
        </p:blipFill>
        <p:spPr>
          <a:xfrm>
            <a:off x="6573650" y="2606300"/>
            <a:ext cx="4048701" cy="2765875"/>
          </a:xfrm>
          <a:prstGeom prst="rect">
            <a:avLst/>
          </a:prstGeom>
          <a:noFill/>
          <a:ln>
            <a:noFill/>
          </a:ln>
        </p:spPr>
      </p:pic>
      <p:pic>
        <p:nvPicPr>
          <p:cNvPr id="306" name="Google Shape;306;p8" title="Chart"/>
          <p:cNvPicPr preferRelativeResize="0"/>
          <p:nvPr/>
        </p:nvPicPr>
        <p:blipFill>
          <a:blip r:embed="rId4">
            <a:alphaModFix/>
          </a:blip>
          <a:stretch>
            <a:fillRect/>
          </a:stretch>
        </p:blipFill>
        <p:spPr>
          <a:xfrm>
            <a:off x="5342450" y="2292475"/>
            <a:ext cx="5800476" cy="3691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pth">
  <a:themeElements>
    <a:clrScheme name="Depth">
      <a:dk1>
        <a:srgbClr val="000000"/>
      </a:dk1>
      <a:lt1>
        <a:srgbClr val="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2024-09-11T14:21:17Z</dcterms:created>
  <dc:creator>Nikhil Mohanty</dc:creator>
</cp:coreProperties>
</file>