
<file path=[Content_Types].xml><?xml version="1.0" encoding="utf-8"?>
<Types xmlns="http://schemas.openxmlformats.org/package/2006/content-types">
  <Override PartName="/_rels/.rels" ContentType="application/vnd.openxmlformats-package.relationships+xml"/>
  <Override PartName="/ppt/slides/slide17.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29.png" ContentType="image/png"/>
  <Override PartName="/ppt/media/image4.png" ContentType="image/png"/>
  <Override PartName="/ppt/media/image27.png" ContentType="image/png"/>
  <Override PartName="/ppt/media/image30.png" ContentType="image/png"/>
  <Override PartName="/ppt/media/image3.jpeg" ContentType="image/jpeg"/>
  <Override PartName="/ppt/media/image15.png" ContentType="image/png"/>
  <Override PartName="/ppt/media/image1.jpeg" ContentType="image/jpeg"/>
  <Override PartName="/ppt/media/image10.png" ContentType="image/png"/>
  <Override PartName="/ppt/media/image5.png" ContentType="image/png"/>
  <Override PartName="/ppt/media/image28.png" ContentType="image/png"/>
  <Override PartName="/ppt/media/image14.png" ContentType="image/png"/>
  <Override PartName="/ppt/media/image16.png" ContentType="image/png"/>
  <Override PartName="/ppt/media/image17.png" ContentType="image/png"/>
  <Override PartName="/ppt/media/image18.png" ContentType="image/png"/>
  <Override PartName="/ppt/media/image2.jpeg" ContentType="image/jpeg"/>
  <Override PartName="/ppt/media/image20.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8.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17.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45.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23.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37.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31" name="PlaceHolder 2"/>
          <p:cNvSpPr>
            <a:spLocks noGrp="1"/>
          </p:cNvSpPr>
          <p:nvPr>
            <p:ph type="body"/>
          </p:nvPr>
        </p:nvSpPr>
        <p:spPr>
          <a:xfrm>
            <a:off x="581040" y="234072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2" name="PlaceHolder 3"/>
          <p:cNvSpPr>
            <a:spLocks noGrp="1"/>
          </p:cNvSpPr>
          <p:nvPr>
            <p:ph type="body"/>
          </p:nvPr>
        </p:nvSpPr>
        <p:spPr>
          <a:xfrm>
            <a:off x="581040" y="423936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34"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5"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4"/>
          <p:cNvSpPr>
            <a:spLocks noGrp="1"/>
          </p:cNvSpPr>
          <p:nvPr>
            <p:ph type="body"/>
          </p:nvPr>
        </p:nvSpPr>
        <p:spPr>
          <a:xfrm>
            <a:off x="58104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5"/>
          <p:cNvSpPr>
            <a:spLocks noGrp="1"/>
          </p:cNvSpPr>
          <p:nvPr>
            <p:ph type="body"/>
          </p:nvPr>
        </p:nvSpPr>
        <p:spPr>
          <a:xfrm>
            <a:off x="623268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39" name="PlaceHolder 2"/>
          <p:cNvSpPr>
            <a:spLocks noGrp="1"/>
          </p:cNvSpPr>
          <p:nvPr>
            <p:ph type="body"/>
          </p:nvPr>
        </p:nvSpPr>
        <p:spPr>
          <a:xfrm>
            <a:off x="58104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0" name="PlaceHolder 3"/>
          <p:cNvSpPr>
            <a:spLocks noGrp="1"/>
          </p:cNvSpPr>
          <p:nvPr>
            <p:ph type="body"/>
          </p:nvPr>
        </p:nvSpPr>
        <p:spPr>
          <a:xfrm>
            <a:off x="430992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4"/>
          <p:cNvSpPr>
            <a:spLocks noGrp="1"/>
          </p:cNvSpPr>
          <p:nvPr>
            <p:ph type="body"/>
          </p:nvPr>
        </p:nvSpPr>
        <p:spPr>
          <a:xfrm>
            <a:off x="803916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5"/>
          <p:cNvSpPr>
            <a:spLocks noGrp="1"/>
          </p:cNvSpPr>
          <p:nvPr>
            <p:ph type="body"/>
          </p:nvPr>
        </p:nvSpPr>
        <p:spPr>
          <a:xfrm>
            <a:off x="58104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6"/>
          <p:cNvSpPr>
            <a:spLocks noGrp="1"/>
          </p:cNvSpPr>
          <p:nvPr>
            <p:ph type="body"/>
          </p:nvPr>
        </p:nvSpPr>
        <p:spPr>
          <a:xfrm>
            <a:off x="430992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7"/>
          <p:cNvSpPr>
            <a:spLocks noGrp="1"/>
          </p:cNvSpPr>
          <p:nvPr>
            <p:ph type="body"/>
          </p:nvPr>
        </p:nvSpPr>
        <p:spPr>
          <a:xfrm>
            <a:off x="803916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55" name="PlaceHolder 2"/>
          <p:cNvSpPr>
            <a:spLocks noGrp="1"/>
          </p:cNvSpPr>
          <p:nvPr>
            <p:ph type="subTitle"/>
          </p:nvPr>
        </p:nvSpPr>
        <p:spPr>
          <a:xfrm>
            <a:off x="581040" y="2340720"/>
            <a:ext cx="11029320" cy="3634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57" name="PlaceHolder 2"/>
          <p:cNvSpPr>
            <a:spLocks noGrp="1"/>
          </p:cNvSpPr>
          <p:nvPr>
            <p:ph type="body"/>
          </p:nvPr>
        </p:nvSpPr>
        <p:spPr>
          <a:xfrm>
            <a:off x="581040" y="2340720"/>
            <a:ext cx="1102932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59" name="PlaceHolder 2"/>
          <p:cNvSpPr>
            <a:spLocks noGrp="1"/>
          </p:cNvSpPr>
          <p:nvPr>
            <p:ph type="body"/>
          </p:nvPr>
        </p:nvSpPr>
        <p:spPr>
          <a:xfrm>
            <a:off x="58104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0" name="PlaceHolder 3"/>
          <p:cNvSpPr>
            <a:spLocks noGrp="1"/>
          </p:cNvSpPr>
          <p:nvPr>
            <p:ph type="body"/>
          </p:nvPr>
        </p:nvSpPr>
        <p:spPr>
          <a:xfrm>
            <a:off x="623268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81040" y="702000"/>
            <a:ext cx="11029320" cy="5509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64"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3"/>
          <p:cNvSpPr>
            <a:spLocks noGrp="1"/>
          </p:cNvSpPr>
          <p:nvPr>
            <p:ph type="body"/>
          </p:nvPr>
        </p:nvSpPr>
        <p:spPr>
          <a:xfrm>
            <a:off x="623268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6" name="PlaceHolder 4"/>
          <p:cNvSpPr>
            <a:spLocks noGrp="1"/>
          </p:cNvSpPr>
          <p:nvPr>
            <p:ph type="body"/>
          </p:nvPr>
        </p:nvSpPr>
        <p:spPr>
          <a:xfrm>
            <a:off x="58104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0" name="PlaceHolder 2"/>
          <p:cNvSpPr>
            <a:spLocks noGrp="1"/>
          </p:cNvSpPr>
          <p:nvPr>
            <p:ph type="subTitle"/>
          </p:nvPr>
        </p:nvSpPr>
        <p:spPr>
          <a:xfrm>
            <a:off x="581040" y="2340720"/>
            <a:ext cx="11029320" cy="3634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68" name="PlaceHolder 2"/>
          <p:cNvSpPr>
            <a:spLocks noGrp="1"/>
          </p:cNvSpPr>
          <p:nvPr>
            <p:ph type="body"/>
          </p:nvPr>
        </p:nvSpPr>
        <p:spPr>
          <a:xfrm>
            <a:off x="58104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0" name="PlaceHolder 4"/>
          <p:cNvSpPr>
            <a:spLocks noGrp="1"/>
          </p:cNvSpPr>
          <p:nvPr>
            <p:ph type="body"/>
          </p:nvPr>
        </p:nvSpPr>
        <p:spPr>
          <a:xfrm>
            <a:off x="623268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72"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4" name="PlaceHolder 4"/>
          <p:cNvSpPr>
            <a:spLocks noGrp="1"/>
          </p:cNvSpPr>
          <p:nvPr>
            <p:ph type="body"/>
          </p:nvPr>
        </p:nvSpPr>
        <p:spPr>
          <a:xfrm>
            <a:off x="581040" y="423936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76" name="PlaceHolder 2"/>
          <p:cNvSpPr>
            <a:spLocks noGrp="1"/>
          </p:cNvSpPr>
          <p:nvPr>
            <p:ph type="body"/>
          </p:nvPr>
        </p:nvSpPr>
        <p:spPr>
          <a:xfrm>
            <a:off x="581040" y="234072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7" name="PlaceHolder 3"/>
          <p:cNvSpPr>
            <a:spLocks noGrp="1"/>
          </p:cNvSpPr>
          <p:nvPr>
            <p:ph type="body"/>
          </p:nvPr>
        </p:nvSpPr>
        <p:spPr>
          <a:xfrm>
            <a:off x="581040" y="423936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79"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4"/>
          <p:cNvSpPr>
            <a:spLocks noGrp="1"/>
          </p:cNvSpPr>
          <p:nvPr>
            <p:ph type="body"/>
          </p:nvPr>
        </p:nvSpPr>
        <p:spPr>
          <a:xfrm>
            <a:off x="58104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2" name="PlaceHolder 5"/>
          <p:cNvSpPr>
            <a:spLocks noGrp="1"/>
          </p:cNvSpPr>
          <p:nvPr>
            <p:ph type="body"/>
          </p:nvPr>
        </p:nvSpPr>
        <p:spPr>
          <a:xfrm>
            <a:off x="623268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84" name="PlaceHolder 2"/>
          <p:cNvSpPr>
            <a:spLocks noGrp="1"/>
          </p:cNvSpPr>
          <p:nvPr>
            <p:ph type="body"/>
          </p:nvPr>
        </p:nvSpPr>
        <p:spPr>
          <a:xfrm>
            <a:off x="58104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3"/>
          <p:cNvSpPr>
            <a:spLocks noGrp="1"/>
          </p:cNvSpPr>
          <p:nvPr>
            <p:ph type="body"/>
          </p:nvPr>
        </p:nvSpPr>
        <p:spPr>
          <a:xfrm>
            <a:off x="430992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4"/>
          <p:cNvSpPr>
            <a:spLocks noGrp="1"/>
          </p:cNvSpPr>
          <p:nvPr>
            <p:ph type="body"/>
          </p:nvPr>
        </p:nvSpPr>
        <p:spPr>
          <a:xfrm>
            <a:off x="803916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5"/>
          <p:cNvSpPr>
            <a:spLocks noGrp="1"/>
          </p:cNvSpPr>
          <p:nvPr>
            <p:ph type="body"/>
          </p:nvPr>
        </p:nvSpPr>
        <p:spPr>
          <a:xfrm>
            <a:off x="58104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6"/>
          <p:cNvSpPr>
            <a:spLocks noGrp="1"/>
          </p:cNvSpPr>
          <p:nvPr>
            <p:ph type="body"/>
          </p:nvPr>
        </p:nvSpPr>
        <p:spPr>
          <a:xfrm>
            <a:off x="430992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9" name="PlaceHolder 7"/>
          <p:cNvSpPr>
            <a:spLocks noGrp="1"/>
          </p:cNvSpPr>
          <p:nvPr>
            <p:ph type="body"/>
          </p:nvPr>
        </p:nvSpPr>
        <p:spPr>
          <a:xfrm>
            <a:off x="803916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97" name="PlaceHolder 2"/>
          <p:cNvSpPr>
            <a:spLocks noGrp="1"/>
          </p:cNvSpPr>
          <p:nvPr>
            <p:ph type="subTitle"/>
          </p:nvPr>
        </p:nvSpPr>
        <p:spPr>
          <a:xfrm>
            <a:off x="581040" y="2340720"/>
            <a:ext cx="11029320" cy="3634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99" name="PlaceHolder 2"/>
          <p:cNvSpPr>
            <a:spLocks noGrp="1"/>
          </p:cNvSpPr>
          <p:nvPr>
            <p:ph type="body"/>
          </p:nvPr>
        </p:nvSpPr>
        <p:spPr>
          <a:xfrm>
            <a:off x="581040" y="2340720"/>
            <a:ext cx="1102932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58104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2" name="PlaceHolder 3"/>
          <p:cNvSpPr>
            <a:spLocks noGrp="1"/>
          </p:cNvSpPr>
          <p:nvPr>
            <p:ph type="body"/>
          </p:nvPr>
        </p:nvSpPr>
        <p:spPr>
          <a:xfrm>
            <a:off x="623268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2" name="PlaceHolder 2"/>
          <p:cNvSpPr>
            <a:spLocks noGrp="1"/>
          </p:cNvSpPr>
          <p:nvPr>
            <p:ph type="body"/>
          </p:nvPr>
        </p:nvSpPr>
        <p:spPr>
          <a:xfrm>
            <a:off x="581040" y="2340720"/>
            <a:ext cx="1102932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81040" y="702000"/>
            <a:ext cx="11029320" cy="5509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06"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7" name="PlaceHolder 3"/>
          <p:cNvSpPr>
            <a:spLocks noGrp="1"/>
          </p:cNvSpPr>
          <p:nvPr>
            <p:ph type="body"/>
          </p:nvPr>
        </p:nvSpPr>
        <p:spPr>
          <a:xfrm>
            <a:off x="623268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8" name="PlaceHolder 4"/>
          <p:cNvSpPr>
            <a:spLocks noGrp="1"/>
          </p:cNvSpPr>
          <p:nvPr>
            <p:ph type="body"/>
          </p:nvPr>
        </p:nvSpPr>
        <p:spPr>
          <a:xfrm>
            <a:off x="58104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10" name="PlaceHolder 2"/>
          <p:cNvSpPr>
            <a:spLocks noGrp="1"/>
          </p:cNvSpPr>
          <p:nvPr>
            <p:ph type="body"/>
          </p:nvPr>
        </p:nvSpPr>
        <p:spPr>
          <a:xfrm>
            <a:off x="58104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1"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2" name="PlaceHolder 4"/>
          <p:cNvSpPr>
            <a:spLocks noGrp="1"/>
          </p:cNvSpPr>
          <p:nvPr>
            <p:ph type="body"/>
          </p:nvPr>
        </p:nvSpPr>
        <p:spPr>
          <a:xfrm>
            <a:off x="623268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14"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5"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6" name="PlaceHolder 4"/>
          <p:cNvSpPr>
            <a:spLocks noGrp="1"/>
          </p:cNvSpPr>
          <p:nvPr>
            <p:ph type="body"/>
          </p:nvPr>
        </p:nvSpPr>
        <p:spPr>
          <a:xfrm>
            <a:off x="581040" y="423936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18" name="PlaceHolder 2"/>
          <p:cNvSpPr>
            <a:spLocks noGrp="1"/>
          </p:cNvSpPr>
          <p:nvPr>
            <p:ph type="body"/>
          </p:nvPr>
        </p:nvSpPr>
        <p:spPr>
          <a:xfrm>
            <a:off x="581040" y="234072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9" name="PlaceHolder 3"/>
          <p:cNvSpPr>
            <a:spLocks noGrp="1"/>
          </p:cNvSpPr>
          <p:nvPr>
            <p:ph type="body"/>
          </p:nvPr>
        </p:nvSpPr>
        <p:spPr>
          <a:xfrm>
            <a:off x="581040" y="423936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21"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2"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3" name="PlaceHolder 4"/>
          <p:cNvSpPr>
            <a:spLocks noGrp="1"/>
          </p:cNvSpPr>
          <p:nvPr>
            <p:ph type="body"/>
          </p:nvPr>
        </p:nvSpPr>
        <p:spPr>
          <a:xfrm>
            <a:off x="58104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5"/>
          <p:cNvSpPr>
            <a:spLocks noGrp="1"/>
          </p:cNvSpPr>
          <p:nvPr>
            <p:ph type="body"/>
          </p:nvPr>
        </p:nvSpPr>
        <p:spPr>
          <a:xfrm>
            <a:off x="623268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26" name="PlaceHolder 2"/>
          <p:cNvSpPr>
            <a:spLocks noGrp="1"/>
          </p:cNvSpPr>
          <p:nvPr>
            <p:ph type="body"/>
          </p:nvPr>
        </p:nvSpPr>
        <p:spPr>
          <a:xfrm>
            <a:off x="58104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7" name="PlaceHolder 3"/>
          <p:cNvSpPr>
            <a:spLocks noGrp="1"/>
          </p:cNvSpPr>
          <p:nvPr>
            <p:ph type="body"/>
          </p:nvPr>
        </p:nvSpPr>
        <p:spPr>
          <a:xfrm>
            <a:off x="430992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8" name="PlaceHolder 4"/>
          <p:cNvSpPr>
            <a:spLocks noGrp="1"/>
          </p:cNvSpPr>
          <p:nvPr>
            <p:ph type="body"/>
          </p:nvPr>
        </p:nvSpPr>
        <p:spPr>
          <a:xfrm>
            <a:off x="803916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5"/>
          <p:cNvSpPr>
            <a:spLocks noGrp="1"/>
          </p:cNvSpPr>
          <p:nvPr>
            <p:ph type="body"/>
          </p:nvPr>
        </p:nvSpPr>
        <p:spPr>
          <a:xfrm>
            <a:off x="58104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6"/>
          <p:cNvSpPr>
            <a:spLocks noGrp="1"/>
          </p:cNvSpPr>
          <p:nvPr>
            <p:ph type="body"/>
          </p:nvPr>
        </p:nvSpPr>
        <p:spPr>
          <a:xfrm>
            <a:off x="430992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7"/>
          <p:cNvSpPr>
            <a:spLocks noGrp="1"/>
          </p:cNvSpPr>
          <p:nvPr>
            <p:ph type="body"/>
          </p:nvPr>
        </p:nvSpPr>
        <p:spPr>
          <a:xfrm>
            <a:off x="803916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43" name="PlaceHolder 2"/>
          <p:cNvSpPr>
            <a:spLocks noGrp="1"/>
          </p:cNvSpPr>
          <p:nvPr>
            <p:ph type="subTitle"/>
          </p:nvPr>
        </p:nvSpPr>
        <p:spPr>
          <a:xfrm>
            <a:off x="581040" y="2340720"/>
            <a:ext cx="11029320" cy="36342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45" name="PlaceHolder 2"/>
          <p:cNvSpPr>
            <a:spLocks noGrp="1"/>
          </p:cNvSpPr>
          <p:nvPr>
            <p:ph type="body"/>
          </p:nvPr>
        </p:nvSpPr>
        <p:spPr>
          <a:xfrm>
            <a:off x="581040" y="2340720"/>
            <a:ext cx="1102932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4" name="PlaceHolder 2"/>
          <p:cNvSpPr>
            <a:spLocks noGrp="1"/>
          </p:cNvSpPr>
          <p:nvPr>
            <p:ph type="body"/>
          </p:nvPr>
        </p:nvSpPr>
        <p:spPr>
          <a:xfrm>
            <a:off x="58104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 name="PlaceHolder 3"/>
          <p:cNvSpPr>
            <a:spLocks noGrp="1"/>
          </p:cNvSpPr>
          <p:nvPr>
            <p:ph type="body"/>
          </p:nvPr>
        </p:nvSpPr>
        <p:spPr>
          <a:xfrm>
            <a:off x="623268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47" name="PlaceHolder 2"/>
          <p:cNvSpPr>
            <a:spLocks noGrp="1"/>
          </p:cNvSpPr>
          <p:nvPr>
            <p:ph type="body"/>
          </p:nvPr>
        </p:nvSpPr>
        <p:spPr>
          <a:xfrm>
            <a:off x="58104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48" name="PlaceHolder 3"/>
          <p:cNvSpPr>
            <a:spLocks noGrp="1"/>
          </p:cNvSpPr>
          <p:nvPr>
            <p:ph type="body"/>
          </p:nvPr>
        </p:nvSpPr>
        <p:spPr>
          <a:xfrm>
            <a:off x="623268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581040" y="702000"/>
            <a:ext cx="11029320" cy="5509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52"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3" name="PlaceHolder 3"/>
          <p:cNvSpPr>
            <a:spLocks noGrp="1"/>
          </p:cNvSpPr>
          <p:nvPr>
            <p:ph type="body"/>
          </p:nvPr>
        </p:nvSpPr>
        <p:spPr>
          <a:xfrm>
            <a:off x="623268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4" name="PlaceHolder 4"/>
          <p:cNvSpPr>
            <a:spLocks noGrp="1"/>
          </p:cNvSpPr>
          <p:nvPr>
            <p:ph type="body"/>
          </p:nvPr>
        </p:nvSpPr>
        <p:spPr>
          <a:xfrm>
            <a:off x="58104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56" name="PlaceHolder 2"/>
          <p:cNvSpPr>
            <a:spLocks noGrp="1"/>
          </p:cNvSpPr>
          <p:nvPr>
            <p:ph type="body"/>
          </p:nvPr>
        </p:nvSpPr>
        <p:spPr>
          <a:xfrm>
            <a:off x="58104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7"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58" name="PlaceHolder 4"/>
          <p:cNvSpPr>
            <a:spLocks noGrp="1"/>
          </p:cNvSpPr>
          <p:nvPr>
            <p:ph type="body"/>
          </p:nvPr>
        </p:nvSpPr>
        <p:spPr>
          <a:xfrm>
            <a:off x="623268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60"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1"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2" name="PlaceHolder 4"/>
          <p:cNvSpPr>
            <a:spLocks noGrp="1"/>
          </p:cNvSpPr>
          <p:nvPr>
            <p:ph type="body"/>
          </p:nvPr>
        </p:nvSpPr>
        <p:spPr>
          <a:xfrm>
            <a:off x="581040" y="423936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64" name="PlaceHolder 2"/>
          <p:cNvSpPr>
            <a:spLocks noGrp="1"/>
          </p:cNvSpPr>
          <p:nvPr>
            <p:ph type="body"/>
          </p:nvPr>
        </p:nvSpPr>
        <p:spPr>
          <a:xfrm>
            <a:off x="581040" y="234072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5" name="PlaceHolder 3"/>
          <p:cNvSpPr>
            <a:spLocks noGrp="1"/>
          </p:cNvSpPr>
          <p:nvPr>
            <p:ph type="body"/>
          </p:nvPr>
        </p:nvSpPr>
        <p:spPr>
          <a:xfrm>
            <a:off x="581040" y="423936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67"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8"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9" name="PlaceHolder 4"/>
          <p:cNvSpPr>
            <a:spLocks noGrp="1"/>
          </p:cNvSpPr>
          <p:nvPr>
            <p:ph type="body"/>
          </p:nvPr>
        </p:nvSpPr>
        <p:spPr>
          <a:xfrm>
            <a:off x="58104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0" name="PlaceHolder 5"/>
          <p:cNvSpPr>
            <a:spLocks noGrp="1"/>
          </p:cNvSpPr>
          <p:nvPr>
            <p:ph type="body"/>
          </p:nvPr>
        </p:nvSpPr>
        <p:spPr>
          <a:xfrm>
            <a:off x="623268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72" name="PlaceHolder 2"/>
          <p:cNvSpPr>
            <a:spLocks noGrp="1"/>
          </p:cNvSpPr>
          <p:nvPr>
            <p:ph type="body"/>
          </p:nvPr>
        </p:nvSpPr>
        <p:spPr>
          <a:xfrm>
            <a:off x="58104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3" name="PlaceHolder 3"/>
          <p:cNvSpPr>
            <a:spLocks noGrp="1"/>
          </p:cNvSpPr>
          <p:nvPr>
            <p:ph type="body"/>
          </p:nvPr>
        </p:nvSpPr>
        <p:spPr>
          <a:xfrm>
            <a:off x="430992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4" name="PlaceHolder 4"/>
          <p:cNvSpPr>
            <a:spLocks noGrp="1"/>
          </p:cNvSpPr>
          <p:nvPr>
            <p:ph type="body"/>
          </p:nvPr>
        </p:nvSpPr>
        <p:spPr>
          <a:xfrm>
            <a:off x="8039160" y="234072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5" name="PlaceHolder 5"/>
          <p:cNvSpPr>
            <a:spLocks noGrp="1"/>
          </p:cNvSpPr>
          <p:nvPr>
            <p:ph type="body"/>
          </p:nvPr>
        </p:nvSpPr>
        <p:spPr>
          <a:xfrm>
            <a:off x="58104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6" name="PlaceHolder 6"/>
          <p:cNvSpPr>
            <a:spLocks noGrp="1"/>
          </p:cNvSpPr>
          <p:nvPr>
            <p:ph type="body"/>
          </p:nvPr>
        </p:nvSpPr>
        <p:spPr>
          <a:xfrm>
            <a:off x="430992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77" name="PlaceHolder 7"/>
          <p:cNvSpPr>
            <a:spLocks noGrp="1"/>
          </p:cNvSpPr>
          <p:nvPr>
            <p:ph type="body"/>
          </p:nvPr>
        </p:nvSpPr>
        <p:spPr>
          <a:xfrm>
            <a:off x="8039160" y="4239360"/>
            <a:ext cx="355104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81040" y="702000"/>
            <a:ext cx="11029320" cy="5509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19"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0" name="PlaceHolder 3"/>
          <p:cNvSpPr>
            <a:spLocks noGrp="1"/>
          </p:cNvSpPr>
          <p:nvPr>
            <p:ph type="body"/>
          </p:nvPr>
        </p:nvSpPr>
        <p:spPr>
          <a:xfrm>
            <a:off x="623268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4"/>
          <p:cNvSpPr>
            <a:spLocks noGrp="1"/>
          </p:cNvSpPr>
          <p:nvPr>
            <p:ph type="body"/>
          </p:nvPr>
        </p:nvSpPr>
        <p:spPr>
          <a:xfrm>
            <a:off x="58104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23" name="PlaceHolder 2"/>
          <p:cNvSpPr>
            <a:spLocks noGrp="1"/>
          </p:cNvSpPr>
          <p:nvPr>
            <p:ph type="body"/>
          </p:nvPr>
        </p:nvSpPr>
        <p:spPr>
          <a:xfrm>
            <a:off x="581040" y="2340720"/>
            <a:ext cx="5382000" cy="36342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4"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4"/>
          <p:cNvSpPr>
            <a:spLocks noGrp="1"/>
          </p:cNvSpPr>
          <p:nvPr>
            <p:ph type="body"/>
          </p:nvPr>
        </p:nvSpPr>
        <p:spPr>
          <a:xfrm>
            <a:off x="6232680" y="423936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702000"/>
            <a:ext cx="11029320" cy="1188360"/>
          </a:xfrm>
          <a:prstGeom prst="rect">
            <a:avLst/>
          </a:prstGeom>
        </p:spPr>
        <p:txBody>
          <a:bodyPr lIns="0" rIns="0" tIns="0" bIns="0" anchor="ctr"/>
          <a:p>
            <a:endParaRPr b="0" lang="en-US" sz="1800" spc="-1" strike="noStrike">
              <a:solidFill>
                <a:srgbClr val="000000"/>
              </a:solidFill>
              <a:latin typeface="Franklin Gothic Book"/>
            </a:endParaRPr>
          </a:p>
        </p:txBody>
      </p:sp>
      <p:sp>
        <p:nvSpPr>
          <p:cNvPr id="27" name="PlaceHolder 2"/>
          <p:cNvSpPr>
            <a:spLocks noGrp="1"/>
          </p:cNvSpPr>
          <p:nvPr>
            <p:ph type="body"/>
          </p:nvPr>
        </p:nvSpPr>
        <p:spPr>
          <a:xfrm>
            <a:off x="58104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8" name="PlaceHolder 3"/>
          <p:cNvSpPr>
            <a:spLocks noGrp="1"/>
          </p:cNvSpPr>
          <p:nvPr>
            <p:ph type="body"/>
          </p:nvPr>
        </p:nvSpPr>
        <p:spPr>
          <a:xfrm>
            <a:off x="6232680" y="2340720"/>
            <a:ext cx="538200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4"/>
          <p:cNvSpPr>
            <a:spLocks noGrp="1"/>
          </p:cNvSpPr>
          <p:nvPr>
            <p:ph type="body"/>
          </p:nvPr>
        </p:nvSpPr>
        <p:spPr>
          <a:xfrm>
            <a:off x="581040" y="4239360"/>
            <a:ext cx="11029320" cy="173340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a:t>
            </a:r>
            <a:r>
              <a:rPr b="0" lang="en-US" sz="3600" spc="-1" strike="noStrike" cap="all">
                <a:solidFill>
                  <a:srgbClr val="404040"/>
                </a:solidFill>
                <a:latin typeface="Franklin Gothic Demi"/>
              </a:rPr>
              <a:t>ck </a:t>
            </a:r>
            <a:r>
              <a:rPr b="0" lang="en-US" sz="3600" spc="-1" strike="noStrike" cap="all">
                <a:solidFill>
                  <a:srgbClr val="404040"/>
                </a:solidFill>
                <a:latin typeface="Franklin Gothic Demi"/>
              </a:rPr>
              <a:t>to </a:t>
            </a:r>
            <a:r>
              <a:rPr b="0" lang="en-US" sz="3600" spc="-1" strike="noStrike" cap="all">
                <a:solidFill>
                  <a:srgbClr val="404040"/>
                </a:solidFill>
                <a:latin typeface="Franklin Gothic Demi"/>
              </a:rPr>
              <a:t>edi</a:t>
            </a:r>
            <a:r>
              <a:rPr b="0" lang="en-US" sz="3600" spc="-1" strike="noStrike" cap="all">
                <a:solidFill>
                  <a:srgbClr val="404040"/>
                </a:solidFill>
                <a:latin typeface="Franklin Gothic Demi"/>
              </a:rPr>
              <a:t>t </a:t>
            </a:r>
            <a:r>
              <a:rPr b="0" lang="en-US" sz="3600" spc="-1" strike="noStrike" cap="all">
                <a:solidFill>
                  <a:srgbClr val="404040"/>
                </a:solidFill>
                <a:latin typeface="Franklin Gothic Demi"/>
              </a:rPr>
              <a:t>Mas</a:t>
            </a:r>
            <a:r>
              <a:rPr b="0" lang="en-US" sz="3600" spc="-1" strike="noStrike" cap="all">
                <a:solidFill>
                  <a:srgbClr val="404040"/>
                </a:solidFill>
                <a:latin typeface="Franklin Gothic Demi"/>
              </a:rPr>
              <a:t>ter </a:t>
            </a:r>
            <a:r>
              <a:rPr b="0" lang="en-US" sz="3600" spc="-1" strike="noStrike" cap="all">
                <a:solidFill>
                  <a:srgbClr val="404040"/>
                </a:solidFill>
                <a:latin typeface="Franklin Gothic Demi"/>
              </a:rPr>
              <a:t>titl</a:t>
            </a:r>
            <a:r>
              <a:rPr b="0" lang="en-US" sz="3600" spc="-1" strike="noStrike" cap="all">
                <a:solidFill>
                  <a:srgbClr val="404040"/>
                </a:solidFill>
                <a:latin typeface="Franklin Gothic Demi"/>
              </a:rPr>
              <a:t>e </a:t>
            </a:r>
            <a:r>
              <a:rPr b="0" lang="en-US" sz="3600" spc="-1" strike="noStrike" cap="all">
                <a:solidFill>
                  <a:srgbClr val="404040"/>
                </a:solidFill>
                <a:latin typeface="Franklin Gothic Demi"/>
              </a:rPr>
              <a:t>sty</a:t>
            </a:r>
            <a:r>
              <a:rPr b="0" lang="en-US" sz="3600" spc="-1" strike="noStrike" cap="all">
                <a:solidFill>
                  <a:srgbClr val="404040"/>
                </a:solidFill>
                <a:latin typeface="Franklin Gothic Demi"/>
              </a:rPr>
              <a:t>le</a:t>
            </a:r>
            <a:endParaRPr b="0" lang="en-US" sz="3600" spc="-1" strike="noStrike">
              <a:solidFill>
                <a:srgbClr val="000000"/>
              </a:solidFill>
              <a:latin typeface="Franklin Gothic Book"/>
            </a:endParaRPr>
          </a:p>
        </p:txBody>
      </p:sp>
      <p:sp>
        <p:nvSpPr>
          <p:cNvPr id="5" name="PlaceHolder 6"/>
          <p:cNvSpPr>
            <a:spLocks noGrp="1"/>
          </p:cNvSpPr>
          <p:nvPr>
            <p:ph type="dt"/>
          </p:nvPr>
        </p:nvSpPr>
        <p:spPr>
          <a:xfrm>
            <a:off x="7606080" y="6423840"/>
            <a:ext cx="2844360" cy="364680"/>
          </a:xfrm>
          <a:prstGeom prst="rect">
            <a:avLst/>
          </a:prstGeom>
        </p:spPr>
        <p:txBody>
          <a:bodyPr anchor="ctr"/>
          <a:p>
            <a:pPr algn="r">
              <a:lnSpc>
                <a:spcPct val="100000"/>
              </a:lnSpc>
            </a:pPr>
            <a:fld id="{E96CFE0B-ACC5-482E-AA2D-DFBFBE789A24}" type="datetime1">
              <a:rPr b="0" lang="en-IN" sz="900" spc="-1" strike="noStrike">
                <a:solidFill>
                  <a:srgbClr val="404040"/>
                </a:solidFill>
                <a:latin typeface="Franklin Gothic Book"/>
              </a:rPr>
              <a:t>22/06/2024</a:t>
            </a:fld>
            <a:endParaRPr b="0" lang="en-IN" sz="900" spc="-1" strike="noStrike">
              <a:latin typeface="Times New Roman"/>
            </a:endParaRPr>
          </a:p>
        </p:txBody>
      </p:sp>
      <p:sp>
        <p:nvSpPr>
          <p:cNvPr id="6"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latin typeface="Times New Roman"/>
            </a:endParaRPr>
          </a:p>
        </p:txBody>
      </p:sp>
      <p:sp>
        <p:nvSpPr>
          <p:cNvPr id="7"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D6B05F16-4285-440D-A8A2-476B37EB742E}" type="slidenum">
              <a:rPr b="0" lang="en-IN" sz="900" spc="-1" strike="noStrike">
                <a:solidFill>
                  <a:srgbClr val="404040"/>
                </a:solidFill>
                <a:latin typeface="Franklin Gothic Book"/>
              </a:rPr>
              <a:t>&lt;number&gt;</a:t>
            </a:fld>
            <a:endParaRPr b="0" lang="en-IN" sz="900" spc="-1" strike="noStrike">
              <a:latin typeface="Times New Roman"/>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a:t>
            </a:r>
            <a:r>
              <a:rPr b="0" lang="en-US" sz="1700" spc="-1" strike="noStrike">
                <a:solidFill>
                  <a:srgbClr val="404040"/>
                </a:solidFill>
                <a:latin typeface="Franklin Gothic Book"/>
              </a:rPr>
              <a:t>the outline </a:t>
            </a:r>
            <a:r>
              <a:rPr b="0" lang="en-US" sz="1700" spc="-1" strike="noStrike">
                <a:solidFill>
                  <a:srgbClr val="404040"/>
                </a:solidFill>
                <a:latin typeface="Franklin Gothic Book"/>
              </a:rPr>
              <a:t>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a:t>
            </a:r>
            <a:r>
              <a:rPr b="0" lang="en-US" sz="1300" spc="-1" strike="noStrike">
                <a:solidFill>
                  <a:srgbClr val="404040"/>
                </a:solidFill>
                <a:latin typeface="Franklin Gothic Book"/>
              </a:rPr>
              <a:t>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a:t>
            </a:r>
            <a:r>
              <a:rPr b="0" lang="en-US" sz="1100" spc="-1" strike="noStrike">
                <a:solidFill>
                  <a:srgbClr val="404040"/>
                </a:solidFill>
                <a:latin typeface="Franklin Gothic Book"/>
              </a:rPr>
              <a:t>Outline </a:t>
            </a:r>
            <a:r>
              <a:rPr b="0" lang="en-US" sz="1100" spc="-1" strike="noStrike">
                <a:solidFill>
                  <a:srgbClr val="404040"/>
                </a:solidFill>
                <a:latin typeface="Franklin Gothic Book"/>
              </a:rPr>
              <a:t>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a:t>
            </a:r>
            <a:r>
              <a:rPr b="0" lang="en-US" sz="1100" spc="-1" strike="noStrike">
                <a:solidFill>
                  <a:srgbClr val="404040"/>
                </a:solidFill>
                <a:latin typeface="Franklin Gothic Book"/>
              </a:rPr>
              <a:t>urt</a:t>
            </a:r>
            <a:r>
              <a:rPr b="0" lang="en-US" sz="1100" spc="-1" strike="noStrike">
                <a:solidFill>
                  <a:srgbClr val="404040"/>
                </a:solidFill>
                <a:latin typeface="Franklin Gothic Book"/>
              </a:rPr>
              <a:t>h </a:t>
            </a:r>
            <a:r>
              <a:rPr b="0" lang="en-US" sz="1100" spc="-1" strike="noStrike">
                <a:solidFill>
                  <a:srgbClr val="404040"/>
                </a:solidFill>
                <a:latin typeface="Franklin Gothic Book"/>
              </a:rPr>
              <a:t>Ou</a:t>
            </a:r>
            <a:r>
              <a:rPr b="0" lang="en-US" sz="1100" spc="-1" strike="noStrike">
                <a:solidFill>
                  <a:srgbClr val="404040"/>
                </a:solidFill>
                <a:latin typeface="Franklin Gothic Book"/>
              </a:rPr>
              <a:t>tlin</a:t>
            </a:r>
            <a:r>
              <a:rPr b="0" lang="en-US" sz="1100" spc="-1" strike="noStrike">
                <a:solidFill>
                  <a:srgbClr val="404040"/>
                </a:solidFill>
                <a:latin typeface="Franklin Gothic Book"/>
              </a:rPr>
              <a:t>e </a:t>
            </a:r>
            <a:r>
              <a:rPr b="0" lang="en-US" sz="1100" spc="-1" strike="noStrike">
                <a:solidFill>
                  <a:srgbClr val="404040"/>
                </a:solidFill>
                <a:latin typeface="Franklin Gothic Book"/>
              </a:rPr>
              <a:t>Lev</a:t>
            </a:r>
            <a:r>
              <a:rPr b="0" lang="en-US" sz="1100" spc="-1" strike="noStrike">
                <a:solidFill>
                  <a:srgbClr val="404040"/>
                </a:solidFill>
                <a:latin typeface="Franklin Gothic Book"/>
              </a:rPr>
              <a:t>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a:t>
            </a:r>
            <a:r>
              <a:rPr b="0" lang="en-US" sz="2000" spc="-1" strike="noStrike">
                <a:solidFill>
                  <a:srgbClr val="404040"/>
                </a:solidFill>
                <a:latin typeface="Franklin Gothic Book"/>
              </a:rPr>
              <a:t>i</a:t>
            </a:r>
            <a:r>
              <a:rPr b="0" lang="en-US" sz="2000" spc="-1" strike="noStrike">
                <a:solidFill>
                  <a:srgbClr val="404040"/>
                </a:solidFill>
                <a:latin typeface="Franklin Gothic Book"/>
              </a:rPr>
              <a:t>f</a:t>
            </a:r>
            <a:r>
              <a:rPr b="0" lang="en-US" sz="2000" spc="-1" strike="noStrike">
                <a:solidFill>
                  <a:srgbClr val="404040"/>
                </a:solidFill>
                <a:latin typeface="Franklin Gothic Book"/>
              </a:rPr>
              <a:t>t</a:t>
            </a:r>
            <a:r>
              <a:rPr b="0" lang="en-US" sz="2000" spc="-1" strike="noStrike">
                <a:solidFill>
                  <a:srgbClr val="404040"/>
                </a:solidFill>
                <a:latin typeface="Franklin Gothic Book"/>
              </a:rPr>
              <a:t>h</a:t>
            </a:r>
            <a:r>
              <a:rPr b="0" lang="en-US" sz="2000" spc="-1" strike="noStrike">
                <a:solidFill>
                  <a:srgbClr val="404040"/>
                </a:solidFill>
                <a:latin typeface="Franklin Gothic Book"/>
              </a:rPr>
              <a:t> </a:t>
            </a:r>
            <a:r>
              <a:rPr b="0" lang="en-US" sz="2000" spc="-1" strike="noStrike">
                <a:solidFill>
                  <a:srgbClr val="404040"/>
                </a:solidFill>
                <a:latin typeface="Franklin Gothic Book"/>
              </a:rPr>
              <a:t>O</a:t>
            </a:r>
            <a:r>
              <a:rPr b="0" lang="en-US" sz="2000" spc="-1" strike="noStrike">
                <a:solidFill>
                  <a:srgbClr val="404040"/>
                </a:solidFill>
                <a:latin typeface="Franklin Gothic Book"/>
              </a:rPr>
              <a:t>u</a:t>
            </a:r>
            <a:r>
              <a:rPr b="0" lang="en-US" sz="2000" spc="-1" strike="noStrike">
                <a:solidFill>
                  <a:srgbClr val="404040"/>
                </a:solidFill>
                <a:latin typeface="Franklin Gothic Book"/>
              </a:rPr>
              <a:t>t</a:t>
            </a:r>
            <a:r>
              <a:rPr b="0" lang="en-US" sz="2000" spc="-1" strike="noStrike">
                <a:solidFill>
                  <a:srgbClr val="404040"/>
                </a:solidFill>
                <a:latin typeface="Franklin Gothic Book"/>
              </a:rPr>
              <a:t>l</a:t>
            </a:r>
            <a:r>
              <a:rPr b="0" lang="en-US" sz="2000" spc="-1" strike="noStrike">
                <a:solidFill>
                  <a:srgbClr val="404040"/>
                </a:solidFill>
                <a:latin typeface="Franklin Gothic Book"/>
              </a:rPr>
              <a:t>i</a:t>
            </a:r>
            <a:r>
              <a:rPr b="0" lang="en-US" sz="2000" spc="-1" strike="noStrike">
                <a:solidFill>
                  <a:srgbClr val="404040"/>
                </a:solidFill>
                <a:latin typeface="Franklin Gothic Book"/>
              </a:rPr>
              <a:t>n</a:t>
            </a:r>
            <a:r>
              <a:rPr b="0" lang="en-US" sz="2000" spc="-1" strike="noStrike">
                <a:solidFill>
                  <a:srgbClr val="404040"/>
                </a:solidFill>
                <a:latin typeface="Franklin Gothic Book"/>
              </a:rPr>
              <a:t>e</a:t>
            </a:r>
            <a:r>
              <a:rPr b="0" lang="en-US" sz="2000" spc="-1" strike="noStrike">
                <a:solidFill>
                  <a:srgbClr val="404040"/>
                </a:solidFill>
                <a:latin typeface="Franklin Gothic Book"/>
              </a:rPr>
              <a:t> </a:t>
            </a:r>
            <a:r>
              <a:rPr b="0" lang="en-US" sz="2000" spc="-1" strike="noStrike">
                <a:solidFill>
                  <a:srgbClr val="404040"/>
                </a:solidFill>
                <a:latin typeface="Franklin Gothic Book"/>
              </a:rPr>
              <a:t>L</a:t>
            </a:r>
            <a:r>
              <a:rPr b="0" lang="en-US" sz="2000" spc="-1" strike="noStrike">
                <a:solidFill>
                  <a:srgbClr val="404040"/>
                </a:solidFill>
                <a:latin typeface="Franklin Gothic Book"/>
              </a:rPr>
              <a:t>e</a:t>
            </a:r>
            <a:r>
              <a:rPr b="0" lang="en-US" sz="2000" spc="-1" strike="noStrike">
                <a:solidFill>
                  <a:srgbClr val="404040"/>
                </a:solidFill>
                <a:latin typeface="Franklin Gothic Book"/>
              </a:rPr>
              <a:t>v</a:t>
            </a:r>
            <a:r>
              <a:rPr b="0" lang="en-US" sz="2000" spc="-1" strike="noStrike">
                <a:solidFill>
                  <a:srgbClr val="404040"/>
                </a:solidFill>
                <a:latin typeface="Franklin Gothic Book"/>
              </a:rPr>
              <a:t>e</a:t>
            </a:r>
            <a:r>
              <a:rPr b="0" lang="en-US" sz="2000" spc="-1" strike="noStrike">
                <a:solidFill>
                  <a:srgbClr val="404040"/>
                </a:solidFill>
                <a:latin typeface="Franklin Gothic Book"/>
              </a:rPr>
              <a:t>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a:t>
            </a:r>
            <a:r>
              <a:rPr b="0" lang="en-US" sz="2000" spc="-1" strike="noStrike">
                <a:solidFill>
                  <a:srgbClr val="404040"/>
                </a:solidFill>
                <a:latin typeface="Franklin Gothic Book"/>
              </a:rPr>
              <a:t>i</a:t>
            </a:r>
            <a:r>
              <a:rPr b="0" lang="en-US" sz="2000" spc="-1" strike="noStrike">
                <a:solidFill>
                  <a:srgbClr val="404040"/>
                </a:solidFill>
                <a:latin typeface="Franklin Gothic Book"/>
              </a:rPr>
              <a:t>x</a:t>
            </a:r>
            <a:r>
              <a:rPr b="0" lang="en-US" sz="2000" spc="-1" strike="noStrike">
                <a:solidFill>
                  <a:srgbClr val="404040"/>
                </a:solidFill>
                <a:latin typeface="Franklin Gothic Book"/>
              </a:rPr>
              <a:t>t</a:t>
            </a:r>
            <a:r>
              <a:rPr b="0" lang="en-US" sz="2000" spc="-1" strike="noStrike">
                <a:solidFill>
                  <a:srgbClr val="404040"/>
                </a:solidFill>
                <a:latin typeface="Franklin Gothic Book"/>
              </a:rPr>
              <a:t>h</a:t>
            </a:r>
            <a:r>
              <a:rPr b="0" lang="en-US" sz="2000" spc="-1" strike="noStrike">
                <a:solidFill>
                  <a:srgbClr val="404040"/>
                </a:solidFill>
                <a:latin typeface="Franklin Gothic Book"/>
              </a:rPr>
              <a:t> </a:t>
            </a:r>
            <a:r>
              <a:rPr b="0" lang="en-US" sz="2000" spc="-1" strike="noStrike">
                <a:solidFill>
                  <a:srgbClr val="404040"/>
                </a:solidFill>
                <a:latin typeface="Franklin Gothic Book"/>
              </a:rPr>
              <a:t>O</a:t>
            </a:r>
            <a:r>
              <a:rPr b="0" lang="en-US" sz="2000" spc="-1" strike="noStrike">
                <a:solidFill>
                  <a:srgbClr val="404040"/>
                </a:solidFill>
                <a:latin typeface="Franklin Gothic Book"/>
              </a:rPr>
              <a:t>u</a:t>
            </a:r>
            <a:r>
              <a:rPr b="0" lang="en-US" sz="2000" spc="-1" strike="noStrike">
                <a:solidFill>
                  <a:srgbClr val="404040"/>
                </a:solidFill>
                <a:latin typeface="Franklin Gothic Book"/>
              </a:rPr>
              <a:t>t</a:t>
            </a:r>
            <a:r>
              <a:rPr b="0" lang="en-US" sz="2000" spc="-1" strike="noStrike">
                <a:solidFill>
                  <a:srgbClr val="404040"/>
                </a:solidFill>
                <a:latin typeface="Franklin Gothic Book"/>
              </a:rPr>
              <a:t>l</a:t>
            </a:r>
            <a:r>
              <a:rPr b="0" lang="en-US" sz="2000" spc="-1" strike="noStrike">
                <a:solidFill>
                  <a:srgbClr val="404040"/>
                </a:solidFill>
                <a:latin typeface="Franklin Gothic Book"/>
              </a:rPr>
              <a:t>i</a:t>
            </a:r>
            <a:r>
              <a:rPr b="0" lang="en-US" sz="2000" spc="-1" strike="noStrike">
                <a:solidFill>
                  <a:srgbClr val="404040"/>
                </a:solidFill>
                <a:latin typeface="Franklin Gothic Book"/>
              </a:rPr>
              <a:t>n</a:t>
            </a:r>
            <a:r>
              <a:rPr b="0" lang="en-US" sz="2000" spc="-1" strike="noStrike">
                <a:solidFill>
                  <a:srgbClr val="404040"/>
                </a:solidFill>
                <a:latin typeface="Franklin Gothic Book"/>
              </a:rPr>
              <a:t>e</a:t>
            </a:r>
            <a:r>
              <a:rPr b="0" lang="en-US" sz="2000" spc="-1" strike="noStrike">
                <a:solidFill>
                  <a:srgbClr val="404040"/>
                </a:solidFill>
                <a:latin typeface="Franklin Gothic Book"/>
              </a:rPr>
              <a:t> </a:t>
            </a:r>
            <a:r>
              <a:rPr b="0" lang="en-US" sz="2000" spc="-1" strike="noStrike">
                <a:solidFill>
                  <a:srgbClr val="404040"/>
                </a:solidFill>
                <a:latin typeface="Franklin Gothic Book"/>
              </a:rPr>
              <a:t>L</a:t>
            </a:r>
            <a:r>
              <a:rPr b="0" lang="en-US" sz="2000" spc="-1" strike="noStrike">
                <a:solidFill>
                  <a:srgbClr val="404040"/>
                </a:solidFill>
                <a:latin typeface="Franklin Gothic Book"/>
              </a:rPr>
              <a:t>e</a:t>
            </a:r>
            <a:r>
              <a:rPr b="0" lang="en-US" sz="2000" spc="-1" strike="noStrike">
                <a:solidFill>
                  <a:srgbClr val="404040"/>
                </a:solidFill>
                <a:latin typeface="Franklin Gothic Book"/>
              </a:rPr>
              <a:t>v</a:t>
            </a:r>
            <a:r>
              <a:rPr b="0" lang="en-US" sz="2000" spc="-1" strike="noStrike">
                <a:solidFill>
                  <a:srgbClr val="404040"/>
                </a:solidFill>
                <a:latin typeface="Franklin Gothic Book"/>
              </a:rPr>
              <a:t>e</a:t>
            </a:r>
            <a:r>
              <a:rPr b="0" lang="en-US" sz="2000" spc="-1" strike="noStrike">
                <a:solidFill>
                  <a:srgbClr val="404040"/>
                </a:solidFill>
                <a:latin typeface="Franklin Gothic Book"/>
              </a:rPr>
              <a:t>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a:t>
            </a:r>
            <a:r>
              <a:rPr b="0" lang="en-US" sz="2000" spc="-1" strike="noStrike">
                <a:solidFill>
                  <a:srgbClr val="404040"/>
                </a:solidFill>
                <a:latin typeface="Franklin Gothic Book"/>
              </a:rPr>
              <a:t>e</a:t>
            </a:r>
            <a:r>
              <a:rPr b="0" lang="en-US" sz="2000" spc="-1" strike="noStrike">
                <a:solidFill>
                  <a:srgbClr val="404040"/>
                </a:solidFill>
                <a:latin typeface="Franklin Gothic Book"/>
              </a:rPr>
              <a:t>v</a:t>
            </a:r>
            <a:r>
              <a:rPr b="0" lang="en-US" sz="2000" spc="-1" strike="noStrike">
                <a:solidFill>
                  <a:srgbClr val="404040"/>
                </a:solidFill>
                <a:latin typeface="Franklin Gothic Book"/>
              </a:rPr>
              <a:t>e</a:t>
            </a:r>
            <a:r>
              <a:rPr b="0" lang="en-US" sz="2000" spc="-1" strike="noStrike">
                <a:solidFill>
                  <a:srgbClr val="404040"/>
                </a:solidFill>
                <a:latin typeface="Franklin Gothic Book"/>
              </a:rPr>
              <a:t>n</a:t>
            </a:r>
            <a:r>
              <a:rPr b="0" lang="en-US" sz="2000" spc="-1" strike="noStrike">
                <a:solidFill>
                  <a:srgbClr val="404040"/>
                </a:solidFill>
                <a:latin typeface="Franklin Gothic Book"/>
              </a:rPr>
              <a:t>t</a:t>
            </a:r>
            <a:r>
              <a:rPr b="0" lang="en-US" sz="2000" spc="-1" strike="noStrike">
                <a:solidFill>
                  <a:srgbClr val="404040"/>
                </a:solidFill>
                <a:latin typeface="Franklin Gothic Book"/>
              </a:rPr>
              <a:t>h</a:t>
            </a:r>
            <a:r>
              <a:rPr b="0" lang="en-US" sz="2000" spc="-1" strike="noStrike">
                <a:solidFill>
                  <a:srgbClr val="404040"/>
                </a:solidFill>
                <a:latin typeface="Franklin Gothic Book"/>
              </a:rPr>
              <a:t> </a:t>
            </a:r>
            <a:r>
              <a:rPr b="0" lang="en-US" sz="2000" spc="-1" strike="noStrike">
                <a:solidFill>
                  <a:srgbClr val="404040"/>
                </a:solidFill>
                <a:latin typeface="Franklin Gothic Book"/>
              </a:rPr>
              <a:t>O</a:t>
            </a:r>
            <a:r>
              <a:rPr b="0" lang="en-US" sz="2000" spc="-1" strike="noStrike">
                <a:solidFill>
                  <a:srgbClr val="404040"/>
                </a:solidFill>
                <a:latin typeface="Franklin Gothic Book"/>
              </a:rPr>
              <a:t>u</a:t>
            </a:r>
            <a:r>
              <a:rPr b="0" lang="en-US" sz="2000" spc="-1" strike="noStrike">
                <a:solidFill>
                  <a:srgbClr val="404040"/>
                </a:solidFill>
                <a:latin typeface="Franklin Gothic Book"/>
              </a:rPr>
              <a:t>t</a:t>
            </a:r>
            <a:r>
              <a:rPr b="0" lang="en-US" sz="2000" spc="-1" strike="noStrike">
                <a:solidFill>
                  <a:srgbClr val="404040"/>
                </a:solidFill>
                <a:latin typeface="Franklin Gothic Book"/>
              </a:rPr>
              <a:t>l</a:t>
            </a:r>
            <a:r>
              <a:rPr b="0" lang="en-US" sz="2000" spc="-1" strike="noStrike">
                <a:solidFill>
                  <a:srgbClr val="404040"/>
                </a:solidFill>
                <a:latin typeface="Franklin Gothic Book"/>
              </a:rPr>
              <a:t>i</a:t>
            </a:r>
            <a:r>
              <a:rPr b="0" lang="en-US" sz="2000" spc="-1" strike="noStrike">
                <a:solidFill>
                  <a:srgbClr val="404040"/>
                </a:solidFill>
                <a:latin typeface="Franklin Gothic Book"/>
              </a:rPr>
              <a:t>n</a:t>
            </a:r>
            <a:r>
              <a:rPr b="0" lang="en-US" sz="2000" spc="-1" strike="noStrike">
                <a:solidFill>
                  <a:srgbClr val="404040"/>
                </a:solidFill>
                <a:latin typeface="Franklin Gothic Book"/>
              </a:rPr>
              <a:t>e</a:t>
            </a:r>
            <a:r>
              <a:rPr b="0" lang="en-US" sz="2000" spc="-1" strike="noStrike">
                <a:solidFill>
                  <a:srgbClr val="404040"/>
                </a:solidFill>
                <a:latin typeface="Franklin Gothic Book"/>
              </a:rPr>
              <a:t> </a:t>
            </a:r>
            <a:r>
              <a:rPr b="0" lang="en-US" sz="2000" spc="-1" strike="noStrike">
                <a:solidFill>
                  <a:srgbClr val="404040"/>
                </a:solidFill>
                <a:latin typeface="Franklin Gothic Book"/>
              </a:rPr>
              <a:t>L</a:t>
            </a:r>
            <a:r>
              <a:rPr b="0" lang="en-US" sz="2000" spc="-1" strike="noStrike">
                <a:solidFill>
                  <a:srgbClr val="404040"/>
                </a:solidFill>
                <a:latin typeface="Franklin Gothic Book"/>
              </a:rPr>
              <a:t>e</a:t>
            </a:r>
            <a:r>
              <a:rPr b="0" lang="en-US" sz="2000" spc="-1" strike="noStrike">
                <a:solidFill>
                  <a:srgbClr val="404040"/>
                </a:solidFill>
                <a:latin typeface="Franklin Gothic Book"/>
              </a:rPr>
              <a:t>v</a:t>
            </a:r>
            <a:r>
              <a:rPr b="0" lang="en-US" sz="2000" spc="-1" strike="noStrike">
                <a:solidFill>
                  <a:srgbClr val="404040"/>
                </a:solidFill>
                <a:latin typeface="Franklin Gothic Book"/>
              </a:rPr>
              <a:t>e</a:t>
            </a:r>
            <a:r>
              <a:rPr b="0" lang="en-US" sz="2000" spc="-1" strike="noStrike">
                <a:solidFill>
                  <a:srgbClr val="404040"/>
                </a:solidFill>
                <a:latin typeface="Franklin Gothic Book"/>
              </a:rPr>
              <a:t>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PlaceHolder 4"/>
          <p:cNvSpPr>
            <a:spLocks noGrp="1"/>
          </p:cNvSpPr>
          <p:nvPr>
            <p:ph type="title"/>
          </p:nvPr>
        </p:nvSpPr>
        <p:spPr>
          <a:xfrm>
            <a:off x="581040" y="729720"/>
            <a:ext cx="11029320" cy="987840"/>
          </a:xfrm>
          <a:prstGeom prst="rect">
            <a:avLst/>
          </a:prstGeom>
        </p:spPr>
        <p:txBody>
          <a:bodyPr anchor="b"/>
          <a:p>
            <a:pPr>
              <a:lnSpc>
                <a:spcPct val="100000"/>
              </a:lnSpc>
            </a:pPr>
            <a:r>
              <a:rPr b="0" lang="en-US" sz="2800" spc="-1" strike="noStrike" cap="all">
                <a:solidFill>
                  <a:srgbClr val="404040"/>
                </a:solidFill>
                <a:latin typeface="Franklin Gothic Demi"/>
              </a:rPr>
              <a:t>Click to edit Master </a:t>
            </a:r>
            <a:r>
              <a:rPr b="0" lang="en-US" sz="2800" spc="-1" strike="noStrike" cap="all">
                <a:solidFill>
                  <a:srgbClr val="404040"/>
                </a:solidFill>
                <a:latin typeface="Franklin Gothic Demi"/>
              </a:rPr>
              <a:t>title style</a:t>
            </a:r>
            <a:endParaRPr b="0" lang="en-US" sz="2800" spc="-1" strike="noStrike">
              <a:solidFill>
                <a:srgbClr val="000000"/>
              </a:solidFill>
              <a:latin typeface="Franklin Gothic Book"/>
            </a:endParaRPr>
          </a:p>
        </p:txBody>
      </p:sp>
      <p:sp>
        <p:nvSpPr>
          <p:cNvPr id="49" name="PlaceHolder 5"/>
          <p:cNvSpPr>
            <a:spLocks noGrp="1"/>
          </p:cNvSpPr>
          <p:nvPr>
            <p:ph type="body"/>
          </p:nvPr>
        </p:nvSpPr>
        <p:spPr>
          <a:xfrm>
            <a:off x="581040" y="2228040"/>
            <a:ext cx="5194440" cy="3632760"/>
          </a:xfrm>
          <a:prstGeom prst="rect">
            <a:avLst/>
          </a:prstGeom>
        </p:spPr>
        <p:txBody>
          <a:bodyPr anchor="ctr">
            <a:norm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a:t>
            </a:r>
            <a:r>
              <a:rPr b="0" lang="en-US" sz="1700" spc="-1" strike="noStrike">
                <a:solidFill>
                  <a:srgbClr val="404040"/>
                </a:solidFill>
                <a:latin typeface="Franklin Gothic Book"/>
              </a:rPr>
              <a:t>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0" name="PlaceHolder 6"/>
          <p:cNvSpPr>
            <a:spLocks noGrp="1"/>
          </p:cNvSpPr>
          <p:nvPr>
            <p:ph type="body"/>
          </p:nvPr>
        </p:nvSpPr>
        <p:spPr>
          <a:xfrm>
            <a:off x="6415920" y="2228040"/>
            <a:ext cx="5194440" cy="3632760"/>
          </a:xfrm>
          <a:prstGeom prst="rect">
            <a:avLst/>
          </a:prstGeom>
        </p:spPr>
        <p:txBody>
          <a:bodyPr anchor="ctr">
            <a:norm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a:t>
            </a:r>
            <a:r>
              <a:rPr b="0" lang="en-US" sz="1700" spc="-1" strike="noStrike">
                <a:solidFill>
                  <a:srgbClr val="404040"/>
                </a:solidFill>
                <a:latin typeface="Franklin Gothic Book"/>
              </a:rPr>
              <a:t>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1" name="PlaceHolder 7"/>
          <p:cNvSpPr>
            <a:spLocks noGrp="1"/>
          </p:cNvSpPr>
          <p:nvPr>
            <p:ph type="dt"/>
          </p:nvPr>
        </p:nvSpPr>
        <p:spPr>
          <a:xfrm>
            <a:off x="7606080" y="6423840"/>
            <a:ext cx="2844360" cy="364680"/>
          </a:xfrm>
          <a:prstGeom prst="rect">
            <a:avLst/>
          </a:prstGeom>
        </p:spPr>
        <p:txBody>
          <a:bodyPr anchor="ctr"/>
          <a:p>
            <a:pPr algn="r">
              <a:lnSpc>
                <a:spcPct val="100000"/>
              </a:lnSpc>
            </a:pPr>
            <a:fld id="{F7C33AD8-7F0C-43D7-B483-427338E512C5}" type="datetime1">
              <a:rPr b="0" lang="en-IN" sz="900" spc="-1" strike="noStrike">
                <a:solidFill>
                  <a:srgbClr val="404040"/>
                </a:solidFill>
                <a:latin typeface="Franklin Gothic Book"/>
              </a:rPr>
              <a:t>22/06/2024</a:t>
            </a:fld>
            <a:endParaRPr b="0" lang="en-IN" sz="900" spc="-1" strike="noStrike">
              <a:latin typeface="Times New Roman"/>
            </a:endParaRPr>
          </a:p>
        </p:txBody>
      </p:sp>
      <p:sp>
        <p:nvSpPr>
          <p:cNvPr id="52" name="PlaceHolder 8"/>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latin typeface="Times New Roman"/>
            </a:endParaRPr>
          </a:p>
        </p:txBody>
      </p:sp>
      <p:sp>
        <p:nvSpPr>
          <p:cNvPr id="53" name="PlaceHolder 9"/>
          <p:cNvSpPr>
            <a:spLocks noGrp="1"/>
          </p:cNvSpPr>
          <p:nvPr>
            <p:ph type="sldNum"/>
          </p:nvPr>
        </p:nvSpPr>
        <p:spPr>
          <a:xfrm>
            <a:off x="10558440" y="6423840"/>
            <a:ext cx="1052280" cy="364680"/>
          </a:xfrm>
          <a:prstGeom prst="rect">
            <a:avLst/>
          </a:prstGeom>
        </p:spPr>
        <p:txBody>
          <a:bodyPr anchor="ctr"/>
          <a:p>
            <a:pPr algn="r">
              <a:lnSpc>
                <a:spcPct val="100000"/>
              </a:lnSpc>
            </a:pPr>
            <a:fld id="{ABA1B4FA-1E81-440A-A627-ADF19F72E29F}" type="slidenum">
              <a:rPr b="0" lang="en-IN" sz="900" spc="-1" strike="noStrike">
                <a:solidFill>
                  <a:srgbClr val="404040"/>
                </a:solidFill>
                <a:latin typeface="Franklin Gothic Book"/>
              </a:rPr>
              <a:t>1</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3" name="PlaceHolder 4"/>
          <p:cNvSpPr>
            <a:spLocks noGrp="1"/>
          </p:cNvSpPr>
          <p:nvPr>
            <p:ph type="title"/>
          </p:nvPr>
        </p:nvSpPr>
        <p:spPr>
          <a:xfrm>
            <a:off x="581040" y="702000"/>
            <a:ext cx="11029320" cy="1188360"/>
          </a:xfrm>
          <a:prstGeom prst="rect">
            <a:avLst/>
          </a:prstGeom>
        </p:spPr>
        <p:txBody>
          <a:bodyPr anchor="b"/>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body"/>
          </p:nvPr>
        </p:nvSpPr>
        <p:spPr>
          <a:xfrm>
            <a:off x="581040" y="2340720"/>
            <a:ext cx="11029320" cy="3634200"/>
          </a:xfrm>
          <a:prstGeom prst="rect">
            <a:avLst/>
          </a:prstGeom>
        </p:spPr>
        <p:txBody>
          <a:bodyPr anchor="ct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95" name="PlaceHolder 6"/>
          <p:cNvSpPr>
            <a:spLocks noGrp="1"/>
          </p:cNvSpPr>
          <p:nvPr>
            <p:ph type="dt"/>
          </p:nvPr>
        </p:nvSpPr>
        <p:spPr>
          <a:xfrm>
            <a:off x="7606080" y="6423840"/>
            <a:ext cx="2844360" cy="364680"/>
          </a:xfrm>
          <a:prstGeom prst="rect">
            <a:avLst/>
          </a:prstGeom>
        </p:spPr>
        <p:txBody>
          <a:bodyPr anchor="ctr"/>
          <a:p>
            <a:pPr algn="r">
              <a:lnSpc>
                <a:spcPct val="100000"/>
              </a:lnSpc>
            </a:pPr>
            <a:fld id="{AE18B3CD-86BB-4ACA-ADE5-86FC047C1710}" type="datetime1">
              <a:rPr b="0" lang="en-IN" sz="900" spc="-1" strike="noStrike">
                <a:solidFill>
                  <a:srgbClr val="404040"/>
                </a:solidFill>
                <a:latin typeface="Franklin Gothic Book"/>
              </a:rPr>
              <a:t>22/06/2024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3"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4"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5" name="CustomShape 4"/>
          <p:cNvSpPr/>
          <p:nvPr/>
        </p:nvSpPr>
        <p:spPr>
          <a:xfrm>
            <a:off x="447840" y="601200"/>
            <a:ext cx="3682440" cy="58150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6" name="PlaceHolder 5"/>
          <p:cNvSpPr>
            <a:spLocks noGrp="1"/>
          </p:cNvSpPr>
          <p:nvPr>
            <p:ph type="title"/>
          </p:nvPr>
        </p:nvSpPr>
        <p:spPr>
          <a:xfrm>
            <a:off x="767880" y="933480"/>
            <a:ext cx="3031560" cy="1721880"/>
          </a:xfrm>
          <a:prstGeom prst="rect">
            <a:avLst/>
          </a:prstGeom>
        </p:spPr>
        <p:txBody>
          <a:bodyPr anchor="b">
            <a:normAutofit/>
          </a:bodyPr>
          <a:p>
            <a:pPr>
              <a:lnSpc>
                <a:spcPct val="100000"/>
              </a:lnSpc>
            </a:pPr>
            <a:r>
              <a:rPr b="0" lang="en-US" sz="2400" spc="-1" strike="noStrike" cap="all">
                <a:solidFill>
                  <a:srgbClr val="ffffff"/>
                </a:solidFill>
                <a:latin typeface="Franklin Gothic Demi"/>
              </a:rPr>
              <a:t>Click to edit Master title style</a:t>
            </a:r>
            <a:endParaRPr b="0" lang="en-US" sz="2400" spc="-1" strike="noStrike">
              <a:solidFill>
                <a:srgbClr val="000000"/>
              </a:solidFill>
              <a:latin typeface="Franklin Gothic Book"/>
            </a:endParaRPr>
          </a:p>
        </p:txBody>
      </p:sp>
      <p:sp>
        <p:nvSpPr>
          <p:cNvPr id="137" name="PlaceHolder 6"/>
          <p:cNvSpPr>
            <a:spLocks noGrp="1"/>
          </p:cNvSpPr>
          <p:nvPr>
            <p:ph type="body"/>
          </p:nvPr>
        </p:nvSpPr>
        <p:spPr>
          <a:xfrm>
            <a:off x="4901040" y="1179720"/>
            <a:ext cx="6650640" cy="4657680"/>
          </a:xfrm>
          <a:prstGeom prst="rect">
            <a:avLst/>
          </a:prstGeom>
        </p:spPr>
        <p:txBody>
          <a:bodyPr anchor="ctr">
            <a:normAutofit/>
          </a:bodyPr>
          <a:p>
            <a:pPr marL="306000" indent="-305640">
              <a:lnSpc>
                <a:spcPct val="110000"/>
              </a:lnSpc>
              <a:spcBef>
                <a:spcPts val="400"/>
              </a:spcBef>
              <a:spcAft>
                <a:spcPts val="601"/>
              </a:spcAft>
              <a:buClr>
                <a:srgbClr val="1cade4"/>
              </a:buClr>
              <a:buSzPct val="92000"/>
              <a:buFont typeface="Wingdings 2" charset="2"/>
              <a:buChar char=""/>
            </a:pPr>
            <a:r>
              <a:rPr b="0" lang="en-US" sz="2000" spc="-1" strike="noStrike">
                <a:solidFill>
                  <a:srgbClr val="335b74"/>
                </a:solidFill>
                <a:latin typeface="Franklin Gothic Book"/>
              </a:rPr>
              <a:t>Click to edit Master text styles</a:t>
            </a:r>
            <a:endParaRPr b="0" lang="en-US" sz="2000" spc="-1" strike="noStrike">
              <a:solidFill>
                <a:srgbClr val="404040"/>
              </a:solidFill>
              <a:latin typeface="Franklin Gothic Book"/>
            </a:endParaRPr>
          </a:p>
          <a:p>
            <a:pPr lvl="1" marL="630000" indent="-305640">
              <a:lnSpc>
                <a:spcPct val="100000"/>
              </a:lnSpc>
              <a:spcBef>
                <a:spcPts val="360"/>
              </a:spcBef>
              <a:spcAft>
                <a:spcPts val="601"/>
              </a:spcAft>
              <a:buClr>
                <a:srgbClr val="1cade4"/>
              </a:buClr>
              <a:buSzPct val="92000"/>
              <a:buFont typeface="Wingdings 2" charset="2"/>
              <a:buChar char=""/>
            </a:pPr>
            <a:r>
              <a:rPr b="0" lang="en-US" sz="1800" spc="-1" strike="noStrike">
                <a:solidFill>
                  <a:srgbClr val="335b74"/>
                </a:solidFill>
                <a:latin typeface="Franklin Gothic Book"/>
              </a:rPr>
              <a:t>Second level</a:t>
            </a:r>
            <a:endParaRPr b="0" lang="en-US" sz="1800" spc="-1" strike="noStrike">
              <a:solidFill>
                <a:srgbClr val="404040"/>
              </a:solidFill>
              <a:latin typeface="Franklin Gothic Book"/>
            </a:endParaRPr>
          </a:p>
          <a:p>
            <a:pPr lvl="2" marL="900000" indent="-269640">
              <a:lnSpc>
                <a:spcPct val="100000"/>
              </a:lnSpc>
              <a:spcBef>
                <a:spcPts val="320"/>
              </a:spcBef>
              <a:spcAft>
                <a:spcPts val="601"/>
              </a:spcAft>
              <a:buClr>
                <a:srgbClr val="1cade4"/>
              </a:buClr>
              <a:buSzPct val="92000"/>
              <a:buFont typeface="Wingdings 2" charset="2"/>
              <a:buChar char=""/>
            </a:pPr>
            <a:r>
              <a:rPr b="0" lang="en-US" sz="1600" spc="-1" strike="noStrike">
                <a:solidFill>
                  <a:srgbClr val="335b74"/>
                </a:solidFill>
                <a:latin typeface="Franklin Gothic Book"/>
              </a:rPr>
              <a:t>Third level</a:t>
            </a:r>
            <a:endParaRPr b="0" lang="en-US" sz="1600" spc="-1" strike="noStrike">
              <a:solidFill>
                <a:srgbClr val="404040"/>
              </a:solidFill>
              <a:latin typeface="Franklin Gothic Book"/>
            </a:endParaRPr>
          </a:p>
          <a:p>
            <a:pPr lvl="3" marL="1242000" indent="-233640">
              <a:lnSpc>
                <a:spcPct val="100000"/>
              </a:lnSpc>
              <a:spcBef>
                <a:spcPts val="281"/>
              </a:spcBef>
              <a:spcAft>
                <a:spcPts val="601"/>
              </a:spcAft>
              <a:buClr>
                <a:srgbClr val="1cade4"/>
              </a:buClr>
              <a:buSzPct val="92000"/>
              <a:buFont typeface="Wingdings 2" charset="2"/>
              <a:buChar char=""/>
            </a:pPr>
            <a:r>
              <a:rPr b="0" lang="en-US" sz="1400" spc="-1" strike="noStrike">
                <a:solidFill>
                  <a:srgbClr val="335b74"/>
                </a:solidFill>
                <a:latin typeface="Franklin Gothic Book"/>
              </a:rPr>
              <a:t>Fourth level</a:t>
            </a:r>
            <a:endParaRPr b="0" lang="en-US" sz="1400" spc="-1" strike="noStrike">
              <a:solidFill>
                <a:srgbClr val="404040"/>
              </a:solidFill>
              <a:latin typeface="Franklin Gothic Book"/>
            </a:endParaRPr>
          </a:p>
          <a:p>
            <a:pPr lvl="4" marL="1602000" indent="-233640">
              <a:lnSpc>
                <a:spcPct val="100000"/>
              </a:lnSpc>
              <a:spcBef>
                <a:spcPts val="281"/>
              </a:spcBef>
              <a:spcAft>
                <a:spcPts val="601"/>
              </a:spcAft>
              <a:buClr>
                <a:srgbClr val="1cade4"/>
              </a:buClr>
              <a:buSzPct val="92000"/>
              <a:buFont typeface="Wingdings 2" charset="2"/>
              <a:buChar char=""/>
            </a:pPr>
            <a:r>
              <a:rPr b="0" lang="en-US" sz="1400" spc="-1" strike="noStrike">
                <a:solidFill>
                  <a:srgbClr val="335b74"/>
                </a:solidFill>
                <a:latin typeface="Franklin Gothic Book"/>
              </a:rPr>
              <a:t>Fifth level</a:t>
            </a:r>
            <a:endParaRPr b="0" lang="en-US" sz="1400" spc="-1" strike="noStrike">
              <a:solidFill>
                <a:srgbClr val="404040"/>
              </a:solidFill>
              <a:latin typeface="Franklin Gothic Book"/>
            </a:endParaRPr>
          </a:p>
        </p:txBody>
      </p:sp>
      <p:sp>
        <p:nvSpPr>
          <p:cNvPr id="138" name="PlaceHolder 7"/>
          <p:cNvSpPr>
            <a:spLocks noGrp="1"/>
          </p:cNvSpPr>
          <p:nvPr>
            <p:ph type="body"/>
          </p:nvPr>
        </p:nvSpPr>
        <p:spPr>
          <a:xfrm>
            <a:off x="767880" y="2836800"/>
            <a:ext cx="3031560" cy="3000960"/>
          </a:xfrm>
          <a:prstGeom prst="rect">
            <a:avLst/>
          </a:prstGeom>
        </p:spPr>
        <p:txBody>
          <a:bodyPr>
            <a:normAutofit/>
          </a:bodyPr>
          <a:p>
            <a:pPr>
              <a:lnSpc>
                <a:spcPct val="110000"/>
              </a:lnSpc>
              <a:spcBef>
                <a:spcPts val="320"/>
              </a:spcBef>
              <a:spcAft>
                <a:spcPts val="601"/>
              </a:spcAft>
            </a:pPr>
            <a:r>
              <a:rPr b="0" lang="en-US" sz="1600" spc="-1" strike="noStrike">
                <a:solidFill>
                  <a:srgbClr val="ffffff"/>
                </a:solidFill>
                <a:latin typeface="Franklin Gothic Book"/>
              </a:rPr>
              <a:t>Click to edit Master text styles</a:t>
            </a:r>
            <a:endParaRPr b="0" lang="en-US" sz="1600" spc="-1" strike="noStrike">
              <a:solidFill>
                <a:srgbClr val="404040"/>
              </a:solidFill>
              <a:latin typeface="Franklin Gothic Book"/>
            </a:endParaRPr>
          </a:p>
        </p:txBody>
      </p:sp>
      <p:sp>
        <p:nvSpPr>
          <p:cNvPr id="139" name="PlaceHolder 8"/>
          <p:cNvSpPr>
            <a:spLocks noGrp="1"/>
          </p:cNvSpPr>
          <p:nvPr>
            <p:ph type="dt"/>
          </p:nvPr>
        </p:nvSpPr>
        <p:spPr>
          <a:xfrm>
            <a:off x="7606080" y="6456960"/>
            <a:ext cx="2844360" cy="364680"/>
          </a:xfrm>
          <a:prstGeom prst="rect">
            <a:avLst/>
          </a:prstGeom>
        </p:spPr>
        <p:txBody>
          <a:bodyPr anchor="ctr"/>
          <a:p>
            <a:pPr algn="r">
              <a:lnSpc>
                <a:spcPct val="100000"/>
              </a:lnSpc>
            </a:pPr>
            <a:fld id="{30314BFC-F0BC-4BD3-89DD-ED498B7E4500}" type="datetime1">
              <a:rPr b="0" lang="en-IN" sz="900" spc="-1" strike="noStrike">
                <a:solidFill>
                  <a:srgbClr val="404040"/>
                </a:solidFill>
                <a:latin typeface="Franklin Gothic Book"/>
              </a:rPr>
              <a:t>22/06/2024</a:t>
            </a:fld>
            <a:endParaRPr b="0" lang="en-IN" sz="900" spc="-1" strike="noStrike">
              <a:latin typeface="Times New Roman"/>
            </a:endParaRPr>
          </a:p>
        </p:txBody>
      </p:sp>
      <p:sp>
        <p:nvSpPr>
          <p:cNvPr id="140" name="PlaceHolder 9"/>
          <p:cNvSpPr>
            <a:spLocks noGrp="1"/>
          </p:cNvSpPr>
          <p:nvPr>
            <p:ph type="ftr"/>
          </p:nvPr>
        </p:nvSpPr>
        <p:spPr>
          <a:xfrm>
            <a:off x="581040" y="6452640"/>
            <a:ext cx="6916680" cy="364680"/>
          </a:xfrm>
          <a:prstGeom prst="rect">
            <a:avLst/>
          </a:prstGeom>
        </p:spPr>
        <p:txBody>
          <a:bodyPr lIns="90000" rIns="90000" tIns="45000" bIns="45000"/>
          <a:p>
            <a:endParaRPr b="0" lang="en-IN" sz="2400" spc="-1" strike="noStrike">
              <a:latin typeface="Times New Roman"/>
            </a:endParaRPr>
          </a:p>
        </p:txBody>
      </p:sp>
      <p:sp>
        <p:nvSpPr>
          <p:cNvPr id="141" name="PlaceHolder 10"/>
          <p:cNvSpPr>
            <a:spLocks noGrp="1"/>
          </p:cNvSpPr>
          <p:nvPr>
            <p:ph type="sldNum"/>
          </p:nvPr>
        </p:nvSpPr>
        <p:spPr>
          <a:xfrm>
            <a:off x="10558440" y="6456960"/>
            <a:ext cx="1052280" cy="364680"/>
          </a:xfrm>
          <a:prstGeom prst="rect">
            <a:avLst/>
          </a:prstGeom>
        </p:spPr>
        <p:txBody>
          <a:bodyPr anchor="ctr"/>
          <a:p>
            <a:pPr algn="r">
              <a:lnSpc>
                <a:spcPct val="100000"/>
              </a:lnSpc>
            </a:pPr>
            <a:fld id="{8E354E9B-A9C6-41A7-BCC9-2CCA05BFCF6B}" type="slidenum">
              <a:rPr b="0" lang="en-IN" sz="900" spc="-1" strike="noStrike">
                <a:solidFill>
                  <a:srgbClr val="404040"/>
                </a:solidFill>
                <a:latin typeface="Franklin Gothic Book"/>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9" name="TextShape 2"/>
          <p:cNvSpPr txBox="1"/>
          <p:nvPr/>
        </p:nvSpPr>
        <p:spPr>
          <a:xfrm>
            <a:off x="446400" y="453600"/>
            <a:ext cx="10993320" cy="792720"/>
          </a:xfrm>
          <a:prstGeom prst="rect">
            <a:avLst/>
          </a:prstGeom>
          <a:noFill/>
          <a:ln>
            <a:noFill/>
          </a:ln>
        </p:spPr>
        <p:txBody>
          <a:bodyPr anchor="b">
            <a:normAutofit/>
          </a:bodyPr>
          <a:p>
            <a:pPr>
              <a:lnSpc>
                <a:spcPct val="100000"/>
              </a:lnSpc>
            </a:pPr>
            <a:r>
              <a:rPr b="0" lang="en-US" sz="3600" spc="-1" strike="noStrike" cap="all">
                <a:solidFill>
                  <a:srgbClr val="404040"/>
                </a:solidFill>
                <a:latin typeface="Franklin Gothic Demi"/>
              </a:rPr>
              <a:t>Student Details</a:t>
            </a:r>
            <a:endParaRPr b="0" lang="en-US" sz="3600" spc="-1" strike="noStrike">
              <a:solidFill>
                <a:srgbClr val="000000"/>
              </a:solidFill>
              <a:latin typeface="Franklin Gothic Book"/>
            </a:endParaRPr>
          </a:p>
        </p:txBody>
      </p:sp>
      <p:sp>
        <p:nvSpPr>
          <p:cNvPr id="180" name="TextShape 3"/>
          <p:cNvSpPr txBox="1"/>
          <p:nvPr/>
        </p:nvSpPr>
        <p:spPr>
          <a:xfrm>
            <a:off x="484920" y="1246680"/>
            <a:ext cx="10993320" cy="2659680"/>
          </a:xfrm>
          <a:prstGeom prst="rect">
            <a:avLst/>
          </a:prstGeom>
          <a:noFill/>
          <a:ln>
            <a:noFill/>
          </a:ln>
        </p:spPr>
        <p:txBody>
          <a:bodyPr>
            <a:normAutofit/>
          </a:bodyPr>
          <a:p>
            <a:pPr>
              <a:lnSpc>
                <a:spcPct val="110000"/>
              </a:lnSpc>
              <a:spcBef>
                <a:spcPts val="320"/>
              </a:spcBef>
              <a:spcAft>
                <a:spcPts val="601"/>
              </a:spcAft>
            </a:pPr>
            <a:r>
              <a:rPr b="0" lang="en-IN" sz="1600" spc="-1" strike="noStrike">
                <a:solidFill>
                  <a:srgbClr val="000000"/>
                </a:solidFill>
                <a:latin typeface="Times New Roman"/>
              </a:rPr>
              <a:t>Name: D.NAVEENKUMAR</a:t>
            </a:r>
            <a:endParaRPr b="0" lang="en-IN" sz="1600" spc="-1" strike="noStrike">
              <a:latin typeface="Arial"/>
            </a:endParaRPr>
          </a:p>
          <a:p>
            <a:pPr>
              <a:lnSpc>
                <a:spcPct val="110000"/>
              </a:lnSpc>
              <a:spcBef>
                <a:spcPts val="320"/>
              </a:spcBef>
              <a:spcAft>
                <a:spcPts val="601"/>
              </a:spcAft>
            </a:pPr>
            <a:r>
              <a:rPr b="0" lang="en-IN" sz="1600" spc="-1" strike="noStrike">
                <a:solidFill>
                  <a:srgbClr val="000000"/>
                </a:solidFill>
                <a:latin typeface="Times New Roman"/>
              </a:rPr>
              <a:t>Skills Build Email ID: naveenkumard17294@gmail.com</a:t>
            </a:r>
            <a:endParaRPr b="0" lang="en-IN" sz="1600" spc="-1" strike="noStrike">
              <a:latin typeface="Arial"/>
            </a:endParaRPr>
          </a:p>
          <a:p>
            <a:pPr>
              <a:lnSpc>
                <a:spcPct val="110000"/>
              </a:lnSpc>
              <a:spcBef>
                <a:spcPts val="320"/>
              </a:spcBef>
              <a:spcAft>
                <a:spcPts val="601"/>
              </a:spcAft>
            </a:pPr>
            <a:r>
              <a:rPr b="0" lang="en-IN" sz="1600" spc="-1" strike="noStrike">
                <a:solidFill>
                  <a:srgbClr val="000000"/>
                </a:solidFill>
                <a:latin typeface="Times New Roman"/>
              </a:rPr>
              <a:t>College Name: IIIT, RK Valley. RGUKT University</a:t>
            </a:r>
            <a:endParaRPr b="0" lang="en-IN" sz="1600" spc="-1" strike="noStrike">
              <a:latin typeface="Arial"/>
            </a:endParaRPr>
          </a:p>
          <a:p>
            <a:pPr>
              <a:lnSpc>
                <a:spcPct val="110000"/>
              </a:lnSpc>
              <a:spcBef>
                <a:spcPts val="320"/>
              </a:spcBef>
              <a:spcAft>
                <a:spcPts val="601"/>
              </a:spcAft>
            </a:pPr>
            <a:r>
              <a:rPr b="0" lang="en-IN" sz="1600" spc="-1" strike="noStrike">
                <a:solidFill>
                  <a:srgbClr val="000000"/>
                </a:solidFill>
                <a:latin typeface="Times New Roman"/>
              </a:rPr>
              <a:t>College State: Andhra Pradesh</a:t>
            </a:r>
            <a:endParaRPr b="0" lang="en-IN" sz="1600" spc="-1" strike="noStrike">
              <a:latin typeface="Arial"/>
            </a:endParaRPr>
          </a:p>
          <a:p>
            <a:pPr>
              <a:lnSpc>
                <a:spcPct val="110000"/>
              </a:lnSpc>
              <a:spcBef>
                <a:spcPts val="320"/>
              </a:spcBef>
              <a:spcAft>
                <a:spcPts val="601"/>
              </a:spcAft>
            </a:pPr>
            <a:r>
              <a:rPr b="0" lang="en-IN" sz="1600" spc="-1" strike="noStrike">
                <a:solidFill>
                  <a:srgbClr val="000000"/>
                </a:solidFill>
                <a:latin typeface="Times New Roman"/>
              </a:rPr>
              <a:t>Internship Domain: AI and ML</a:t>
            </a:r>
            <a:endParaRPr b="0" lang="en-IN" sz="1600" spc="-1" strike="noStrike">
              <a:latin typeface="Arial"/>
            </a:endParaRPr>
          </a:p>
          <a:p>
            <a:pPr>
              <a:lnSpc>
                <a:spcPct val="110000"/>
              </a:lnSpc>
              <a:spcBef>
                <a:spcPts val="320"/>
              </a:spcBef>
              <a:spcAft>
                <a:spcPts val="601"/>
              </a:spcAft>
            </a:pPr>
            <a:r>
              <a:rPr b="0" lang="en-IN" sz="1600" spc="-1" strike="noStrike">
                <a:solidFill>
                  <a:srgbClr val="000000"/>
                </a:solidFill>
                <a:latin typeface="Times New Roman"/>
              </a:rPr>
              <a:t>Internship Start And End Date: 15-05-2024 TO 19-06-2024</a:t>
            </a:r>
            <a:endParaRPr b="0" lang="en-IN" sz="1600" spc="-1" strike="noStrike">
              <a:latin typeface="Arial"/>
            </a:endParaRPr>
          </a:p>
          <a:p>
            <a:pPr>
              <a:lnSpc>
                <a:spcPct val="110000"/>
              </a:lnSpc>
              <a:spcBef>
                <a:spcPts val="320"/>
              </a:spcBef>
              <a:spcAft>
                <a:spcPts val="601"/>
              </a:spcAft>
            </a:pPr>
            <a:endParaRPr b="0" lang="en-IN" sz="1600" spc="-1" strike="noStrike">
              <a:latin typeface="Arial"/>
            </a:endParaRPr>
          </a:p>
        </p:txBody>
      </p:sp>
      <p:sp>
        <p:nvSpPr>
          <p:cNvPr id="181" name="CustomShape 4"/>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2" name="CustomShape 5"/>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3" name="CustomShape 6"/>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184" name="Picture 3" descr=""/>
          <p:cNvPicPr/>
          <p:nvPr/>
        </p:nvPicPr>
        <p:blipFill>
          <a:blip r:embed="rId1"/>
          <a:stretch/>
        </p:blipFill>
        <p:spPr>
          <a:xfrm>
            <a:off x="484920" y="3774600"/>
            <a:ext cx="11260440" cy="2761920"/>
          </a:xfrm>
          <a:prstGeom prst="rect">
            <a:avLst/>
          </a:prstGeom>
          <a:ln>
            <a:noFill/>
          </a:ln>
        </p:spPr>
      </p:pic>
      <p:pic>
        <p:nvPicPr>
          <p:cNvPr id="185" name="" descr=""/>
          <p:cNvPicPr/>
          <p:nvPr/>
        </p:nvPicPr>
        <p:blipFill>
          <a:blip r:embed="rId2"/>
          <a:stretch/>
        </p:blipFill>
        <p:spPr>
          <a:xfrm rot="6600">
            <a:off x="6731640" y="652320"/>
            <a:ext cx="4748400" cy="30866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1152000" y="1184400"/>
            <a:ext cx="3031560" cy="687600"/>
          </a:xfrm>
          <a:prstGeom prst="rect">
            <a:avLst/>
          </a:prstGeom>
          <a:noFill/>
          <a:ln>
            <a:noFill/>
          </a:ln>
        </p:spPr>
        <p:txBody>
          <a:bodyPr anchor="b">
            <a:normAutofit/>
          </a:bodyPr>
          <a:p>
            <a:pPr>
              <a:lnSpc>
                <a:spcPct val="100000"/>
              </a:lnSpc>
            </a:pPr>
            <a:r>
              <a:rPr b="0" lang="en-US" sz="2400" spc="-1" strike="noStrike" cap="all">
                <a:solidFill>
                  <a:srgbClr val="ffffff"/>
                </a:solidFill>
                <a:latin typeface="Franklin Gothic Demi"/>
              </a:rPr>
              <a:t>MODELLING</a:t>
            </a:r>
            <a:endParaRPr b="0" lang="en-US" sz="2400" spc="-1" strike="noStrike">
              <a:solidFill>
                <a:srgbClr val="000000"/>
              </a:solidFill>
              <a:latin typeface="Franklin Gothic Book"/>
            </a:endParaRPr>
          </a:p>
        </p:txBody>
      </p:sp>
      <p:grpSp>
        <p:nvGrpSpPr>
          <p:cNvPr id="278" name="Group 2"/>
          <p:cNvGrpSpPr/>
          <p:nvPr/>
        </p:nvGrpSpPr>
        <p:grpSpPr>
          <a:xfrm>
            <a:off x="4901040" y="1555200"/>
            <a:ext cx="6650640" cy="3907080"/>
            <a:chOff x="4901040" y="1555200"/>
            <a:chExt cx="6650640" cy="3907080"/>
          </a:xfrm>
        </p:grpSpPr>
        <p:sp>
          <p:nvSpPr>
            <p:cNvPr id="279" name="CustomShape 3"/>
            <p:cNvSpPr/>
            <p:nvPr/>
          </p:nvSpPr>
          <p:spPr>
            <a:xfrm>
              <a:off x="4901040" y="1555200"/>
              <a:ext cx="6650640" cy="926280"/>
            </a:xfrm>
            <a:prstGeom prst="roundRect">
              <a:avLst>
                <a:gd name="adj" fmla="val 16667"/>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136800" tIns="136800" bIns="136440" anchor="ctr"/>
            <a:p>
              <a:pPr>
                <a:lnSpc>
                  <a:spcPct val="90000"/>
                </a:lnSpc>
                <a:spcAft>
                  <a:spcPts val="839"/>
                </a:spcAft>
              </a:pPr>
              <a:r>
                <a:rPr b="1" lang="en-IN" sz="2400" spc="-1" strike="noStrike">
                  <a:solidFill>
                    <a:srgbClr val="ffffff"/>
                  </a:solidFill>
                  <a:latin typeface="Times New Roman"/>
                </a:rPr>
                <a:t>Benefits of using the MNB algorithm for restaurant sentiment analysis:</a:t>
              </a:r>
              <a:endParaRPr b="0" lang="en-IN" sz="2400" spc="-1" strike="noStrike">
                <a:latin typeface="Arial"/>
              </a:endParaRPr>
            </a:p>
          </p:txBody>
        </p:sp>
        <p:sp>
          <p:nvSpPr>
            <p:cNvPr id="280" name="CustomShape 4"/>
            <p:cNvSpPr/>
            <p:nvPr/>
          </p:nvSpPr>
          <p:spPr>
            <a:xfrm>
              <a:off x="4901040" y="2481840"/>
              <a:ext cx="6650640" cy="2980440"/>
            </a:xfrm>
            <a:prstGeom prst="rect">
              <a:avLst/>
            </a:prstGeom>
            <a:noFill/>
            <a:ln>
              <a:noFill/>
            </a:ln>
          </p:spPr>
          <p:style>
            <a:lnRef idx="0"/>
            <a:fillRef idx="0"/>
            <a:effectRef idx="0"/>
            <a:fontRef idx="minor"/>
          </p:style>
          <p:txBody>
            <a:bodyPr lIns="211320" rIns="170640" tIns="30600" bIns="30600"/>
            <a:p>
              <a:pPr lvl="1" marL="171360" indent="-171000">
                <a:lnSpc>
                  <a:spcPct val="90000"/>
                </a:lnSpc>
                <a:spcAft>
                  <a:spcPts val="380"/>
                </a:spcAft>
                <a:buClr>
                  <a:srgbClr val="000000"/>
                </a:buClr>
                <a:buFont typeface="Symbol" charset="2"/>
                <a:buChar char=""/>
              </a:pPr>
              <a:r>
                <a:rPr b="1" lang="en-IN" sz="1900" spc="-1" strike="noStrike">
                  <a:solidFill>
                    <a:srgbClr val="000000"/>
                  </a:solidFill>
                  <a:latin typeface="Times New Roman"/>
                </a:rPr>
                <a:t>Simple Implementation and Training</a:t>
              </a:r>
              <a:r>
                <a:rPr b="0" lang="en-IN" sz="1900" spc="-1" strike="noStrike">
                  <a:solidFill>
                    <a:srgbClr val="000000"/>
                  </a:solidFill>
                  <a:latin typeface="Times New Roman"/>
                </a:rPr>
                <a:t>:Able to learn from even a relatively small dataset of labeled reviews. Its simplicity makes it a good choice for tasks like sentiment analysis.</a:t>
              </a:r>
              <a:endParaRPr b="0" lang="en-IN" sz="1900" spc="-1" strike="noStrike">
                <a:latin typeface="Arial"/>
              </a:endParaRPr>
            </a:p>
            <a:p>
              <a:pPr lvl="1" marL="171360" indent="-171000">
                <a:lnSpc>
                  <a:spcPct val="90000"/>
                </a:lnSpc>
                <a:spcAft>
                  <a:spcPts val="380"/>
                </a:spcAft>
                <a:buClr>
                  <a:srgbClr val="000000"/>
                </a:buClr>
                <a:buFont typeface="Symbol" charset="2"/>
                <a:buChar char=""/>
              </a:pPr>
              <a:r>
                <a:rPr b="1" lang="en-IN" sz="1900" spc="-1" strike="noStrike">
                  <a:solidFill>
                    <a:srgbClr val="000000"/>
                  </a:solidFill>
                  <a:latin typeface="Times New Roman"/>
                </a:rPr>
                <a:t>Effective for text classification tasks: </a:t>
              </a:r>
              <a:r>
                <a:rPr b="0" lang="en-IN" sz="1900" spc="-1" strike="noStrike">
                  <a:solidFill>
                    <a:srgbClr val="000000"/>
                  </a:solidFill>
                  <a:latin typeface="Times New Roman"/>
                </a:rPr>
                <a:t>It efficiently handles the high dimensionality of text data, making it an effective choice for analyzing restaurant reviews.</a:t>
              </a:r>
              <a:endParaRPr b="0" lang="en-IN" sz="1900" spc="-1" strike="noStrike">
                <a:latin typeface="Arial"/>
              </a:endParaRPr>
            </a:p>
            <a:p>
              <a:pPr lvl="1" marL="171360" indent="-171000">
                <a:lnSpc>
                  <a:spcPct val="90000"/>
                </a:lnSpc>
                <a:spcAft>
                  <a:spcPts val="380"/>
                </a:spcAft>
                <a:buClr>
                  <a:srgbClr val="000000"/>
                </a:buClr>
                <a:buFont typeface="Symbol" charset="2"/>
                <a:buChar char=""/>
              </a:pPr>
              <a:r>
                <a:rPr b="1" lang="en-IN" sz="1900" spc="-1" strike="noStrike">
                  <a:solidFill>
                    <a:srgbClr val="000000"/>
                  </a:solidFill>
                  <a:latin typeface="Times New Roman"/>
                </a:rPr>
                <a:t>Effective with Limited Labeled Data</a:t>
              </a:r>
              <a:r>
                <a:rPr b="0" lang="en-IN" sz="1900" spc="-1" strike="noStrike">
                  <a:solidFill>
                    <a:srgbClr val="000000"/>
                  </a:solidFill>
                  <a:latin typeface="Times New Roman"/>
                </a:rPr>
                <a:t>: MNB can perform well even with a relatively small dataset of labeled reviews. </a:t>
              </a:r>
              <a:endParaRPr b="0" lang="en-IN" sz="1900" spc="-1" strike="noStrike">
                <a:latin typeface="Arial"/>
              </a:endParaRPr>
            </a:p>
            <a:p>
              <a:pPr lvl="1" marL="171360" indent="-171000">
                <a:lnSpc>
                  <a:spcPct val="90000"/>
                </a:lnSpc>
                <a:spcAft>
                  <a:spcPts val="380"/>
                </a:spcAft>
                <a:buClr>
                  <a:srgbClr val="000000"/>
                </a:buClr>
                <a:buFont typeface="Symbol" charset="2"/>
                <a:buChar char=""/>
              </a:pPr>
              <a:r>
                <a:rPr b="1" lang="en-IN" sz="1900" spc="-1" strike="noStrike">
                  <a:solidFill>
                    <a:srgbClr val="000000"/>
                  </a:solidFill>
                  <a:latin typeface="Times New Roman"/>
                </a:rPr>
                <a:t>Well-Suited for Categorical Data</a:t>
              </a:r>
              <a:r>
                <a:rPr b="0" lang="en-IN" sz="1900" spc="-1" strike="noStrike">
                  <a:solidFill>
                    <a:srgbClr val="000000"/>
                  </a:solidFill>
                  <a:latin typeface="Times New Roman"/>
                </a:rPr>
                <a:t>: MNB is designed to work with categorical features like word counts or term frequencies.</a:t>
              </a:r>
              <a:endParaRPr b="0" lang="en-IN" sz="1900" spc="-1" strike="noStrike">
                <a:latin typeface="Arial"/>
              </a:endParaRPr>
            </a:p>
          </p:txBody>
        </p:sp>
      </p:grpSp>
      <p:grpSp>
        <p:nvGrpSpPr>
          <p:cNvPr id="281" name="Group 5"/>
          <p:cNvGrpSpPr/>
          <p:nvPr/>
        </p:nvGrpSpPr>
        <p:grpSpPr>
          <a:xfrm>
            <a:off x="0" y="0"/>
            <a:ext cx="36000" cy="36000"/>
            <a:chOff x="0" y="0"/>
            <a:chExt cx="36000" cy="36000"/>
          </a:xfrm>
        </p:grpSpPr>
      </p:grpSp>
      <p:grpSp>
        <p:nvGrpSpPr>
          <p:cNvPr id="282" name="Group 6"/>
          <p:cNvGrpSpPr/>
          <p:nvPr/>
        </p:nvGrpSpPr>
        <p:grpSpPr>
          <a:xfrm>
            <a:off x="222840" y="2095560"/>
            <a:ext cx="4004640" cy="3041280"/>
            <a:chOff x="222840" y="2095560"/>
            <a:chExt cx="4004640" cy="3041280"/>
          </a:xfrm>
        </p:grpSpPr>
        <p:sp>
          <p:nvSpPr>
            <p:cNvPr id="283" name="CustomShape 7"/>
            <p:cNvSpPr/>
            <p:nvPr/>
          </p:nvSpPr>
          <p:spPr>
            <a:xfrm>
              <a:off x="1324440" y="2095560"/>
              <a:ext cx="1801800" cy="1801800"/>
            </a:xfrm>
            <a:prstGeom prst="rect">
              <a:avLst/>
            </a:prstGeom>
            <a:blipFill rotWithShape="0">
              <a:blip r:embed="rId1"/>
              <a:stretch>
                <a:fillRect/>
              </a:stretch>
            </a:blipFill>
            <a:ln>
              <a:noFill/>
            </a:ln>
          </p:spPr>
          <p:style>
            <a:lnRef idx="2"/>
            <a:fillRef idx="0"/>
            <a:effectRef idx="0"/>
            <a:fontRef idx="minor"/>
          </p:style>
        </p:sp>
        <p:sp>
          <p:nvSpPr>
            <p:cNvPr id="284" name="CustomShape 8"/>
            <p:cNvSpPr/>
            <p:nvPr/>
          </p:nvSpPr>
          <p:spPr>
            <a:xfrm>
              <a:off x="222840" y="4190760"/>
              <a:ext cx="4004640" cy="946080"/>
            </a:xfrm>
            <a:prstGeom prst="rect">
              <a:avLst/>
            </a:prstGeom>
            <a:noFill/>
            <a:ln>
              <a:noFill/>
            </a:ln>
          </p:spPr>
          <p:style>
            <a:lnRef idx="0"/>
            <a:fillRef idx="0"/>
            <a:effectRef idx="0"/>
            <a:fontRef idx="minor"/>
          </p:style>
          <p:txBody>
            <a:bodyPr lIns="0" rIns="0" tIns="0" bIns="0"/>
            <a:p>
              <a:pPr algn="ctr">
                <a:lnSpc>
                  <a:spcPct val="90000"/>
                </a:lnSpc>
                <a:spcAft>
                  <a:spcPts val="981"/>
                </a:spcAft>
              </a:pPr>
              <a:r>
                <a:rPr b="1" lang="en-IN" sz="2800" spc="-1" strike="noStrike">
                  <a:solidFill>
                    <a:srgbClr val="ffffff"/>
                  </a:solidFill>
                  <a:latin typeface="Times New Roman"/>
                </a:rPr>
                <a:t>Multinomial Naive </a:t>
              </a:r>
              <a:endParaRPr b="0" lang="en-IN" sz="2800" spc="-1" strike="noStrike">
                <a:latin typeface="Arial"/>
              </a:endParaRPr>
            </a:p>
            <a:p>
              <a:pPr algn="ctr">
                <a:lnSpc>
                  <a:spcPct val="90000"/>
                </a:lnSpc>
                <a:spcAft>
                  <a:spcPts val="981"/>
                </a:spcAft>
              </a:pPr>
              <a:r>
                <a:rPr b="1" lang="en-IN" sz="2800" spc="-1" strike="noStrike">
                  <a:solidFill>
                    <a:srgbClr val="ffffff"/>
                  </a:solidFill>
                  <a:latin typeface="Times New Roman"/>
                </a:rPr>
                <a:t>Bayes algorithm</a:t>
              </a:r>
              <a:endParaRPr b="0" lang="en-IN" sz="2800" spc="-1" strike="noStrike">
                <a:latin typeface="Arial"/>
              </a:endParaRPr>
            </a:p>
          </p:txBody>
        </p:sp>
      </p:grpSp>
      <p:grpSp>
        <p:nvGrpSpPr>
          <p:cNvPr id="285" name="Group 9"/>
          <p:cNvGrpSpPr/>
          <p:nvPr/>
        </p:nvGrpSpPr>
        <p:grpSpPr>
          <a:xfrm>
            <a:off x="0" y="0"/>
            <a:ext cx="36000" cy="36000"/>
            <a:chOff x="0" y="0"/>
            <a:chExt cx="36000" cy="36000"/>
          </a:xfrm>
        </p:grpSpPr>
      </p:gr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767880" y="1019880"/>
            <a:ext cx="3031560" cy="892080"/>
          </a:xfrm>
          <a:prstGeom prst="rect">
            <a:avLst/>
          </a:prstGeom>
          <a:noFill/>
          <a:ln>
            <a:noFill/>
          </a:ln>
        </p:spPr>
        <p:txBody>
          <a:bodyPr anchor="b">
            <a:normAutofit/>
          </a:bodyPr>
          <a:p>
            <a:pPr>
              <a:lnSpc>
                <a:spcPct val="100000"/>
              </a:lnSpc>
            </a:pPr>
            <a:r>
              <a:rPr b="0" lang="en-US" sz="2400" spc="-1" strike="noStrike" cap="all">
                <a:solidFill>
                  <a:srgbClr val="ffffff"/>
                </a:solidFill>
                <a:latin typeface="Franklin Gothic Demi"/>
              </a:rPr>
              <a:t>Results</a:t>
            </a:r>
            <a:endParaRPr b="0" lang="en-US" sz="2400" spc="-1" strike="noStrike">
              <a:solidFill>
                <a:srgbClr val="000000"/>
              </a:solidFill>
              <a:latin typeface="Franklin Gothic Book"/>
            </a:endParaRPr>
          </a:p>
        </p:txBody>
      </p:sp>
      <p:pic>
        <p:nvPicPr>
          <p:cNvPr id="287" name="Picture 22" descr=""/>
          <p:cNvPicPr/>
          <p:nvPr/>
        </p:nvPicPr>
        <p:blipFill>
          <a:blip r:embed="rId1"/>
          <a:srcRect l="0" t="0" r="34016" b="0"/>
          <a:stretch/>
        </p:blipFill>
        <p:spPr>
          <a:xfrm>
            <a:off x="4394880" y="1912320"/>
            <a:ext cx="7156440" cy="2667240"/>
          </a:xfrm>
          <a:prstGeom prst="rect">
            <a:avLst/>
          </a:prstGeom>
          <a:ln>
            <a:noFill/>
          </a:ln>
          <a:effectLst>
            <a:softEdge rad="112500"/>
          </a:effectLst>
        </p:spPr>
      </p:pic>
      <p:sp>
        <p:nvSpPr>
          <p:cNvPr id="288" name="CustomShape 2"/>
          <p:cNvSpPr/>
          <p:nvPr/>
        </p:nvSpPr>
        <p:spPr>
          <a:xfrm>
            <a:off x="767880" y="2275200"/>
            <a:ext cx="3031560" cy="3562560"/>
          </a:xfrm>
          <a:prstGeom prst="rect">
            <a:avLst/>
          </a:prstGeom>
          <a:noFill/>
          <a:ln>
            <a:noFill/>
          </a:ln>
        </p:spPr>
        <p:style>
          <a:lnRef idx="0"/>
          <a:fillRef idx="0"/>
          <a:effectRef idx="0"/>
          <a:fontRef idx="minor"/>
        </p:style>
        <p:txBody>
          <a:bodyPr/>
          <a:p>
            <a:pPr>
              <a:lnSpc>
                <a:spcPct val="100000"/>
              </a:lnSpc>
              <a:spcBef>
                <a:spcPts val="320"/>
              </a:spcBef>
              <a:spcAft>
                <a:spcPts val="601"/>
              </a:spcAft>
            </a:pPr>
            <a:r>
              <a:rPr b="0" lang="en-IN" sz="1600" spc="-1" strike="noStrike">
                <a:solidFill>
                  <a:srgbClr val="ffffff"/>
                </a:solidFill>
                <a:latin typeface="Times New Roman"/>
              </a:rPr>
              <a:t>Data Cleaning : Before using data for model training its essential to clean the data. Cleaning data involves steps like making data into correct format for used for training, removing blanks, and removing unwanted data. In this case we have stopwords (the words that doesn’t contribute in meaning of sentence) so we will remove them first before training the model.</a:t>
            </a:r>
            <a:endParaRPr b="0" lang="en-IN" sz="16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767880" y="1806120"/>
            <a:ext cx="3031560" cy="1721880"/>
          </a:xfrm>
          <a:prstGeom prst="rect">
            <a:avLst/>
          </a:prstGeom>
          <a:noFill/>
          <a:ln>
            <a:noFill/>
          </a:ln>
        </p:spPr>
        <p:txBody>
          <a:bodyPr anchor="b">
            <a:normAutofit/>
          </a:bodyPr>
          <a:p>
            <a:pPr>
              <a:lnSpc>
                <a:spcPct val="100000"/>
              </a:lnSpc>
            </a:pPr>
            <a:r>
              <a:rPr b="1" lang="en-US" sz="2400" spc="-1" strike="noStrike" cap="all">
                <a:solidFill>
                  <a:srgbClr val="ffffff"/>
                </a:solidFill>
                <a:latin typeface="Franklin Gothic Demi"/>
              </a:rPr>
              <a:t>Multinomial </a:t>
            </a:r>
            <a:br/>
            <a:r>
              <a:rPr b="1" lang="en-US" sz="2400" spc="-1" strike="noStrike" cap="all">
                <a:solidFill>
                  <a:srgbClr val="ffffff"/>
                </a:solidFill>
                <a:latin typeface="Franklin Gothic Demi"/>
              </a:rPr>
              <a:t>naive bayes</a:t>
            </a:r>
            <a:br/>
            <a:r>
              <a:rPr b="1" lang="en-US" sz="2400" spc="-1" strike="noStrike" cap="all">
                <a:solidFill>
                  <a:srgbClr val="ffffff"/>
                </a:solidFill>
                <a:latin typeface="Franklin Gothic Demi"/>
              </a:rPr>
              <a:t>Algorithm</a:t>
            </a:r>
            <a:endParaRPr b="1" lang="en-US" sz="2400" spc="-1" strike="noStrike">
              <a:solidFill>
                <a:srgbClr val="000000"/>
              </a:solidFill>
              <a:latin typeface="Franklin Gothic Book"/>
            </a:endParaRPr>
          </a:p>
        </p:txBody>
      </p:sp>
      <p:pic>
        <p:nvPicPr>
          <p:cNvPr id="290" name="Picture 6" descr=""/>
          <p:cNvPicPr/>
          <p:nvPr/>
        </p:nvPicPr>
        <p:blipFill>
          <a:blip r:embed="rId1"/>
          <a:srcRect l="3303" t="12224" r="63848" b="5557"/>
          <a:stretch/>
        </p:blipFill>
        <p:spPr>
          <a:xfrm>
            <a:off x="4299840" y="665280"/>
            <a:ext cx="6335280" cy="6013440"/>
          </a:xfrm>
          <a:prstGeom prst="rect">
            <a:avLst/>
          </a:prstGeom>
          <a:ln>
            <a:noFill/>
          </a:ln>
          <a:effectLst>
            <a:softEdge rad="112500"/>
          </a:effectLst>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792000" y="1806120"/>
            <a:ext cx="3031560" cy="1721880"/>
          </a:xfrm>
          <a:prstGeom prst="rect">
            <a:avLst/>
          </a:prstGeom>
          <a:noFill/>
          <a:ln>
            <a:noFill/>
          </a:ln>
        </p:spPr>
        <p:txBody>
          <a:bodyPr anchor="b">
            <a:normAutofit/>
          </a:bodyPr>
          <a:p>
            <a:pPr>
              <a:lnSpc>
                <a:spcPct val="100000"/>
              </a:lnSpc>
            </a:pPr>
            <a:r>
              <a:rPr b="1" lang="en-US" sz="2400" spc="-1" strike="noStrike" cap="all">
                <a:solidFill>
                  <a:srgbClr val="ffffff"/>
                </a:solidFill>
                <a:latin typeface="Franklin Gothic Demi"/>
              </a:rPr>
              <a:t>Bernoulli </a:t>
            </a:r>
            <a:br/>
            <a:r>
              <a:rPr b="1" lang="en-US" sz="2400" spc="-1" strike="noStrike" cap="all">
                <a:solidFill>
                  <a:srgbClr val="ffffff"/>
                </a:solidFill>
                <a:latin typeface="Franklin Gothic Demi"/>
              </a:rPr>
              <a:t>Naive Bayes</a:t>
            </a:r>
            <a:br/>
            <a:r>
              <a:rPr b="1" lang="en-US" sz="2400" spc="-1" strike="noStrike" cap="all">
                <a:solidFill>
                  <a:srgbClr val="ffffff"/>
                </a:solidFill>
                <a:latin typeface="Franklin Gothic Demi"/>
              </a:rPr>
              <a:t>Algorithm</a:t>
            </a:r>
            <a:endParaRPr b="1" lang="en-US" sz="2400" spc="-1" strike="noStrike">
              <a:solidFill>
                <a:srgbClr val="000000"/>
              </a:solidFill>
              <a:latin typeface="Franklin Gothic Book"/>
            </a:endParaRPr>
          </a:p>
        </p:txBody>
      </p:sp>
      <p:pic>
        <p:nvPicPr>
          <p:cNvPr id="292" name="Picture 4" descr=""/>
          <p:cNvPicPr/>
          <p:nvPr/>
        </p:nvPicPr>
        <p:blipFill>
          <a:blip r:embed="rId1"/>
          <a:srcRect l="3661" t="12857" r="62419" b="7202"/>
          <a:stretch/>
        </p:blipFill>
        <p:spPr>
          <a:xfrm>
            <a:off x="4289040" y="660600"/>
            <a:ext cx="6084720" cy="6030360"/>
          </a:xfrm>
          <a:prstGeom prst="rect">
            <a:avLst/>
          </a:prstGeom>
          <a:ln>
            <a:noFill/>
          </a:ln>
          <a:effectLst>
            <a:softEdge rad="112500"/>
          </a:effectLst>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784440" y="2108520"/>
            <a:ext cx="3031560" cy="1635480"/>
          </a:xfrm>
          <a:prstGeom prst="rect">
            <a:avLst/>
          </a:prstGeom>
          <a:noFill/>
          <a:ln>
            <a:noFill/>
          </a:ln>
        </p:spPr>
        <p:txBody>
          <a:bodyPr anchor="b">
            <a:normAutofit/>
          </a:bodyPr>
          <a:p>
            <a:pPr>
              <a:lnSpc>
                <a:spcPct val="100000"/>
              </a:lnSpc>
            </a:pPr>
            <a:r>
              <a:rPr b="1" lang="en-US" sz="2400" spc="-1" strike="noStrike" cap="all">
                <a:solidFill>
                  <a:srgbClr val="ffffff"/>
                </a:solidFill>
                <a:latin typeface="-apple-system"/>
              </a:rPr>
              <a:t>Logistic </a:t>
            </a:r>
            <a:r>
              <a:rPr b="1" lang="en-US" sz="2800" spc="-1" strike="noStrike" cap="all">
                <a:solidFill>
                  <a:srgbClr val="ffffff"/>
                </a:solidFill>
                <a:latin typeface="-apple-system"/>
              </a:rPr>
              <a:t>Regression</a:t>
            </a:r>
            <a:endParaRPr b="1" lang="en-US" sz="2800" spc="-1" strike="noStrike">
              <a:solidFill>
                <a:srgbClr val="000000"/>
              </a:solidFill>
              <a:latin typeface="Franklin Gothic Book"/>
            </a:endParaRPr>
          </a:p>
        </p:txBody>
      </p:sp>
      <p:pic>
        <p:nvPicPr>
          <p:cNvPr id="294" name="Picture 4" descr=""/>
          <p:cNvPicPr/>
          <p:nvPr/>
        </p:nvPicPr>
        <p:blipFill>
          <a:blip r:embed="rId1"/>
          <a:srcRect l="2423" t="11808" r="59740" b="7202"/>
          <a:stretch/>
        </p:blipFill>
        <p:spPr>
          <a:xfrm>
            <a:off x="4267800" y="615240"/>
            <a:ext cx="6072480" cy="6149520"/>
          </a:xfrm>
          <a:prstGeom prst="rect">
            <a:avLst/>
          </a:prstGeom>
          <a:ln>
            <a:noFill/>
          </a:ln>
          <a:effectLst>
            <a:softEdge rad="112500"/>
          </a:effectLst>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1072440" y="1138320"/>
            <a:ext cx="3031560" cy="445680"/>
          </a:xfrm>
          <a:prstGeom prst="rect">
            <a:avLst/>
          </a:prstGeom>
          <a:noFill/>
          <a:ln>
            <a:noFill/>
          </a:ln>
        </p:spPr>
        <p:txBody>
          <a:bodyPr anchor="b">
            <a:normAutofit/>
          </a:bodyPr>
          <a:p>
            <a:pPr>
              <a:lnSpc>
                <a:spcPct val="100000"/>
              </a:lnSpc>
            </a:pPr>
            <a:r>
              <a:rPr b="1" lang="en-US" sz="2400" spc="-1" strike="noStrike" cap="all">
                <a:solidFill>
                  <a:srgbClr val="ffffff"/>
                </a:solidFill>
                <a:latin typeface="Franklin Gothic Demi"/>
              </a:rPr>
              <a:t>Results</a:t>
            </a:r>
            <a:endParaRPr b="1" lang="en-US" sz="2400" spc="-1" strike="noStrike">
              <a:solidFill>
                <a:srgbClr val="000000"/>
              </a:solidFill>
              <a:latin typeface="Franklin Gothic Book"/>
            </a:endParaRPr>
          </a:p>
        </p:txBody>
      </p:sp>
      <p:sp>
        <p:nvSpPr>
          <p:cNvPr id="296" name="CustomShape 2"/>
          <p:cNvSpPr/>
          <p:nvPr/>
        </p:nvSpPr>
        <p:spPr>
          <a:xfrm>
            <a:off x="777240" y="1894320"/>
            <a:ext cx="3031560" cy="4657680"/>
          </a:xfrm>
          <a:prstGeom prst="rect">
            <a:avLst/>
          </a:prstGeom>
          <a:noFill/>
          <a:ln>
            <a:noFill/>
          </a:ln>
        </p:spPr>
        <p:style>
          <a:lnRef idx="0"/>
          <a:fillRef idx="0"/>
          <a:effectRef idx="0"/>
          <a:fontRef idx="minor"/>
        </p:style>
        <p:txBody>
          <a:bodyPr>
            <a:normAutofit/>
          </a:bodyPr>
          <a:p>
            <a:pPr>
              <a:lnSpc>
                <a:spcPct val="110000"/>
              </a:lnSpc>
              <a:spcBef>
                <a:spcPts val="320"/>
              </a:spcBef>
              <a:spcAft>
                <a:spcPts val="601"/>
              </a:spcAft>
            </a:pPr>
            <a:r>
              <a:rPr b="0" lang="en-IN" sz="1600" spc="-1" strike="noStrike">
                <a:solidFill>
                  <a:srgbClr val="ffffff"/>
                </a:solidFill>
                <a:latin typeface="Franklin Gothic Book"/>
              </a:rPr>
              <a:t>From the results, Multinomial Naive Bayes is slightly better method compared to Bernoulli Naive Bayes and Logistic Regression, with 77.67% accuracy which means the model built for the prediction of sentiment of the restaurant review gives 77.67% right prediction.</a:t>
            </a:r>
            <a:endParaRPr b="0" lang="en-IN" sz="1600" spc="-1" strike="noStrike">
              <a:latin typeface="Arial"/>
            </a:endParaRPr>
          </a:p>
          <a:p>
            <a:pPr>
              <a:lnSpc>
                <a:spcPct val="110000"/>
              </a:lnSpc>
              <a:spcBef>
                <a:spcPts val="320"/>
              </a:spcBef>
              <a:spcAft>
                <a:spcPts val="601"/>
              </a:spcAft>
            </a:pPr>
            <a:endParaRPr b="0" lang="en-IN" sz="1600" spc="-1" strike="noStrike">
              <a:latin typeface="Arial"/>
            </a:endParaRPr>
          </a:p>
          <a:p>
            <a:pPr>
              <a:lnSpc>
                <a:spcPct val="110000"/>
              </a:lnSpc>
              <a:spcBef>
                <a:spcPts val="320"/>
              </a:spcBef>
              <a:spcAft>
                <a:spcPts val="601"/>
              </a:spcAft>
            </a:pPr>
            <a:endParaRPr b="0" lang="en-IN" sz="1600" spc="-1" strike="noStrike">
              <a:latin typeface="Arial"/>
            </a:endParaRPr>
          </a:p>
        </p:txBody>
      </p:sp>
      <p:grpSp>
        <p:nvGrpSpPr>
          <p:cNvPr id="297" name="Group 3"/>
          <p:cNvGrpSpPr/>
          <p:nvPr/>
        </p:nvGrpSpPr>
        <p:grpSpPr>
          <a:xfrm>
            <a:off x="5236920" y="1181160"/>
            <a:ext cx="5978520" cy="4655520"/>
            <a:chOff x="5236920" y="1181160"/>
            <a:chExt cx="5978520" cy="4655520"/>
          </a:xfrm>
        </p:grpSpPr>
        <p:sp>
          <p:nvSpPr>
            <p:cNvPr id="298" name="CustomShape 4"/>
            <p:cNvSpPr/>
            <p:nvPr/>
          </p:nvSpPr>
          <p:spPr>
            <a:xfrm rot="5400000">
              <a:off x="4960080" y="1961640"/>
              <a:ext cx="121608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299" name="CustomShape 5"/>
            <p:cNvSpPr/>
            <p:nvPr/>
          </p:nvSpPr>
          <p:spPr>
            <a:xfrm>
              <a:off x="5236920" y="118116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4520" rIns="45720" tIns="74520" bIns="74160" anchor="ctr"/>
            <a:p>
              <a:pPr algn="ctr">
                <a:lnSpc>
                  <a:spcPct val="90000"/>
                </a:lnSpc>
                <a:spcAft>
                  <a:spcPts val="420"/>
                </a:spcAft>
              </a:pPr>
              <a:r>
                <a:rPr b="0" lang="en-IN" sz="1200" spc="-1" strike="noStrike">
                  <a:solidFill>
                    <a:srgbClr val="ffffff"/>
                  </a:solidFill>
                  <a:latin typeface="Franklin Gothic Book"/>
                </a:rPr>
                <a:t>Using Multinomial Naive Bayes,</a:t>
              </a:r>
              <a:endParaRPr b="0" lang="en-IN" sz="1200" spc="-1" strike="noStrike">
                <a:latin typeface="Arial"/>
              </a:endParaRPr>
            </a:p>
          </p:txBody>
        </p:sp>
        <p:sp>
          <p:nvSpPr>
            <p:cNvPr id="300" name="CustomShape 6"/>
            <p:cNvSpPr/>
            <p:nvPr/>
          </p:nvSpPr>
          <p:spPr>
            <a:xfrm rot="5400000">
              <a:off x="4960080" y="3186720"/>
              <a:ext cx="121608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01" name="CustomShape 7"/>
            <p:cNvSpPr/>
            <p:nvPr/>
          </p:nvSpPr>
          <p:spPr>
            <a:xfrm>
              <a:off x="5236920" y="240624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Accuracy of prediction is 77.67%.</a:t>
              </a:r>
              <a:endParaRPr b="0" lang="en-IN" sz="1100" spc="-1" strike="noStrike">
                <a:latin typeface="Arial"/>
              </a:endParaRPr>
            </a:p>
          </p:txBody>
        </p:sp>
        <p:sp>
          <p:nvSpPr>
            <p:cNvPr id="302" name="CustomShape 8"/>
            <p:cNvSpPr/>
            <p:nvPr/>
          </p:nvSpPr>
          <p:spPr>
            <a:xfrm rot="5400000">
              <a:off x="4960080" y="4411800"/>
              <a:ext cx="121608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03" name="CustomShape 9"/>
            <p:cNvSpPr/>
            <p:nvPr/>
          </p:nvSpPr>
          <p:spPr>
            <a:xfrm>
              <a:off x="5236920" y="363132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Precision of prediction is 0.78.</a:t>
              </a:r>
              <a:endParaRPr b="0" lang="en-IN" sz="1100" spc="-1" strike="noStrike">
                <a:latin typeface="Arial"/>
              </a:endParaRPr>
            </a:p>
          </p:txBody>
        </p:sp>
        <p:sp>
          <p:nvSpPr>
            <p:cNvPr id="304" name="CustomShape 10"/>
            <p:cNvSpPr/>
            <p:nvPr/>
          </p:nvSpPr>
          <p:spPr>
            <a:xfrm>
              <a:off x="5572800" y="5024520"/>
              <a:ext cx="216324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05" name="CustomShape 11"/>
            <p:cNvSpPr/>
            <p:nvPr/>
          </p:nvSpPr>
          <p:spPr>
            <a:xfrm>
              <a:off x="5236920" y="485676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Recall of prediction is 0.77.</a:t>
              </a:r>
              <a:endParaRPr b="0" lang="en-IN" sz="1100" spc="-1" strike="noStrike">
                <a:latin typeface="Arial"/>
              </a:endParaRPr>
            </a:p>
          </p:txBody>
        </p:sp>
        <p:sp>
          <p:nvSpPr>
            <p:cNvPr id="306" name="CustomShape 12"/>
            <p:cNvSpPr/>
            <p:nvPr/>
          </p:nvSpPr>
          <p:spPr>
            <a:xfrm rot="16200000">
              <a:off x="7132320" y="4411800"/>
              <a:ext cx="121608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07" name="CustomShape 13"/>
            <p:cNvSpPr/>
            <p:nvPr/>
          </p:nvSpPr>
          <p:spPr>
            <a:xfrm>
              <a:off x="7409520" y="485676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Using Bernoulli Naive Bayes,</a:t>
              </a:r>
              <a:endParaRPr b="0" lang="en-IN" sz="1100" spc="-1" strike="noStrike">
                <a:latin typeface="Arial"/>
              </a:endParaRPr>
            </a:p>
          </p:txBody>
        </p:sp>
        <p:sp>
          <p:nvSpPr>
            <p:cNvPr id="308" name="CustomShape 14"/>
            <p:cNvSpPr/>
            <p:nvPr/>
          </p:nvSpPr>
          <p:spPr>
            <a:xfrm rot="16200000">
              <a:off x="7132320" y="3186720"/>
              <a:ext cx="121608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09" name="CustomShape 15"/>
            <p:cNvSpPr/>
            <p:nvPr/>
          </p:nvSpPr>
          <p:spPr>
            <a:xfrm>
              <a:off x="7409520" y="363132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Accuracy of prediction is 77.0%.</a:t>
              </a:r>
              <a:endParaRPr b="0" lang="en-IN" sz="1100" spc="-1" strike="noStrike">
                <a:latin typeface="Arial"/>
              </a:endParaRPr>
            </a:p>
          </p:txBody>
        </p:sp>
        <p:sp>
          <p:nvSpPr>
            <p:cNvPr id="310" name="CustomShape 16"/>
            <p:cNvSpPr/>
            <p:nvPr/>
          </p:nvSpPr>
          <p:spPr>
            <a:xfrm rot="16200000">
              <a:off x="7132320" y="1961640"/>
              <a:ext cx="121608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11" name="CustomShape 17"/>
            <p:cNvSpPr/>
            <p:nvPr/>
          </p:nvSpPr>
          <p:spPr>
            <a:xfrm>
              <a:off x="7409520" y="240624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Precision of prediction is 0.76.</a:t>
              </a:r>
              <a:endParaRPr b="0" lang="en-IN" sz="1100" spc="-1" strike="noStrike">
                <a:latin typeface="Arial"/>
              </a:endParaRPr>
            </a:p>
          </p:txBody>
        </p:sp>
        <p:sp>
          <p:nvSpPr>
            <p:cNvPr id="312" name="CustomShape 18"/>
            <p:cNvSpPr/>
            <p:nvPr/>
          </p:nvSpPr>
          <p:spPr>
            <a:xfrm>
              <a:off x="7745040" y="1348920"/>
              <a:ext cx="216324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13" name="CustomShape 19"/>
            <p:cNvSpPr/>
            <p:nvPr/>
          </p:nvSpPr>
          <p:spPr>
            <a:xfrm>
              <a:off x="7409520" y="118116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Recall of prediction is 0.78.</a:t>
              </a:r>
              <a:endParaRPr b="0" lang="en-IN" sz="1100" spc="-1" strike="noStrike">
                <a:latin typeface="Arial"/>
              </a:endParaRPr>
            </a:p>
          </p:txBody>
        </p:sp>
        <p:sp>
          <p:nvSpPr>
            <p:cNvPr id="314" name="CustomShape 20"/>
            <p:cNvSpPr/>
            <p:nvPr/>
          </p:nvSpPr>
          <p:spPr>
            <a:xfrm rot="5400000">
              <a:off x="9305280" y="1961640"/>
              <a:ext cx="121608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15" name="CustomShape 21"/>
            <p:cNvSpPr/>
            <p:nvPr/>
          </p:nvSpPr>
          <p:spPr>
            <a:xfrm>
              <a:off x="9582120" y="118116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Using Logistic Regression,</a:t>
              </a:r>
              <a:endParaRPr b="0" lang="en-IN" sz="1100" spc="-1" strike="noStrike">
                <a:latin typeface="Arial"/>
              </a:endParaRPr>
            </a:p>
          </p:txBody>
        </p:sp>
        <p:sp>
          <p:nvSpPr>
            <p:cNvPr id="316" name="CustomShape 22"/>
            <p:cNvSpPr/>
            <p:nvPr/>
          </p:nvSpPr>
          <p:spPr>
            <a:xfrm rot="5400000">
              <a:off x="9305280" y="3186720"/>
              <a:ext cx="121608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17" name="CustomShape 23"/>
            <p:cNvSpPr/>
            <p:nvPr/>
          </p:nvSpPr>
          <p:spPr>
            <a:xfrm>
              <a:off x="9582120" y="240624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Accuracy of prediction is 76.67%.</a:t>
              </a:r>
              <a:endParaRPr b="0" lang="en-IN" sz="1100" spc="-1" strike="noStrike">
                <a:latin typeface="Arial"/>
              </a:endParaRPr>
            </a:p>
          </p:txBody>
        </p:sp>
        <p:sp>
          <p:nvSpPr>
            <p:cNvPr id="318" name="CustomShape 24"/>
            <p:cNvSpPr/>
            <p:nvPr/>
          </p:nvSpPr>
          <p:spPr>
            <a:xfrm rot="5400000">
              <a:off x="9305280" y="4411800"/>
              <a:ext cx="1216080" cy="146520"/>
            </a:xfrm>
            <a:prstGeom prst="rect">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sp>
        <p:sp>
          <p:nvSpPr>
            <p:cNvPr id="319" name="CustomShape 25"/>
            <p:cNvSpPr/>
            <p:nvPr/>
          </p:nvSpPr>
          <p:spPr>
            <a:xfrm>
              <a:off x="9582120" y="363132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Precision of prediction is 0.8.</a:t>
              </a:r>
              <a:endParaRPr b="0" lang="en-IN" sz="1100" spc="-1" strike="noStrike">
                <a:latin typeface="Arial"/>
              </a:endParaRPr>
            </a:p>
          </p:txBody>
        </p:sp>
        <p:sp>
          <p:nvSpPr>
            <p:cNvPr id="320" name="CustomShape 26"/>
            <p:cNvSpPr/>
            <p:nvPr/>
          </p:nvSpPr>
          <p:spPr>
            <a:xfrm>
              <a:off x="9582120" y="4856760"/>
              <a:ext cx="1633320" cy="979920"/>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16200000"/>
            </a:gradFill>
            <a:ln>
              <a:noFill/>
            </a:ln>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p:spPr>
          <p:style>
            <a:lnRef idx="0"/>
            <a:fillRef idx="0"/>
            <a:effectRef idx="3"/>
            <a:fontRef idx="minor"/>
          </p:style>
          <p:txBody>
            <a:bodyPr lIns="70560" rIns="41760" tIns="70560" bIns="70200" anchor="ctr"/>
            <a:p>
              <a:pPr algn="ctr">
                <a:lnSpc>
                  <a:spcPct val="90000"/>
                </a:lnSpc>
                <a:spcAft>
                  <a:spcPts val="386"/>
                </a:spcAft>
              </a:pPr>
              <a:r>
                <a:rPr b="0" lang="en-IN" sz="1100" spc="-1" strike="noStrike">
                  <a:solidFill>
                    <a:srgbClr val="ffffff"/>
                  </a:solidFill>
                  <a:latin typeface="Franklin Gothic Book"/>
                </a:rPr>
                <a:t>Recall of prediction is 0.71.</a:t>
              </a:r>
              <a:endParaRPr b="0" lang="en-IN" sz="1100" spc="-1" strike="noStrike">
                <a:latin typeface="Arial"/>
              </a:endParaRPr>
            </a:p>
          </p:txBody>
        </p:sp>
      </p:grpSp>
      <p:grpSp>
        <p:nvGrpSpPr>
          <p:cNvPr id="321" name="Group 27"/>
          <p:cNvGrpSpPr/>
          <p:nvPr/>
        </p:nvGrpSpPr>
        <p:grpSpPr>
          <a:xfrm>
            <a:off x="0" y="0"/>
            <a:ext cx="36000" cy="36000"/>
            <a:chOff x="0" y="0"/>
            <a:chExt cx="36000" cy="36000"/>
          </a:xfrm>
        </p:grpSpPr>
      </p:gr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864000" y="1892520"/>
            <a:ext cx="3031560" cy="1635480"/>
          </a:xfrm>
          <a:prstGeom prst="rect">
            <a:avLst/>
          </a:prstGeom>
          <a:noFill/>
          <a:ln>
            <a:noFill/>
          </a:ln>
        </p:spPr>
        <p:txBody>
          <a:bodyPr anchor="b">
            <a:normAutofit/>
          </a:bodyPr>
          <a:p>
            <a:pPr>
              <a:lnSpc>
                <a:spcPct val="100000"/>
              </a:lnSpc>
            </a:pPr>
            <a:r>
              <a:rPr b="1" lang="en-US" sz="2400" spc="-1" strike="noStrike" cap="all">
                <a:solidFill>
                  <a:srgbClr val="ffffff"/>
                </a:solidFill>
                <a:latin typeface="-apple-system"/>
              </a:rPr>
              <a:t>Final </a:t>
            </a:r>
            <a:br/>
            <a:r>
              <a:rPr b="1" lang="en-US" sz="2400" spc="-1" strike="noStrike" cap="all">
                <a:solidFill>
                  <a:srgbClr val="ffffff"/>
                </a:solidFill>
                <a:latin typeface="-apple-system"/>
              </a:rPr>
              <a:t>Outcome </a:t>
            </a:r>
            <a:br/>
            <a:r>
              <a:rPr b="1" lang="en-US" sz="2400" spc="-1" strike="noStrike" cap="all">
                <a:solidFill>
                  <a:srgbClr val="ffffff"/>
                </a:solidFill>
                <a:latin typeface="-apple-system"/>
              </a:rPr>
              <a:t>on </a:t>
            </a:r>
            <a:br/>
            <a:r>
              <a:rPr b="1" lang="en-US" sz="2400" spc="-1" strike="noStrike" cap="all">
                <a:solidFill>
                  <a:srgbClr val="ffffff"/>
                </a:solidFill>
                <a:latin typeface="-apple-system"/>
              </a:rPr>
              <a:t>reviews</a:t>
            </a:r>
            <a:endParaRPr b="1" lang="en-US" sz="2400" spc="-1" strike="noStrike">
              <a:solidFill>
                <a:srgbClr val="000000"/>
              </a:solidFill>
              <a:latin typeface="Franklin Gothic Book"/>
            </a:endParaRPr>
          </a:p>
        </p:txBody>
      </p:sp>
      <p:pic>
        <p:nvPicPr>
          <p:cNvPr id="323" name="Picture 3" descr=""/>
          <p:cNvPicPr/>
          <p:nvPr/>
        </p:nvPicPr>
        <p:blipFill>
          <a:blip r:embed="rId1"/>
          <a:srcRect l="2679" t="16829" r="40720" b="13018"/>
          <a:stretch/>
        </p:blipFill>
        <p:spPr>
          <a:xfrm>
            <a:off x="4430520" y="751320"/>
            <a:ext cx="7322400" cy="53877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6836040" y="1583280"/>
            <a:ext cx="3657240" cy="4258080"/>
          </a:xfrm>
          <a:prstGeom prst="roundRect">
            <a:avLst>
              <a:gd name="adj" fmla="val 16667"/>
            </a:avLst>
          </a:prstGeom>
          <a:ln>
            <a:round/>
          </a:ln>
          <a:effectLst>
            <a:glow rad="228600">
              <a:schemeClr val="bg1">
                <a:alpha val="40000"/>
              </a:schemeClr>
            </a:glow>
          </a:effectLst>
          <a:scene3d>
            <a:camera prst="orthographicFront"/>
            <a:lightRig dir="t" rig="threePt"/>
          </a:scene3d>
          <a:sp3d/>
        </p:spPr>
        <p:style>
          <a:lnRef idx="2">
            <a:schemeClr val="accent1">
              <a:shade val="15000"/>
            </a:schemeClr>
          </a:lnRef>
          <a:fillRef idx="1">
            <a:schemeClr val="accent1"/>
          </a:fillRef>
          <a:effectRef idx="0">
            <a:schemeClr val="accent1"/>
          </a:effectRef>
          <a:fontRef idx="minor"/>
        </p:style>
      </p:sp>
      <p:sp>
        <p:nvSpPr>
          <p:cNvPr id="325" name="TextShape 2"/>
          <p:cNvSpPr txBox="1"/>
          <p:nvPr/>
        </p:nvSpPr>
        <p:spPr>
          <a:xfrm>
            <a:off x="581040" y="493920"/>
            <a:ext cx="11029320" cy="1188360"/>
          </a:xfrm>
          <a:prstGeom prst="rect">
            <a:avLst/>
          </a:prstGeom>
          <a:noFill/>
          <a:ln>
            <a:noFill/>
          </a:ln>
        </p:spPr>
        <p:txBody>
          <a:bodyPr anchor="ctr"/>
          <a:p>
            <a:pPr>
              <a:lnSpc>
                <a:spcPct val="100000"/>
              </a:lnSpc>
            </a:pPr>
            <a:r>
              <a:rPr b="0" lang="en-US" sz="2800" spc="-1" strike="noStrike" cap="all">
                <a:solidFill>
                  <a:srgbClr val="404040"/>
                </a:solidFill>
                <a:latin typeface="Franklin Gothic Demi"/>
              </a:rPr>
              <a:t>links</a:t>
            </a:r>
            <a:endParaRPr b="0" lang="en-US" sz="2800" spc="-1" strike="noStrike">
              <a:solidFill>
                <a:srgbClr val="000000"/>
              </a:solidFill>
              <a:latin typeface="Franklin Gothic Book"/>
            </a:endParaRPr>
          </a:p>
        </p:txBody>
      </p:sp>
      <p:sp>
        <p:nvSpPr>
          <p:cNvPr id="326" name="CustomShape 3"/>
          <p:cNvSpPr/>
          <p:nvPr/>
        </p:nvSpPr>
        <p:spPr>
          <a:xfrm>
            <a:off x="1582920" y="1583280"/>
            <a:ext cx="3657240" cy="4258080"/>
          </a:xfrm>
          <a:prstGeom prst="roundRect">
            <a:avLst>
              <a:gd name="adj" fmla="val 16667"/>
            </a:avLst>
          </a:prstGeom>
          <a:ln>
            <a:round/>
          </a:ln>
          <a:effectLst>
            <a:glow rad="228600">
              <a:schemeClr val="bg1">
                <a:alpha val="40000"/>
              </a:schemeClr>
            </a:glow>
          </a:effectLst>
          <a:scene3d>
            <a:camera prst="orthographicFront"/>
            <a:lightRig dir="t" rig="threePt"/>
          </a:scene3d>
          <a:sp3d/>
        </p:spPr>
        <p:style>
          <a:lnRef idx="2">
            <a:schemeClr val="accent1">
              <a:shade val="15000"/>
            </a:schemeClr>
          </a:lnRef>
          <a:fillRef idx="1">
            <a:schemeClr val="accent1"/>
          </a:fillRef>
          <a:effectRef idx="0">
            <a:schemeClr val="accent1"/>
          </a:effectRef>
          <a:fontRef idx="minor"/>
        </p:style>
      </p:sp>
      <p:pic>
        <p:nvPicPr>
          <p:cNvPr id="327" name="Content Placeholder 4" descr=""/>
          <p:cNvPicPr/>
          <p:nvPr/>
        </p:nvPicPr>
        <p:blipFill>
          <a:blip r:embed="rId1"/>
          <a:stretch/>
        </p:blipFill>
        <p:spPr>
          <a:xfrm>
            <a:off x="7003080" y="2570760"/>
            <a:ext cx="3323520" cy="1869480"/>
          </a:xfrm>
          <a:prstGeom prst="rect">
            <a:avLst/>
          </a:prstGeom>
          <a:ln>
            <a:noFill/>
          </a:ln>
        </p:spPr>
      </p:pic>
      <p:pic>
        <p:nvPicPr>
          <p:cNvPr id="328" name="Picture 10" descr=""/>
          <p:cNvPicPr/>
          <p:nvPr/>
        </p:nvPicPr>
        <p:blipFill>
          <a:blip r:embed="rId2"/>
          <a:stretch/>
        </p:blipFill>
        <p:spPr>
          <a:xfrm>
            <a:off x="2160720" y="2353320"/>
            <a:ext cx="2312280" cy="1423800"/>
          </a:xfrm>
          <a:prstGeom prst="rect">
            <a:avLst/>
          </a:prstGeom>
          <a:ln>
            <a:noFill/>
          </a:ln>
        </p:spPr>
      </p:pic>
      <p:sp>
        <p:nvSpPr>
          <p:cNvPr id="329" name="CustomShape 4"/>
          <p:cNvSpPr/>
          <p:nvPr/>
        </p:nvSpPr>
        <p:spPr>
          <a:xfrm>
            <a:off x="2036880" y="3917160"/>
            <a:ext cx="255996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400" spc="-1" strike="noStrike">
                <a:solidFill>
                  <a:srgbClr val="000000"/>
                </a:solidFill>
                <a:latin typeface="comic"/>
              </a:rPr>
              <a:t>Google Collab</a:t>
            </a:r>
            <a:endParaRPr b="0" lang="en-IN" sz="2400" spc="-1" strike="noStrike">
              <a:latin typeface="Arial"/>
            </a:endParaRPr>
          </a:p>
        </p:txBody>
      </p:sp>
      <p:sp>
        <p:nvSpPr>
          <p:cNvPr id="330" name="CustomShape 5"/>
          <p:cNvSpPr/>
          <p:nvPr/>
        </p:nvSpPr>
        <p:spPr>
          <a:xfrm>
            <a:off x="2083320" y="4936320"/>
            <a:ext cx="2656080" cy="5763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000000"/>
                </a:solidFill>
                <a:latin typeface="Franklin Gothic Book"/>
              </a:rPr>
              <a:t>Click on shape to open link</a:t>
            </a:r>
            <a:endParaRPr b="0" lang="en-IN" sz="1600" spc="-1" strike="noStrike">
              <a:latin typeface="Arial"/>
            </a:endParaRPr>
          </a:p>
        </p:txBody>
      </p:sp>
      <p:sp>
        <p:nvSpPr>
          <p:cNvPr id="331" name="CustomShape 6"/>
          <p:cNvSpPr/>
          <p:nvPr/>
        </p:nvSpPr>
        <p:spPr>
          <a:xfrm>
            <a:off x="7210800" y="4903920"/>
            <a:ext cx="2656080" cy="5763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600" spc="-1" strike="noStrike">
                <a:solidFill>
                  <a:srgbClr val="000000"/>
                </a:solidFill>
                <a:latin typeface="Franklin Gothic Book"/>
              </a:rPr>
              <a:t>Click on shape to open link</a:t>
            </a:r>
            <a:endParaRPr b="0" lang="en-IN" sz="1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581040" y="729720"/>
            <a:ext cx="11029320" cy="987840"/>
          </a:xfrm>
          <a:prstGeom prst="rect">
            <a:avLst/>
          </a:prstGeom>
          <a:noFill/>
          <a:ln>
            <a:noFill/>
          </a:ln>
        </p:spPr>
        <p:txBody>
          <a:bodyPr anchor="b">
            <a:normAutofit/>
          </a:bodyPr>
          <a:p>
            <a:pPr>
              <a:lnSpc>
                <a:spcPct val="100000"/>
              </a:lnSpc>
            </a:pPr>
            <a:r>
              <a:rPr b="0" lang="en-US" sz="2800" spc="-1" strike="noStrike" cap="all">
                <a:solidFill>
                  <a:srgbClr val="404040"/>
                </a:solidFill>
                <a:latin typeface="Franklin Gothic Demi"/>
              </a:rPr>
              <a:t>Project title – “Sentiment Analysis For Restaurant Reviews”</a:t>
            </a:r>
            <a:br/>
            <a:endParaRPr b="0" lang="en-US" sz="2800" spc="-1" strike="noStrike">
              <a:solidFill>
                <a:srgbClr val="000000"/>
              </a:solidFill>
              <a:latin typeface="Franklin Gothic Book"/>
            </a:endParaRPr>
          </a:p>
        </p:txBody>
      </p:sp>
      <p:sp>
        <p:nvSpPr>
          <p:cNvPr id="187" name="TextShape 2"/>
          <p:cNvSpPr txBox="1"/>
          <p:nvPr/>
        </p:nvSpPr>
        <p:spPr>
          <a:xfrm>
            <a:off x="581040" y="1944000"/>
            <a:ext cx="5194440" cy="3632760"/>
          </a:xfrm>
          <a:prstGeom prst="rect">
            <a:avLst/>
          </a:prstGeom>
          <a:noFill/>
          <a:ln>
            <a:noFill/>
          </a:ln>
        </p:spPr>
        <p:txBody>
          <a:bodyPr anchor="ctr">
            <a:normAutofit/>
          </a:bodyPr>
          <a:p>
            <a:pPr>
              <a:lnSpc>
                <a:spcPct val="110000"/>
              </a:lnSpc>
              <a:spcBef>
                <a:spcPts val="340"/>
              </a:spcBef>
              <a:spcAft>
                <a:spcPts val="601"/>
              </a:spcAft>
            </a:pPr>
            <a:r>
              <a:rPr b="0" lang="en-US" sz="1700" spc="-1" strike="noStrike">
                <a:solidFill>
                  <a:srgbClr val="404040"/>
                </a:solidFill>
                <a:latin typeface="Times New Roman"/>
              </a:rPr>
              <a:t>The problem statement is to </a:t>
            </a:r>
            <a:r>
              <a:rPr b="0" lang="en-US" sz="1700" spc="-1" strike="noStrike">
                <a:solidFill>
                  <a:srgbClr val="404040"/>
                </a:solidFill>
                <a:latin typeface="Times New Roman"/>
              </a:rPr>
              <a:t>find whether the Review of the </a:t>
            </a:r>
            <a:r>
              <a:rPr b="0" lang="en-US" sz="1700" spc="-1" strike="noStrike">
                <a:solidFill>
                  <a:srgbClr val="404040"/>
                </a:solidFill>
                <a:latin typeface="Times New Roman"/>
              </a:rPr>
              <a:t>Restaurant is positive or </a:t>
            </a:r>
            <a:r>
              <a:rPr b="0" lang="en-US" sz="1700" spc="-1" strike="noStrike">
                <a:solidFill>
                  <a:srgbClr val="404040"/>
                </a:solidFill>
                <a:latin typeface="Times New Roman"/>
              </a:rPr>
              <a:t>Negative.</a:t>
            </a:r>
            <a:endParaRPr b="0" lang="en-US" sz="1700" spc="-1" strike="noStrike">
              <a:solidFill>
                <a:srgbClr val="404040"/>
              </a:solidFill>
              <a:latin typeface="Franklin Gothic Book"/>
            </a:endParaRPr>
          </a:p>
          <a:p>
            <a:pPr>
              <a:lnSpc>
                <a:spcPct val="110000"/>
              </a:lnSpc>
              <a:spcBef>
                <a:spcPts val="340"/>
              </a:spcBef>
              <a:spcAft>
                <a:spcPts val="601"/>
              </a:spcAft>
            </a:pPr>
            <a:r>
              <a:rPr b="0" lang="en-US" sz="1700" spc="-1" strike="noStrike">
                <a:solidFill>
                  <a:srgbClr val="404040"/>
                </a:solidFill>
                <a:latin typeface="Times New Roman"/>
              </a:rPr>
              <a:t>There are different types of </a:t>
            </a:r>
            <a:r>
              <a:rPr b="0" lang="en-US" sz="1700" spc="-1" strike="noStrike">
                <a:solidFill>
                  <a:srgbClr val="404040"/>
                </a:solidFill>
                <a:latin typeface="Times New Roman"/>
              </a:rPr>
              <a:t>reviews given by the customers </a:t>
            </a:r>
            <a:r>
              <a:rPr b="0" lang="en-US" sz="1700" spc="-1" strike="noStrike">
                <a:solidFill>
                  <a:srgbClr val="404040"/>
                </a:solidFill>
                <a:latin typeface="Times New Roman"/>
              </a:rPr>
              <a:t>after completing eating food. It </a:t>
            </a:r>
            <a:r>
              <a:rPr b="0" lang="en-US" sz="1700" spc="-1" strike="noStrike">
                <a:solidFill>
                  <a:srgbClr val="404040"/>
                </a:solidFill>
                <a:latin typeface="Times New Roman"/>
              </a:rPr>
              <a:t>might be either positive and </a:t>
            </a:r>
            <a:r>
              <a:rPr b="0" lang="en-US" sz="1700" spc="-1" strike="noStrike">
                <a:solidFill>
                  <a:srgbClr val="404040"/>
                </a:solidFill>
                <a:latin typeface="Times New Roman"/>
              </a:rPr>
              <a:t>negative. so we need to predict </a:t>
            </a:r>
            <a:r>
              <a:rPr b="0" lang="en-US" sz="1700" spc="-1" strike="noStrike">
                <a:solidFill>
                  <a:srgbClr val="404040"/>
                </a:solidFill>
                <a:latin typeface="Times New Roman"/>
              </a:rPr>
              <a:t>the how much percentage of </a:t>
            </a:r>
            <a:r>
              <a:rPr b="0" lang="en-US" sz="1700" spc="-1" strike="noStrike">
                <a:solidFill>
                  <a:srgbClr val="404040"/>
                </a:solidFill>
                <a:latin typeface="Times New Roman"/>
              </a:rPr>
              <a:t>good review of Entire dataset .</a:t>
            </a:r>
            <a:endParaRPr b="0" lang="en-US" sz="1700" spc="-1" strike="noStrike">
              <a:solidFill>
                <a:srgbClr val="404040"/>
              </a:solidFill>
              <a:latin typeface="Franklin Gothic Book"/>
            </a:endParaRPr>
          </a:p>
        </p:txBody>
      </p:sp>
      <p:pic>
        <p:nvPicPr>
          <p:cNvPr id="188" name="" descr=""/>
          <p:cNvPicPr/>
          <p:nvPr/>
        </p:nvPicPr>
        <p:blipFill>
          <a:blip r:embed="rId1"/>
          <a:stretch/>
        </p:blipFill>
        <p:spPr>
          <a:xfrm>
            <a:off x="5775480" y="1872000"/>
            <a:ext cx="6050880" cy="45086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581040" y="702000"/>
            <a:ext cx="11029320" cy="1188360"/>
          </a:xfrm>
          <a:prstGeom prst="rect">
            <a:avLst/>
          </a:prstGeom>
          <a:noFill/>
          <a:ln>
            <a:noFill/>
          </a:ln>
        </p:spPr>
        <p:txBody>
          <a:bodyPr anchor="ctr"/>
          <a:p>
            <a:pPr>
              <a:lnSpc>
                <a:spcPct val="100000"/>
              </a:lnSpc>
            </a:pPr>
            <a:r>
              <a:rPr b="0" lang="en-US" sz="2800" spc="-1" strike="noStrike" cap="all">
                <a:solidFill>
                  <a:srgbClr val="404040"/>
                </a:solidFill>
                <a:latin typeface="Franklin Gothic Demi"/>
              </a:rPr>
              <a:t>AGENDA</a:t>
            </a:r>
            <a:endParaRPr b="0" lang="en-US" sz="2800" spc="-1" strike="noStrike">
              <a:solidFill>
                <a:srgbClr val="000000"/>
              </a:solidFill>
              <a:latin typeface="Franklin Gothic Book"/>
            </a:endParaRPr>
          </a:p>
        </p:txBody>
      </p:sp>
      <p:sp>
        <p:nvSpPr>
          <p:cNvPr id="190" name="TextShape 2"/>
          <p:cNvSpPr txBox="1"/>
          <p:nvPr/>
        </p:nvSpPr>
        <p:spPr>
          <a:xfrm>
            <a:off x="581040" y="1741320"/>
            <a:ext cx="5916600" cy="4233600"/>
          </a:xfrm>
          <a:prstGeom prst="rect">
            <a:avLst/>
          </a:prstGeom>
          <a:noFill/>
          <a:ln>
            <a:noFill/>
          </a:ln>
        </p:spPr>
        <p:txBody>
          <a:bodyPr anchor="ctr">
            <a:normAutofit/>
          </a:bodyPr>
          <a:p>
            <a:pPr algn="just">
              <a:lnSpc>
                <a:spcPct val="110000"/>
              </a:lnSpc>
              <a:spcBef>
                <a:spcPts val="340"/>
              </a:spcBef>
              <a:spcAft>
                <a:spcPts val="601"/>
              </a:spcAft>
            </a:pPr>
            <a:r>
              <a:rPr b="0" lang="en-US" sz="1700" spc="-1" strike="noStrike">
                <a:solidFill>
                  <a:srgbClr val="404040"/>
                </a:solidFill>
                <a:latin typeface="Times New Roman"/>
              </a:rPr>
              <a:t>As the influence of the social </a:t>
            </a:r>
            <a:r>
              <a:rPr b="0" lang="en-US" sz="1700" spc="-1" strike="noStrike">
                <a:solidFill>
                  <a:srgbClr val="404040"/>
                </a:solidFill>
                <a:latin typeface="Times New Roman"/>
              </a:rPr>
              <a:t>media and internet is increasing </a:t>
            </a:r>
            <a:r>
              <a:rPr b="0" lang="en-US" sz="1700" spc="-1" strike="noStrike">
                <a:solidFill>
                  <a:srgbClr val="404040"/>
                </a:solidFill>
                <a:latin typeface="Times New Roman"/>
              </a:rPr>
              <a:t>in ones life there arises a need </a:t>
            </a:r>
            <a:r>
              <a:rPr b="0" lang="en-US" sz="1700" spc="-1" strike="noStrike">
                <a:solidFill>
                  <a:srgbClr val="404040"/>
                </a:solidFill>
                <a:latin typeface="Times New Roman"/>
              </a:rPr>
              <a:t>to analyse the valuable insights </a:t>
            </a:r>
            <a:r>
              <a:rPr b="0" lang="en-US" sz="1700" spc="-1" strike="noStrike">
                <a:solidFill>
                  <a:srgbClr val="404040"/>
                </a:solidFill>
                <a:latin typeface="Times New Roman"/>
              </a:rPr>
              <a:t>from the data scattered over the </a:t>
            </a:r>
            <a:r>
              <a:rPr b="0" lang="en-US" sz="1700" spc="-1" strike="noStrike">
                <a:solidFill>
                  <a:srgbClr val="404040"/>
                </a:solidFill>
                <a:latin typeface="Times New Roman"/>
              </a:rPr>
              <a:t>internet in various forms. </a:t>
            </a:r>
            <a:r>
              <a:rPr b="0" lang="en-US" sz="1700" spc="-1" strike="noStrike">
                <a:solidFill>
                  <a:srgbClr val="404040"/>
                </a:solidFill>
                <a:latin typeface="Times New Roman"/>
              </a:rPr>
              <a:t>Business like restaurants can </a:t>
            </a:r>
            <a:r>
              <a:rPr b="0" lang="en-US" sz="1700" spc="-1" strike="noStrike">
                <a:solidFill>
                  <a:srgbClr val="404040"/>
                </a:solidFill>
                <a:latin typeface="Times New Roman"/>
              </a:rPr>
              <a:t>use this data to find out how </a:t>
            </a:r>
            <a:r>
              <a:rPr b="0" lang="en-US" sz="1700" spc="-1" strike="noStrike">
                <a:solidFill>
                  <a:srgbClr val="404040"/>
                </a:solidFill>
                <a:latin typeface="Times New Roman"/>
              </a:rPr>
              <a:t>they are performing and find </a:t>
            </a:r>
            <a:r>
              <a:rPr b="0" lang="en-US" sz="1700" spc="-1" strike="noStrike">
                <a:solidFill>
                  <a:srgbClr val="404040"/>
                </a:solidFill>
                <a:latin typeface="Times New Roman"/>
              </a:rPr>
              <a:t>out what are the reviews of </a:t>
            </a:r>
            <a:r>
              <a:rPr b="0" lang="en-US" sz="1700" spc="-1" strike="noStrike">
                <a:solidFill>
                  <a:srgbClr val="404040"/>
                </a:solidFill>
                <a:latin typeface="Times New Roman"/>
              </a:rPr>
              <a:t>their customers and know what </a:t>
            </a:r>
            <a:r>
              <a:rPr b="0" lang="en-US" sz="1700" spc="-1" strike="noStrike">
                <a:solidFill>
                  <a:srgbClr val="404040"/>
                </a:solidFill>
                <a:latin typeface="Times New Roman"/>
              </a:rPr>
              <a:t>their customers are really </a:t>
            </a:r>
            <a:r>
              <a:rPr b="0" lang="en-US" sz="1700" spc="-1" strike="noStrike">
                <a:solidFill>
                  <a:srgbClr val="404040"/>
                </a:solidFill>
                <a:latin typeface="Times New Roman"/>
              </a:rPr>
              <a:t>thinking of them. Our goal is to </a:t>
            </a:r>
            <a:r>
              <a:rPr b="0" lang="en-US" sz="1700" spc="-1" strike="noStrike">
                <a:solidFill>
                  <a:srgbClr val="404040"/>
                </a:solidFill>
                <a:latin typeface="Times New Roman"/>
              </a:rPr>
              <a:t>create a AI algorithm that finds </a:t>
            </a:r>
            <a:r>
              <a:rPr b="0" lang="en-US" sz="1700" spc="-1" strike="noStrike">
                <a:solidFill>
                  <a:srgbClr val="404040"/>
                </a:solidFill>
                <a:latin typeface="Times New Roman"/>
              </a:rPr>
              <a:t>the sentiment of a user from its </a:t>
            </a:r>
            <a:r>
              <a:rPr b="0" lang="en-US" sz="1700" spc="-1" strike="noStrike">
                <a:solidFill>
                  <a:srgbClr val="404040"/>
                </a:solidFill>
                <a:latin typeface="Times New Roman"/>
              </a:rPr>
              <a:t>review and distinguish it </a:t>
            </a:r>
            <a:r>
              <a:rPr b="0" lang="en-US" sz="1700" spc="-1" strike="noStrike">
                <a:solidFill>
                  <a:srgbClr val="404040"/>
                </a:solidFill>
                <a:latin typeface="Times New Roman"/>
              </a:rPr>
              <a:t>between two categories either </a:t>
            </a:r>
            <a:r>
              <a:rPr b="0" lang="en-US" sz="1700" spc="-1" strike="noStrike">
                <a:solidFill>
                  <a:srgbClr val="404040"/>
                </a:solidFill>
                <a:latin typeface="Times New Roman"/>
              </a:rPr>
              <a:t>positive or negative. This can </a:t>
            </a:r>
            <a:r>
              <a:rPr b="0" lang="en-US" sz="1700" spc="-1" strike="noStrike">
                <a:solidFill>
                  <a:srgbClr val="404040"/>
                </a:solidFill>
                <a:latin typeface="Times New Roman"/>
              </a:rPr>
              <a:t>be really beneficial for the </a:t>
            </a:r>
            <a:r>
              <a:rPr b="0" lang="en-US" sz="1700" spc="-1" strike="noStrike">
                <a:solidFill>
                  <a:srgbClr val="404040"/>
                </a:solidFill>
                <a:latin typeface="Times New Roman"/>
              </a:rPr>
              <a:t>restaurants to gain insights and </a:t>
            </a:r>
            <a:r>
              <a:rPr b="0" lang="en-US" sz="1700" spc="-1" strike="noStrike">
                <a:solidFill>
                  <a:srgbClr val="404040"/>
                </a:solidFill>
                <a:latin typeface="Times New Roman"/>
              </a:rPr>
              <a:t>also to recognise which dish is </a:t>
            </a:r>
            <a:r>
              <a:rPr b="0" lang="en-US" sz="1700" spc="-1" strike="noStrike">
                <a:solidFill>
                  <a:srgbClr val="404040"/>
                </a:solidFill>
                <a:latin typeface="Times New Roman"/>
              </a:rPr>
              <a:t>performing best, what are the </a:t>
            </a:r>
            <a:r>
              <a:rPr b="0" lang="en-US" sz="1700" spc="-1" strike="noStrike">
                <a:solidFill>
                  <a:srgbClr val="404040"/>
                </a:solidFill>
                <a:latin typeface="Times New Roman"/>
              </a:rPr>
              <a:t>areas to work on, what are the </a:t>
            </a:r>
            <a:r>
              <a:rPr b="0" lang="en-US" sz="1700" spc="-1" strike="noStrike">
                <a:solidFill>
                  <a:srgbClr val="404040"/>
                </a:solidFill>
                <a:latin typeface="Times New Roman"/>
              </a:rPr>
              <a:t>negative points. Using this </a:t>
            </a:r>
            <a:r>
              <a:rPr b="0" lang="en-US" sz="1700" spc="-1" strike="noStrike">
                <a:solidFill>
                  <a:srgbClr val="404040"/>
                </a:solidFill>
                <a:latin typeface="Times New Roman"/>
              </a:rPr>
              <a:t>knowledge they can upgrade </a:t>
            </a:r>
            <a:r>
              <a:rPr b="0" lang="en-US" sz="1700" spc="-1" strike="noStrike">
                <a:solidFill>
                  <a:srgbClr val="404040"/>
                </a:solidFill>
                <a:latin typeface="Times New Roman"/>
              </a:rPr>
              <a:t>themselves so that they can </a:t>
            </a:r>
            <a:r>
              <a:rPr b="0" lang="en-US" sz="1700" spc="-1" strike="noStrike">
                <a:solidFill>
                  <a:srgbClr val="404040"/>
                </a:solidFill>
                <a:latin typeface="Times New Roman"/>
              </a:rPr>
              <a:t>perform well on their </a:t>
            </a:r>
            <a:r>
              <a:rPr b="0" lang="en-US" sz="1700" spc="-1" strike="noStrike">
                <a:solidFill>
                  <a:srgbClr val="404040"/>
                </a:solidFill>
                <a:latin typeface="Times New Roman"/>
              </a:rPr>
              <a:t>customers.</a:t>
            </a:r>
            <a:endParaRPr b="0" lang="en-US" sz="1700" spc="-1" strike="noStrike">
              <a:solidFill>
                <a:srgbClr val="404040"/>
              </a:solidFill>
              <a:latin typeface="Franklin Gothic Book"/>
            </a:endParaRPr>
          </a:p>
        </p:txBody>
      </p:sp>
      <p:pic>
        <p:nvPicPr>
          <p:cNvPr id="191" name="3D Model 5" descr=""/>
          <p:cNvPicPr/>
          <p:nvPr/>
        </p:nvPicPr>
        <p:blipFill>
          <a:blip r:embed="rId1"/>
          <a:stretch/>
        </p:blipFill>
        <p:spPr>
          <a:xfrm>
            <a:off x="7107480" y="2745720"/>
            <a:ext cx="4806000" cy="222120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767880" y="933480"/>
            <a:ext cx="3031560" cy="1721880"/>
          </a:xfrm>
          <a:prstGeom prst="rect">
            <a:avLst/>
          </a:prstGeom>
          <a:noFill/>
          <a:ln>
            <a:noFill/>
          </a:ln>
        </p:spPr>
        <p:txBody>
          <a:bodyPr anchor="b">
            <a:normAutofit/>
          </a:bodyPr>
          <a:p>
            <a:pPr>
              <a:lnSpc>
                <a:spcPct val="100000"/>
              </a:lnSpc>
            </a:pPr>
            <a:r>
              <a:rPr b="0" lang="en-US" sz="2400" spc="-1" strike="noStrike" cap="all">
                <a:solidFill>
                  <a:srgbClr val="ffffff"/>
                </a:solidFill>
                <a:latin typeface="Franklin Gothic Demi"/>
              </a:rPr>
              <a:t>PROJECT  OVERVIEW</a:t>
            </a:r>
            <a:endParaRPr b="0" lang="en-US" sz="2400" spc="-1" strike="noStrike">
              <a:solidFill>
                <a:srgbClr val="000000"/>
              </a:solidFill>
              <a:latin typeface="Franklin Gothic Book"/>
            </a:endParaRPr>
          </a:p>
        </p:txBody>
      </p:sp>
      <p:grpSp>
        <p:nvGrpSpPr>
          <p:cNvPr id="193" name="Group 2"/>
          <p:cNvGrpSpPr/>
          <p:nvPr/>
        </p:nvGrpSpPr>
        <p:grpSpPr>
          <a:xfrm>
            <a:off x="4560840" y="1236600"/>
            <a:ext cx="6975360" cy="4656240"/>
            <a:chOff x="4560840" y="1236600"/>
            <a:chExt cx="6975360" cy="4656240"/>
          </a:xfrm>
        </p:grpSpPr>
        <p:sp>
          <p:nvSpPr>
            <p:cNvPr id="194" name="CustomShape 3"/>
            <p:cNvSpPr/>
            <p:nvPr/>
          </p:nvSpPr>
          <p:spPr>
            <a:xfrm>
              <a:off x="4984920" y="1236600"/>
              <a:ext cx="693360" cy="693360"/>
            </a:xfrm>
            <a:prstGeom prst="rect">
              <a:avLst/>
            </a:prstGeom>
            <a:blipFill rotWithShape="0">
              <a:blip r:embed="rId1"/>
              <a:stretch>
                <a:fillRect/>
              </a:stretch>
            </a:blipFill>
            <a:ln>
              <a:noFill/>
            </a:ln>
          </p:spPr>
          <p:style>
            <a:lnRef idx="2"/>
            <a:fillRef idx="0"/>
            <a:effectRef idx="0"/>
            <a:fontRef idx="minor"/>
          </p:style>
        </p:sp>
        <p:sp>
          <p:nvSpPr>
            <p:cNvPr id="195" name="CustomShape 4"/>
            <p:cNvSpPr/>
            <p:nvPr/>
          </p:nvSpPr>
          <p:spPr>
            <a:xfrm>
              <a:off x="4560840" y="2253240"/>
              <a:ext cx="1541160" cy="1118520"/>
            </a:xfrm>
            <a:prstGeom prst="rect">
              <a:avLst/>
            </a:prstGeom>
            <a:noFill/>
            <a:ln>
              <a:noFill/>
            </a:ln>
          </p:spPr>
          <p:style>
            <a:lnRef idx="0"/>
            <a:fillRef idx="0"/>
            <a:effectRef idx="0"/>
            <a:fontRef idx="minor"/>
          </p:style>
          <p:txBody>
            <a:bodyPr lIns="0" rIns="0" tIns="0" bIns="0"/>
            <a:p>
              <a:pPr algn="ctr">
                <a:lnSpc>
                  <a:spcPct val="90000"/>
                </a:lnSpc>
                <a:spcAft>
                  <a:spcPts val="386"/>
                </a:spcAft>
              </a:pPr>
              <a:r>
                <a:rPr b="1" lang="en-IN" sz="1100" spc="-1" strike="noStrike">
                  <a:solidFill>
                    <a:srgbClr val="000000"/>
                  </a:solidFill>
                  <a:latin typeface="Times New Roman"/>
                </a:rPr>
                <a:t>Purpose: </a:t>
              </a:r>
              <a:endParaRPr b="0" lang="en-IN" sz="1100" spc="-1" strike="noStrike">
                <a:latin typeface="Arial"/>
              </a:endParaRPr>
            </a:p>
          </p:txBody>
        </p:sp>
        <p:sp>
          <p:nvSpPr>
            <p:cNvPr id="196" name="CustomShape 5"/>
            <p:cNvSpPr/>
            <p:nvPr/>
          </p:nvSpPr>
          <p:spPr>
            <a:xfrm>
              <a:off x="6796080" y="1236600"/>
              <a:ext cx="693360" cy="693360"/>
            </a:xfrm>
            <a:prstGeom prst="rect">
              <a:avLst/>
            </a:prstGeom>
            <a:blipFill rotWithShape="0">
              <a:blip r:embed="rId2"/>
              <a:stretch>
                <a:fillRect/>
              </a:stretch>
            </a:blipFill>
            <a:ln>
              <a:noFill/>
            </a:ln>
          </p:spPr>
          <p:style>
            <a:lnRef idx="2"/>
            <a:fillRef idx="0"/>
            <a:effectRef idx="0"/>
            <a:fontRef idx="minor"/>
          </p:style>
        </p:sp>
        <p:sp>
          <p:nvSpPr>
            <p:cNvPr id="197" name="CustomShape 6"/>
            <p:cNvSpPr/>
            <p:nvPr/>
          </p:nvSpPr>
          <p:spPr>
            <a:xfrm>
              <a:off x="6372360" y="2253240"/>
              <a:ext cx="1541160" cy="1118520"/>
            </a:xfrm>
            <a:prstGeom prst="rect">
              <a:avLst/>
            </a:prstGeom>
            <a:noFill/>
            <a:ln>
              <a:noFill/>
            </a:ln>
          </p:spPr>
          <p:style>
            <a:lnRef idx="0"/>
            <a:fillRef idx="0"/>
            <a:effectRef idx="0"/>
            <a:fontRef idx="minor"/>
          </p:style>
          <p:txBody>
            <a:bodyPr lIns="0" rIns="0" tIns="0" bIns="0"/>
            <a:p>
              <a:pPr algn="ctr">
                <a:lnSpc>
                  <a:spcPct val="90000"/>
                </a:lnSpc>
                <a:spcAft>
                  <a:spcPts val="386"/>
                </a:spcAft>
              </a:pPr>
              <a:r>
                <a:rPr b="0" lang="en-IN" sz="1100" spc="-1" strike="noStrike">
                  <a:solidFill>
                    <a:srgbClr val="000000"/>
                  </a:solidFill>
                  <a:latin typeface="Times New Roman"/>
                </a:rPr>
                <a:t>The primary objective is to develop a model or system that can analyze text data (reviews) and determine the sentiment associated with them.</a:t>
              </a:r>
              <a:endParaRPr b="0" lang="en-IN" sz="1100" spc="-1" strike="noStrike">
                <a:latin typeface="Arial"/>
              </a:endParaRPr>
            </a:p>
          </p:txBody>
        </p:sp>
        <p:sp>
          <p:nvSpPr>
            <p:cNvPr id="198" name="CustomShape 7"/>
            <p:cNvSpPr/>
            <p:nvPr/>
          </p:nvSpPr>
          <p:spPr>
            <a:xfrm>
              <a:off x="8607600" y="1236600"/>
              <a:ext cx="693360" cy="693360"/>
            </a:xfrm>
            <a:prstGeom prst="rect">
              <a:avLst/>
            </a:prstGeom>
            <a:blipFill rotWithShape="0">
              <a:blip r:embed="rId3"/>
              <a:stretch>
                <a:fillRect/>
              </a:stretch>
            </a:blipFill>
            <a:ln>
              <a:noFill/>
            </a:ln>
          </p:spPr>
          <p:style>
            <a:lnRef idx="2"/>
            <a:fillRef idx="0"/>
            <a:effectRef idx="0"/>
            <a:fontRef idx="minor"/>
          </p:style>
        </p:sp>
        <p:sp>
          <p:nvSpPr>
            <p:cNvPr id="199" name="CustomShape 8"/>
            <p:cNvSpPr/>
            <p:nvPr/>
          </p:nvSpPr>
          <p:spPr>
            <a:xfrm>
              <a:off x="8183520" y="2253240"/>
              <a:ext cx="1541160" cy="1118520"/>
            </a:xfrm>
            <a:prstGeom prst="rect">
              <a:avLst/>
            </a:prstGeom>
            <a:noFill/>
            <a:ln>
              <a:noFill/>
            </a:ln>
          </p:spPr>
          <p:style>
            <a:lnRef idx="0"/>
            <a:fillRef idx="0"/>
            <a:effectRef idx="0"/>
            <a:fontRef idx="minor"/>
          </p:style>
          <p:txBody>
            <a:bodyPr lIns="0" rIns="0" tIns="0" bIns="0"/>
            <a:p>
              <a:pPr algn="ctr">
                <a:lnSpc>
                  <a:spcPct val="90000"/>
                </a:lnSpc>
                <a:spcAft>
                  <a:spcPts val="386"/>
                </a:spcAft>
              </a:pPr>
              <a:r>
                <a:rPr b="0" lang="en-IN" sz="1100" spc="-1" strike="noStrike">
                  <a:solidFill>
                    <a:srgbClr val="000000"/>
                  </a:solidFill>
                  <a:latin typeface="Times New Roman"/>
                </a:rPr>
                <a:t>The project aims to develop a system that automatically evaluates and categorizes customer reviews of restaurants based on their sentiments. </a:t>
              </a:r>
              <a:endParaRPr b="0" lang="en-IN" sz="1100" spc="-1" strike="noStrike">
                <a:latin typeface="Arial"/>
              </a:endParaRPr>
            </a:p>
          </p:txBody>
        </p:sp>
        <p:sp>
          <p:nvSpPr>
            <p:cNvPr id="200" name="CustomShape 9"/>
            <p:cNvSpPr/>
            <p:nvPr/>
          </p:nvSpPr>
          <p:spPr>
            <a:xfrm>
              <a:off x="10419120" y="1236600"/>
              <a:ext cx="693360" cy="693360"/>
            </a:xfrm>
            <a:prstGeom prst="rect">
              <a:avLst/>
            </a:prstGeom>
            <a:blipFill rotWithShape="0">
              <a:blip r:embed="rId4"/>
              <a:stretch>
                <a:fillRect/>
              </a:stretch>
            </a:blipFill>
            <a:ln>
              <a:noFill/>
            </a:ln>
          </p:spPr>
          <p:style>
            <a:lnRef idx="2"/>
            <a:fillRef idx="0"/>
            <a:effectRef idx="0"/>
            <a:fontRef idx="minor"/>
          </p:style>
        </p:sp>
        <p:sp>
          <p:nvSpPr>
            <p:cNvPr id="201" name="CustomShape 10"/>
            <p:cNvSpPr/>
            <p:nvPr/>
          </p:nvSpPr>
          <p:spPr>
            <a:xfrm>
              <a:off x="9995040" y="2253240"/>
              <a:ext cx="1541160" cy="1118520"/>
            </a:xfrm>
            <a:prstGeom prst="rect">
              <a:avLst/>
            </a:prstGeom>
            <a:noFill/>
            <a:ln>
              <a:noFill/>
            </a:ln>
          </p:spPr>
          <p:style>
            <a:lnRef idx="0"/>
            <a:fillRef idx="0"/>
            <a:effectRef idx="0"/>
            <a:fontRef idx="minor"/>
          </p:style>
          <p:txBody>
            <a:bodyPr lIns="0" rIns="0" tIns="0" bIns="0"/>
            <a:p>
              <a:pPr algn="ctr">
                <a:lnSpc>
                  <a:spcPct val="90000"/>
                </a:lnSpc>
                <a:spcAft>
                  <a:spcPts val="386"/>
                </a:spcAft>
              </a:pPr>
              <a:r>
                <a:rPr b="0" lang="en-IN" sz="1100" spc="-1" strike="noStrike">
                  <a:solidFill>
                    <a:srgbClr val="000000"/>
                  </a:solidFill>
                  <a:latin typeface="Times New Roman"/>
                </a:rPr>
                <a:t>The project uses Natural Language Processing (NLP) techniques and machine learning models to analyze text data and provide insights into customer satisfaction levels.</a:t>
              </a:r>
              <a:endParaRPr b="0" lang="en-IN" sz="1100" spc="-1" strike="noStrike">
                <a:latin typeface="Arial"/>
              </a:endParaRPr>
            </a:p>
          </p:txBody>
        </p:sp>
        <p:sp>
          <p:nvSpPr>
            <p:cNvPr id="202" name="CustomShape 11"/>
            <p:cNvSpPr/>
            <p:nvPr/>
          </p:nvSpPr>
          <p:spPr>
            <a:xfrm>
              <a:off x="4984920" y="3757320"/>
              <a:ext cx="693360" cy="693360"/>
            </a:xfrm>
            <a:prstGeom prst="rect">
              <a:avLst/>
            </a:prstGeom>
            <a:blipFill rotWithShape="0">
              <a:blip r:embed="rId5"/>
              <a:stretch>
                <a:fillRect/>
              </a:stretch>
            </a:blipFill>
            <a:ln>
              <a:noFill/>
            </a:ln>
          </p:spPr>
          <p:style>
            <a:lnRef idx="2"/>
            <a:fillRef idx="0"/>
            <a:effectRef idx="0"/>
            <a:fontRef idx="minor"/>
          </p:style>
        </p:sp>
        <p:sp>
          <p:nvSpPr>
            <p:cNvPr id="203" name="CustomShape 12"/>
            <p:cNvSpPr/>
            <p:nvPr/>
          </p:nvSpPr>
          <p:spPr>
            <a:xfrm>
              <a:off x="4560840" y="4774320"/>
              <a:ext cx="1541160" cy="1118520"/>
            </a:xfrm>
            <a:prstGeom prst="rect">
              <a:avLst/>
            </a:prstGeom>
            <a:noFill/>
            <a:ln>
              <a:noFill/>
            </a:ln>
          </p:spPr>
          <p:style>
            <a:lnRef idx="0"/>
            <a:fillRef idx="0"/>
            <a:effectRef idx="0"/>
            <a:fontRef idx="minor"/>
          </p:style>
          <p:txBody>
            <a:bodyPr lIns="0" rIns="0" tIns="0" bIns="0"/>
            <a:p>
              <a:pPr algn="ctr">
                <a:lnSpc>
                  <a:spcPct val="90000"/>
                </a:lnSpc>
                <a:spcAft>
                  <a:spcPts val="386"/>
                </a:spcAft>
              </a:pPr>
              <a:r>
                <a:rPr b="1" lang="en-IN" sz="1100" spc="-1" strike="noStrike">
                  <a:solidFill>
                    <a:srgbClr val="000000"/>
                  </a:solidFill>
                  <a:latin typeface="Times New Roman"/>
                </a:rPr>
                <a:t>Scope:</a:t>
              </a:r>
              <a:endParaRPr b="0" lang="en-IN" sz="1100" spc="-1" strike="noStrike">
                <a:latin typeface="Arial"/>
              </a:endParaRPr>
            </a:p>
          </p:txBody>
        </p:sp>
        <p:sp>
          <p:nvSpPr>
            <p:cNvPr id="204" name="CustomShape 13"/>
            <p:cNvSpPr/>
            <p:nvPr/>
          </p:nvSpPr>
          <p:spPr>
            <a:xfrm>
              <a:off x="6796080" y="3757320"/>
              <a:ext cx="693360" cy="693360"/>
            </a:xfrm>
            <a:prstGeom prst="rect">
              <a:avLst/>
            </a:prstGeom>
            <a:blipFill rotWithShape="0">
              <a:blip r:embed="rId6"/>
              <a:stretch>
                <a:fillRect/>
              </a:stretch>
            </a:blipFill>
            <a:ln>
              <a:noFill/>
            </a:ln>
          </p:spPr>
          <p:style>
            <a:lnRef idx="2"/>
            <a:fillRef idx="0"/>
            <a:effectRef idx="0"/>
            <a:fontRef idx="minor"/>
          </p:style>
        </p:sp>
        <p:sp>
          <p:nvSpPr>
            <p:cNvPr id="205" name="CustomShape 14"/>
            <p:cNvSpPr/>
            <p:nvPr/>
          </p:nvSpPr>
          <p:spPr>
            <a:xfrm>
              <a:off x="6372360" y="4774320"/>
              <a:ext cx="1541160" cy="1118520"/>
            </a:xfrm>
            <a:prstGeom prst="rect">
              <a:avLst/>
            </a:prstGeom>
            <a:noFill/>
            <a:ln>
              <a:noFill/>
            </a:ln>
          </p:spPr>
          <p:style>
            <a:lnRef idx="0"/>
            <a:fillRef idx="0"/>
            <a:effectRef idx="0"/>
            <a:fontRef idx="minor"/>
          </p:style>
          <p:txBody>
            <a:bodyPr lIns="0" rIns="0" tIns="0" bIns="0"/>
            <a:p>
              <a:pPr algn="ctr">
                <a:lnSpc>
                  <a:spcPct val="90000"/>
                </a:lnSpc>
                <a:spcAft>
                  <a:spcPts val="386"/>
                </a:spcAft>
              </a:pPr>
              <a:r>
                <a:rPr b="0" lang="en-IN" sz="1100" spc="-1" strike="noStrike">
                  <a:solidFill>
                    <a:srgbClr val="000000"/>
                  </a:solidFill>
                  <a:latin typeface="Times New Roman"/>
                </a:rPr>
                <a:t>Sentiment analysis of restaurant reviews can be used to understand overall customer satisfaction, specific aspects of the dining experience, customer demographics, and competitive performance.</a:t>
              </a:r>
              <a:endParaRPr b="0" lang="en-IN" sz="1100" spc="-1" strike="noStrike">
                <a:latin typeface="Arial"/>
              </a:endParaRPr>
            </a:p>
          </p:txBody>
        </p:sp>
        <p:sp>
          <p:nvSpPr>
            <p:cNvPr id="206" name="CustomShape 15"/>
            <p:cNvSpPr/>
            <p:nvPr/>
          </p:nvSpPr>
          <p:spPr>
            <a:xfrm>
              <a:off x="8607600" y="3757320"/>
              <a:ext cx="693360" cy="693360"/>
            </a:xfrm>
            <a:prstGeom prst="rect">
              <a:avLst/>
            </a:prstGeom>
            <a:blipFill rotWithShape="0">
              <a:blip r:embed="rId7"/>
              <a:stretch>
                <a:fillRect/>
              </a:stretch>
            </a:blipFill>
            <a:ln>
              <a:noFill/>
            </a:ln>
          </p:spPr>
          <p:style>
            <a:lnRef idx="2"/>
            <a:fillRef idx="0"/>
            <a:effectRef idx="0"/>
            <a:fontRef idx="minor"/>
          </p:style>
        </p:sp>
        <p:sp>
          <p:nvSpPr>
            <p:cNvPr id="207" name="CustomShape 16"/>
            <p:cNvSpPr/>
            <p:nvPr/>
          </p:nvSpPr>
          <p:spPr>
            <a:xfrm>
              <a:off x="8183520" y="4774320"/>
              <a:ext cx="1541160" cy="1118520"/>
            </a:xfrm>
            <a:prstGeom prst="rect">
              <a:avLst/>
            </a:prstGeom>
            <a:noFill/>
            <a:ln>
              <a:noFill/>
            </a:ln>
          </p:spPr>
          <p:style>
            <a:lnRef idx="0"/>
            <a:fillRef idx="0"/>
            <a:effectRef idx="0"/>
            <a:fontRef idx="minor"/>
          </p:style>
          <p:txBody>
            <a:bodyPr lIns="0" rIns="0" tIns="0" bIns="0"/>
            <a:p>
              <a:pPr algn="ctr">
                <a:lnSpc>
                  <a:spcPct val="90000"/>
                </a:lnSpc>
                <a:spcAft>
                  <a:spcPts val="386"/>
                </a:spcAft>
              </a:pPr>
              <a:r>
                <a:rPr b="0" lang="en-IN" sz="1100" spc="-1" strike="noStrike">
                  <a:solidFill>
                    <a:srgbClr val="000000"/>
                  </a:solidFill>
                  <a:latin typeface="Times New Roman"/>
                </a:rPr>
                <a:t>The project aims to deliver sentiment analysis system that can accurately classify restaurant reviews into positive or negative categories. </a:t>
              </a:r>
              <a:endParaRPr b="0" lang="en-IN" sz="1100" spc="-1" strike="noStrike">
                <a:latin typeface="Arial"/>
              </a:endParaRPr>
            </a:p>
          </p:txBody>
        </p:sp>
        <p:sp>
          <p:nvSpPr>
            <p:cNvPr id="208" name="CustomShape 17"/>
            <p:cNvSpPr/>
            <p:nvPr/>
          </p:nvSpPr>
          <p:spPr>
            <a:xfrm>
              <a:off x="10419120" y="3757320"/>
              <a:ext cx="693360" cy="693360"/>
            </a:xfrm>
            <a:prstGeom prst="rect">
              <a:avLst/>
            </a:prstGeom>
            <a:blipFill rotWithShape="0">
              <a:blip r:embed="rId8"/>
              <a:stretch>
                <a:fillRect/>
              </a:stretch>
            </a:blipFill>
            <a:ln>
              <a:noFill/>
            </a:ln>
          </p:spPr>
          <p:style>
            <a:lnRef idx="2"/>
            <a:fillRef idx="0"/>
            <a:effectRef idx="0"/>
            <a:fontRef idx="minor"/>
          </p:style>
        </p:sp>
        <p:sp>
          <p:nvSpPr>
            <p:cNvPr id="209" name="CustomShape 18"/>
            <p:cNvSpPr/>
            <p:nvPr/>
          </p:nvSpPr>
          <p:spPr>
            <a:xfrm>
              <a:off x="9995040" y="4774320"/>
              <a:ext cx="1541160" cy="1118520"/>
            </a:xfrm>
            <a:prstGeom prst="rect">
              <a:avLst/>
            </a:prstGeom>
            <a:noFill/>
            <a:ln>
              <a:noFill/>
            </a:ln>
          </p:spPr>
          <p:style>
            <a:lnRef idx="0"/>
            <a:fillRef idx="0"/>
            <a:effectRef idx="0"/>
            <a:fontRef idx="minor"/>
          </p:style>
          <p:txBody>
            <a:bodyPr lIns="0" rIns="0" tIns="0" bIns="0"/>
            <a:p>
              <a:pPr algn="ctr">
                <a:lnSpc>
                  <a:spcPct val="90000"/>
                </a:lnSpc>
                <a:spcAft>
                  <a:spcPts val="386"/>
                </a:spcAft>
              </a:pPr>
              <a:r>
                <a:rPr b="0" lang="en-IN" sz="1100" spc="-1" strike="noStrike">
                  <a:solidFill>
                    <a:srgbClr val="000000"/>
                  </a:solidFill>
                  <a:latin typeface="Times New Roman"/>
                </a:rPr>
                <a:t>Once a satisfactory model is trained, it can be deployed as a service or integrated into a larger application. This could be a web application, mobile app, or any other platform where users can input reviews and receive sentiment predictions.</a:t>
              </a:r>
              <a:endParaRPr b="0" lang="en-IN" sz="1100" spc="-1" strike="noStrike">
                <a:latin typeface="Arial"/>
              </a:endParaRPr>
            </a:p>
          </p:txBody>
        </p:sp>
      </p:grpSp>
      <p:grpSp>
        <p:nvGrpSpPr>
          <p:cNvPr id="210" name="Group 19"/>
          <p:cNvGrpSpPr/>
          <p:nvPr/>
        </p:nvGrpSpPr>
        <p:grpSpPr>
          <a:xfrm>
            <a:off x="0" y="0"/>
            <a:ext cx="36000" cy="36000"/>
            <a:chOff x="0" y="0"/>
            <a:chExt cx="36000" cy="36000"/>
          </a:xfrm>
        </p:grpSpPr>
      </p:gr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784440" y="2894400"/>
            <a:ext cx="3031560" cy="777600"/>
          </a:xfrm>
          <a:prstGeom prst="rect">
            <a:avLst/>
          </a:prstGeom>
          <a:noFill/>
          <a:ln>
            <a:noFill/>
          </a:ln>
        </p:spPr>
        <p:txBody>
          <a:bodyPr anchor="b">
            <a:normAutofit/>
          </a:bodyPr>
          <a:p>
            <a:pPr>
              <a:lnSpc>
                <a:spcPct val="100000"/>
              </a:lnSpc>
            </a:pPr>
            <a:r>
              <a:rPr b="1" lang="en-US" sz="2400" spc="-1" strike="noStrike" cap="all">
                <a:solidFill>
                  <a:srgbClr val="ffffff"/>
                </a:solidFill>
                <a:latin typeface="Franklin Gothic Demi"/>
              </a:rPr>
              <a:t>PROJECT  OVERVIEW</a:t>
            </a:r>
            <a:endParaRPr b="1" lang="en-US" sz="2400" spc="-1" strike="noStrike">
              <a:solidFill>
                <a:srgbClr val="000000"/>
              </a:solidFill>
              <a:latin typeface="Franklin Gothic Book"/>
            </a:endParaRPr>
          </a:p>
        </p:txBody>
      </p:sp>
      <p:grpSp>
        <p:nvGrpSpPr>
          <p:cNvPr id="212" name="Group 2"/>
          <p:cNvGrpSpPr/>
          <p:nvPr/>
        </p:nvGrpSpPr>
        <p:grpSpPr>
          <a:xfrm>
            <a:off x="4900680" y="1179720"/>
            <a:ext cx="6651000" cy="4657680"/>
            <a:chOff x="4900680" y="1179720"/>
            <a:chExt cx="6651000" cy="4657680"/>
          </a:xfrm>
        </p:grpSpPr>
        <p:sp>
          <p:nvSpPr>
            <p:cNvPr id="213" name="Line 3"/>
            <p:cNvSpPr/>
            <p:nvPr/>
          </p:nvSpPr>
          <p:spPr>
            <a:xfrm>
              <a:off x="4900680" y="1179720"/>
              <a:ext cx="6651000" cy="360"/>
            </a:xfrm>
            <a:prstGeom prst="line">
              <a:avLst/>
            </a:prstGeom>
            <a:ln>
              <a:solidFill>
                <a:schemeClr val="accent2">
                  <a:hueOff val="0"/>
                  <a:satOff val="0"/>
                  <a:lumOff val="0"/>
                  <a:alphaOff val="0"/>
                </a:schemeClr>
              </a:solidFill>
              <a:round/>
            </a:ln>
          </p:spPr>
          <p:style>
            <a:lnRef idx="1"/>
            <a:fillRef idx="0"/>
            <a:effectRef idx="3"/>
            <a:fontRef idx="minor"/>
          </p:style>
        </p:sp>
        <p:sp>
          <p:nvSpPr>
            <p:cNvPr id="214" name="CustomShape 4"/>
            <p:cNvSpPr/>
            <p:nvPr/>
          </p:nvSpPr>
          <p:spPr>
            <a:xfrm>
              <a:off x="4901040" y="1179720"/>
              <a:ext cx="1329840" cy="4657680"/>
            </a:xfrm>
            <a:prstGeom prst="rect">
              <a:avLst/>
            </a:prstGeom>
            <a:noFill/>
            <a:ln>
              <a:noFill/>
            </a:ln>
          </p:spPr>
          <p:style>
            <a:lnRef idx="0"/>
            <a:fillRef idx="0"/>
            <a:effectRef idx="0"/>
            <a:fontRef idx="minor"/>
          </p:style>
          <p:txBody>
            <a:bodyPr lIns="72360" rIns="72360" tIns="72360" bIns="72360"/>
            <a:p>
              <a:pPr>
                <a:lnSpc>
                  <a:spcPct val="90000"/>
                </a:lnSpc>
                <a:spcAft>
                  <a:spcPts val="666"/>
                </a:spcAft>
              </a:pPr>
              <a:r>
                <a:rPr b="1" lang="en-IN" sz="1900" spc="-1" strike="noStrike">
                  <a:solidFill>
                    <a:srgbClr val="000000"/>
                  </a:solidFill>
                  <a:latin typeface="Times New Roman"/>
                </a:rPr>
                <a:t>Objectives:</a:t>
              </a:r>
              <a:endParaRPr b="0" lang="en-IN" sz="1900" spc="-1" strike="noStrike">
                <a:latin typeface="Arial"/>
              </a:endParaRPr>
            </a:p>
          </p:txBody>
        </p:sp>
        <p:sp>
          <p:nvSpPr>
            <p:cNvPr id="215" name="CustomShape 5"/>
            <p:cNvSpPr/>
            <p:nvPr/>
          </p:nvSpPr>
          <p:spPr>
            <a:xfrm>
              <a:off x="6330960" y="120204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Data Collection and Preprocessing</a:t>
              </a:r>
              <a:endParaRPr b="0" lang="en-IN" sz="1300" spc="-1" strike="noStrike">
                <a:latin typeface="Arial"/>
              </a:endParaRPr>
            </a:p>
          </p:txBody>
        </p:sp>
        <p:sp>
          <p:nvSpPr>
            <p:cNvPr id="216" name="Line 6"/>
            <p:cNvSpPr/>
            <p:nvPr/>
          </p:nvSpPr>
          <p:spPr>
            <a:xfrm>
              <a:off x="6230880" y="164304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sp>
          <p:nvSpPr>
            <p:cNvPr id="217" name="CustomShape 7"/>
            <p:cNvSpPr/>
            <p:nvPr/>
          </p:nvSpPr>
          <p:spPr>
            <a:xfrm>
              <a:off x="6330960" y="166536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Model Selection and Training</a:t>
              </a:r>
              <a:endParaRPr b="0" lang="en-IN" sz="1300" spc="-1" strike="noStrike">
                <a:latin typeface="Arial"/>
              </a:endParaRPr>
            </a:p>
          </p:txBody>
        </p:sp>
        <p:sp>
          <p:nvSpPr>
            <p:cNvPr id="218" name="Line 8"/>
            <p:cNvSpPr/>
            <p:nvPr/>
          </p:nvSpPr>
          <p:spPr>
            <a:xfrm>
              <a:off x="6230880" y="210636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sp>
          <p:nvSpPr>
            <p:cNvPr id="219" name="CustomShape 9"/>
            <p:cNvSpPr/>
            <p:nvPr/>
          </p:nvSpPr>
          <p:spPr>
            <a:xfrm>
              <a:off x="6330960" y="212868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Evaluation and Performance Metrics</a:t>
              </a:r>
              <a:endParaRPr b="0" lang="en-IN" sz="1300" spc="-1" strike="noStrike">
                <a:latin typeface="Arial"/>
              </a:endParaRPr>
            </a:p>
          </p:txBody>
        </p:sp>
        <p:sp>
          <p:nvSpPr>
            <p:cNvPr id="220" name="Line 10"/>
            <p:cNvSpPr/>
            <p:nvPr/>
          </p:nvSpPr>
          <p:spPr>
            <a:xfrm>
              <a:off x="6230880" y="256968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sp>
          <p:nvSpPr>
            <p:cNvPr id="221" name="CustomShape 11"/>
            <p:cNvSpPr/>
            <p:nvPr/>
          </p:nvSpPr>
          <p:spPr>
            <a:xfrm>
              <a:off x="6330960" y="259200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Classify reviews as positive or negative</a:t>
              </a:r>
              <a:endParaRPr b="0" lang="en-IN" sz="1300" spc="-1" strike="noStrike">
                <a:latin typeface="Arial"/>
              </a:endParaRPr>
            </a:p>
          </p:txBody>
        </p:sp>
        <p:sp>
          <p:nvSpPr>
            <p:cNvPr id="222" name="Line 12"/>
            <p:cNvSpPr/>
            <p:nvPr/>
          </p:nvSpPr>
          <p:spPr>
            <a:xfrm>
              <a:off x="6230880" y="303300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sp>
          <p:nvSpPr>
            <p:cNvPr id="223" name="CustomShape 13"/>
            <p:cNvSpPr/>
            <p:nvPr/>
          </p:nvSpPr>
          <p:spPr>
            <a:xfrm>
              <a:off x="6330960" y="305532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Understand customer satisfaction</a:t>
              </a:r>
              <a:endParaRPr b="0" lang="en-IN" sz="1300" spc="-1" strike="noStrike">
                <a:latin typeface="Arial"/>
              </a:endParaRPr>
            </a:p>
          </p:txBody>
        </p:sp>
        <p:sp>
          <p:nvSpPr>
            <p:cNvPr id="224" name="Line 14"/>
            <p:cNvSpPr/>
            <p:nvPr/>
          </p:nvSpPr>
          <p:spPr>
            <a:xfrm>
              <a:off x="6230880" y="349632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sp>
          <p:nvSpPr>
            <p:cNvPr id="225" name="CustomShape 15"/>
            <p:cNvSpPr/>
            <p:nvPr/>
          </p:nvSpPr>
          <p:spPr>
            <a:xfrm>
              <a:off x="6330960" y="351864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Identify areas for improvement</a:t>
              </a:r>
              <a:endParaRPr b="0" lang="en-IN" sz="1300" spc="-1" strike="noStrike">
                <a:latin typeface="Arial"/>
              </a:endParaRPr>
            </a:p>
          </p:txBody>
        </p:sp>
        <p:sp>
          <p:nvSpPr>
            <p:cNvPr id="226" name="Line 16"/>
            <p:cNvSpPr/>
            <p:nvPr/>
          </p:nvSpPr>
          <p:spPr>
            <a:xfrm>
              <a:off x="6230880" y="395964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sp>
          <p:nvSpPr>
            <p:cNvPr id="227" name="CustomShape 17"/>
            <p:cNvSpPr/>
            <p:nvPr/>
          </p:nvSpPr>
          <p:spPr>
            <a:xfrm>
              <a:off x="6330960" y="398196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Make better business decisions</a:t>
              </a:r>
              <a:endParaRPr b="0" lang="en-IN" sz="1300" spc="-1" strike="noStrike">
                <a:latin typeface="Arial"/>
              </a:endParaRPr>
            </a:p>
          </p:txBody>
        </p:sp>
        <p:sp>
          <p:nvSpPr>
            <p:cNvPr id="228" name="Line 18"/>
            <p:cNvSpPr/>
            <p:nvPr/>
          </p:nvSpPr>
          <p:spPr>
            <a:xfrm>
              <a:off x="6230880" y="442296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sp>
          <p:nvSpPr>
            <p:cNvPr id="229" name="CustomShape 19"/>
            <p:cNvSpPr/>
            <p:nvPr/>
          </p:nvSpPr>
          <p:spPr>
            <a:xfrm>
              <a:off x="6330960" y="444528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Identify specific aspects of the dining experience that customers are most and least satisfied with</a:t>
              </a:r>
              <a:endParaRPr b="0" lang="en-IN" sz="1300" spc="-1" strike="noStrike">
                <a:latin typeface="Arial"/>
              </a:endParaRPr>
            </a:p>
          </p:txBody>
        </p:sp>
        <p:sp>
          <p:nvSpPr>
            <p:cNvPr id="230" name="Line 20"/>
            <p:cNvSpPr/>
            <p:nvPr/>
          </p:nvSpPr>
          <p:spPr>
            <a:xfrm>
              <a:off x="6230880" y="488628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sp>
          <p:nvSpPr>
            <p:cNvPr id="231" name="CustomShape 21"/>
            <p:cNvSpPr/>
            <p:nvPr/>
          </p:nvSpPr>
          <p:spPr>
            <a:xfrm>
              <a:off x="6330960" y="490860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Understand how different groups of customers (e.g., age groups, nationalities, etc.) feel about the restaurant</a:t>
              </a:r>
              <a:endParaRPr b="0" lang="en-IN" sz="1300" spc="-1" strike="noStrike">
                <a:latin typeface="Arial"/>
              </a:endParaRPr>
            </a:p>
          </p:txBody>
        </p:sp>
        <p:sp>
          <p:nvSpPr>
            <p:cNvPr id="232" name="Line 22"/>
            <p:cNvSpPr/>
            <p:nvPr/>
          </p:nvSpPr>
          <p:spPr>
            <a:xfrm>
              <a:off x="6230880" y="534960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sp>
          <p:nvSpPr>
            <p:cNvPr id="233" name="CustomShape 23"/>
            <p:cNvSpPr/>
            <p:nvPr/>
          </p:nvSpPr>
          <p:spPr>
            <a:xfrm>
              <a:off x="6330960" y="5371920"/>
              <a:ext cx="5220720" cy="441000"/>
            </a:xfrm>
            <a:prstGeom prst="rect">
              <a:avLst/>
            </a:prstGeom>
            <a:noFill/>
            <a:ln>
              <a:noFill/>
            </a:ln>
          </p:spPr>
          <p:style>
            <a:lnRef idx="0"/>
            <a:fillRef idx="0"/>
            <a:effectRef idx="0"/>
            <a:fontRef idx="minor"/>
          </p:style>
          <p:txBody>
            <a:bodyPr lIns="49680" rIns="49680" tIns="49680" bIns="49680"/>
            <a:p>
              <a:pPr>
                <a:lnSpc>
                  <a:spcPct val="90000"/>
                </a:lnSpc>
                <a:spcAft>
                  <a:spcPts val="456"/>
                </a:spcAft>
              </a:pPr>
              <a:r>
                <a:rPr b="0" lang="en-IN" sz="1300" spc="-1" strike="noStrike">
                  <a:solidFill>
                    <a:srgbClr val="000000"/>
                  </a:solidFill>
                  <a:latin typeface="Times New Roman"/>
                </a:rPr>
                <a:t>Compare the sentiment of reviews for a particular restaurant to those of its competitors</a:t>
              </a:r>
              <a:endParaRPr b="0" lang="en-IN" sz="1300" spc="-1" strike="noStrike">
                <a:latin typeface="Arial"/>
              </a:endParaRPr>
            </a:p>
          </p:txBody>
        </p:sp>
        <p:sp>
          <p:nvSpPr>
            <p:cNvPr id="234" name="Line 24"/>
            <p:cNvSpPr/>
            <p:nvPr/>
          </p:nvSpPr>
          <p:spPr>
            <a:xfrm>
              <a:off x="6230880" y="5812920"/>
              <a:ext cx="5320800" cy="360"/>
            </a:xfrm>
            <a:prstGeom prst="line">
              <a:avLst/>
            </a:prstGeom>
            <a:ln>
              <a:solidFill>
                <a:schemeClr val="accent2">
                  <a:tint val="50000"/>
                  <a:hueOff val="0"/>
                  <a:satOff val="0"/>
                  <a:lumOff val="0"/>
                  <a:alphaOff val="0"/>
                </a:schemeClr>
              </a:solidFill>
              <a:round/>
            </a:ln>
          </p:spPr>
          <p:style>
            <a:lnRef idx="1"/>
            <a:fillRef idx="0"/>
            <a:effectRef idx="1"/>
            <a:fontRef idx="minor"/>
          </p:style>
        </p:sp>
      </p:grpSp>
      <p:grpSp>
        <p:nvGrpSpPr>
          <p:cNvPr id="235" name="Group 25"/>
          <p:cNvGrpSpPr/>
          <p:nvPr/>
        </p:nvGrpSpPr>
        <p:grpSpPr>
          <a:xfrm>
            <a:off x="0" y="0"/>
            <a:ext cx="36000" cy="36000"/>
            <a:chOff x="0" y="0"/>
            <a:chExt cx="36000" cy="36000"/>
          </a:xfrm>
        </p:grpSpPr>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581040" y="702000"/>
            <a:ext cx="11029320" cy="1188360"/>
          </a:xfrm>
          <a:prstGeom prst="rect">
            <a:avLst/>
          </a:prstGeom>
          <a:noFill/>
          <a:ln>
            <a:noFill/>
          </a:ln>
        </p:spPr>
        <p:txBody>
          <a:bodyPr anchor="b">
            <a:normAutofit/>
          </a:bodyPr>
          <a:p>
            <a:pPr>
              <a:lnSpc>
                <a:spcPct val="100000"/>
              </a:lnSpc>
            </a:pPr>
            <a:r>
              <a:rPr b="0" lang="en-US" sz="2800" spc="-1" strike="noStrike" cap="all">
                <a:solidFill>
                  <a:srgbClr val="404040"/>
                </a:solidFill>
                <a:latin typeface="Franklin Gothic Demi"/>
              </a:rPr>
              <a:t>Future scope</a:t>
            </a:r>
            <a:endParaRPr b="0" lang="en-US" sz="2800" spc="-1" strike="noStrike">
              <a:solidFill>
                <a:srgbClr val="000000"/>
              </a:solidFill>
              <a:latin typeface="Franklin Gothic Book"/>
            </a:endParaRPr>
          </a:p>
        </p:txBody>
      </p:sp>
      <p:grpSp>
        <p:nvGrpSpPr>
          <p:cNvPr id="237" name="Group 2"/>
          <p:cNvGrpSpPr/>
          <p:nvPr/>
        </p:nvGrpSpPr>
        <p:grpSpPr>
          <a:xfrm>
            <a:off x="587520" y="2390760"/>
            <a:ext cx="11016720" cy="3534120"/>
            <a:chOff x="587520" y="2390760"/>
            <a:chExt cx="11016720" cy="3534120"/>
          </a:xfrm>
        </p:grpSpPr>
        <p:sp>
          <p:nvSpPr>
            <p:cNvPr id="238" name="CustomShape 3"/>
            <p:cNvSpPr/>
            <p:nvPr/>
          </p:nvSpPr>
          <p:spPr>
            <a:xfrm>
              <a:off x="587520" y="2390760"/>
              <a:ext cx="1458000" cy="1458000"/>
            </a:xfrm>
            <a:prstGeom prst="ellipse">
              <a:avLst/>
            </a:prstGeom>
            <a:solidFill>
              <a:schemeClr val="accent3">
                <a:tint val="40000"/>
                <a:hueOff val="0"/>
                <a:satOff val="0"/>
                <a:lumOff val="0"/>
                <a:alphaOff val="0"/>
              </a:schemeClr>
            </a:solidFill>
            <a:ln>
              <a:noFill/>
            </a:ln>
          </p:spPr>
          <p:style>
            <a:lnRef idx="0"/>
            <a:fillRef idx="0"/>
            <a:effectRef idx="0"/>
            <a:fontRef idx="minor"/>
          </p:style>
        </p:sp>
        <p:sp>
          <p:nvSpPr>
            <p:cNvPr id="239" name="CustomShape 4"/>
            <p:cNvSpPr/>
            <p:nvPr/>
          </p:nvSpPr>
          <p:spPr>
            <a:xfrm>
              <a:off x="893880" y="2697120"/>
              <a:ext cx="845640" cy="845640"/>
            </a:xfrm>
            <a:prstGeom prst="rect">
              <a:avLst/>
            </a:prstGeom>
            <a:blipFill rotWithShape="0">
              <a:blip r:embed="rId1"/>
              <a:stretch>
                <a:fillRect/>
              </a:stretch>
            </a:blipFill>
            <a:ln>
              <a:noFill/>
            </a:ln>
          </p:spPr>
          <p:style>
            <a:lnRef idx="2"/>
            <a:fillRef idx="0"/>
            <a:effectRef idx="0"/>
            <a:fontRef idx="minor"/>
          </p:style>
        </p:sp>
        <p:sp>
          <p:nvSpPr>
            <p:cNvPr id="240" name="CustomShape 5"/>
            <p:cNvSpPr/>
            <p:nvPr/>
          </p:nvSpPr>
          <p:spPr>
            <a:xfrm>
              <a:off x="2358720" y="2390760"/>
              <a:ext cx="3437640" cy="1458000"/>
            </a:xfrm>
            <a:prstGeom prst="rect">
              <a:avLst/>
            </a:prstGeom>
            <a:noFill/>
            <a:ln>
              <a:noFill/>
            </a:ln>
          </p:spPr>
          <p:style>
            <a:lnRef idx="0"/>
            <a:fillRef idx="0"/>
            <a:effectRef idx="0"/>
            <a:fontRef idx="minor"/>
          </p:style>
          <p:txBody>
            <a:bodyPr lIns="0" rIns="0" tIns="0" bIns="0" anchor="ctr"/>
            <a:p>
              <a:pPr>
                <a:lnSpc>
                  <a:spcPct val="90000"/>
                </a:lnSpc>
                <a:spcAft>
                  <a:spcPts val="561"/>
                </a:spcAft>
              </a:pPr>
              <a:r>
                <a:rPr b="1" lang="en-IN" sz="1600" spc="-1" strike="noStrike">
                  <a:solidFill>
                    <a:srgbClr val="000000"/>
                  </a:solidFill>
                  <a:latin typeface="Times New Roman"/>
                </a:rPr>
                <a:t>Restaurant owners and managers:</a:t>
              </a:r>
              <a:r>
                <a:rPr b="0" lang="en-IN" sz="1600" spc="-1" strike="noStrike">
                  <a:solidFill>
                    <a:srgbClr val="000000"/>
                  </a:solidFill>
                  <a:latin typeface="Times New Roman"/>
                </a:rPr>
                <a:t> They can use the sentiment analysis tool to gain insights into customer feedback and make informed decisions to improve their services, menu offerings, and overall customer experience. </a:t>
              </a:r>
              <a:endParaRPr b="0" lang="en-IN" sz="1600" spc="-1" strike="noStrike">
                <a:latin typeface="Arial"/>
              </a:endParaRPr>
            </a:p>
          </p:txBody>
        </p:sp>
        <p:sp>
          <p:nvSpPr>
            <p:cNvPr id="241" name="CustomShape 6"/>
            <p:cNvSpPr/>
            <p:nvPr/>
          </p:nvSpPr>
          <p:spPr>
            <a:xfrm>
              <a:off x="6395400" y="2390760"/>
              <a:ext cx="1458000" cy="1458000"/>
            </a:xfrm>
            <a:prstGeom prst="ellipse">
              <a:avLst/>
            </a:prstGeom>
            <a:solidFill>
              <a:schemeClr val="accent3">
                <a:tint val="40000"/>
                <a:hueOff val="0"/>
                <a:satOff val="0"/>
                <a:lumOff val="0"/>
                <a:alphaOff val="0"/>
              </a:schemeClr>
            </a:solidFill>
            <a:ln>
              <a:noFill/>
            </a:ln>
          </p:spPr>
          <p:style>
            <a:lnRef idx="0"/>
            <a:fillRef idx="0"/>
            <a:effectRef idx="0"/>
            <a:fontRef idx="minor"/>
          </p:style>
        </p:sp>
        <p:sp>
          <p:nvSpPr>
            <p:cNvPr id="242" name="CustomShape 7"/>
            <p:cNvSpPr/>
            <p:nvPr/>
          </p:nvSpPr>
          <p:spPr>
            <a:xfrm>
              <a:off x="6701760" y="2697120"/>
              <a:ext cx="845640" cy="845640"/>
            </a:xfrm>
            <a:prstGeom prst="rect">
              <a:avLst/>
            </a:prstGeom>
            <a:blipFill rotWithShape="0">
              <a:blip r:embed="rId2"/>
              <a:stretch>
                <a:fillRect/>
              </a:stretch>
            </a:blipFill>
            <a:ln>
              <a:noFill/>
            </a:ln>
          </p:spPr>
          <p:style>
            <a:lnRef idx="2"/>
            <a:fillRef idx="0"/>
            <a:effectRef idx="0"/>
            <a:fontRef idx="minor"/>
          </p:style>
        </p:sp>
        <p:sp>
          <p:nvSpPr>
            <p:cNvPr id="243" name="CustomShape 8"/>
            <p:cNvSpPr/>
            <p:nvPr/>
          </p:nvSpPr>
          <p:spPr>
            <a:xfrm>
              <a:off x="8166600" y="2390760"/>
              <a:ext cx="3437640" cy="1458000"/>
            </a:xfrm>
            <a:prstGeom prst="rect">
              <a:avLst/>
            </a:prstGeom>
            <a:noFill/>
            <a:ln>
              <a:noFill/>
            </a:ln>
          </p:spPr>
          <p:style>
            <a:lnRef idx="0"/>
            <a:fillRef idx="0"/>
            <a:effectRef idx="0"/>
            <a:fontRef idx="minor"/>
          </p:style>
          <p:txBody>
            <a:bodyPr lIns="0" rIns="0" tIns="0" bIns="0" anchor="ctr"/>
            <a:p>
              <a:pPr>
                <a:lnSpc>
                  <a:spcPct val="90000"/>
                </a:lnSpc>
                <a:spcAft>
                  <a:spcPts val="561"/>
                </a:spcAft>
              </a:pPr>
              <a:r>
                <a:rPr b="1" lang="en-IN" sz="1600" spc="-1" strike="noStrike">
                  <a:solidFill>
                    <a:srgbClr val="000000"/>
                  </a:solidFill>
                  <a:latin typeface="Times New Roman"/>
                </a:rPr>
                <a:t>Potential customers</a:t>
              </a:r>
              <a:r>
                <a:rPr b="0" lang="en-IN" sz="1600" spc="-1" strike="noStrike">
                  <a:solidFill>
                    <a:srgbClr val="000000"/>
                  </a:solidFill>
                  <a:latin typeface="Times New Roman"/>
                </a:rPr>
                <a:t>: Learn about the quality of food and service before they dine there. Positive changes in response to feedback contribute to better overall dining experiences.</a:t>
              </a:r>
              <a:endParaRPr b="0" lang="en-IN" sz="1600" spc="-1" strike="noStrike">
                <a:latin typeface="Arial"/>
              </a:endParaRPr>
            </a:p>
          </p:txBody>
        </p:sp>
        <p:sp>
          <p:nvSpPr>
            <p:cNvPr id="244" name="CustomShape 9"/>
            <p:cNvSpPr/>
            <p:nvPr/>
          </p:nvSpPr>
          <p:spPr>
            <a:xfrm>
              <a:off x="587520" y="4466880"/>
              <a:ext cx="1458000" cy="1458000"/>
            </a:xfrm>
            <a:prstGeom prst="ellipse">
              <a:avLst/>
            </a:prstGeom>
            <a:solidFill>
              <a:schemeClr val="accent3">
                <a:tint val="40000"/>
                <a:hueOff val="0"/>
                <a:satOff val="0"/>
                <a:lumOff val="0"/>
                <a:alphaOff val="0"/>
              </a:schemeClr>
            </a:solidFill>
            <a:ln>
              <a:noFill/>
            </a:ln>
          </p:spPr>
          <p:style>
            <a:lnRef idx="0"/>
            <a:fillRef idx="0"/>
            <a:effectRef idx="0"/>
            <a:fontRef idx="minor"/>
          </p:style>
        </p:sp>
        <p:sp>
          <p:nvSpPr>
            <p:cNvPr id="245" name="CustomShape 10"/>
            <p:cNvSpPr/>
            <p:nvPr/>
          </p:nvSpPr>
          <p:spPr>
            <a:xfrm>
              <a:off x="893880" y="4773240"/>
              <a:ext cx="845640" cy="845640"/>
            </a:xfrm>
            <a:prstGeom prst="rect">
              <a:avLst/>
            </a:prstGeom>
            <a:blipFill rotWithShape="0">
              <a:blip r:embed="rId3"/>
              <a:stretch>
                <a:fillRect/>
              </a:stretch>
            </a:blipFill>
            <a:ln>
              <a:noFill/>
            </a:ln>
          </p:spPr>
          <p:style>
            <a:lnRef idx="2"/>
            <a:fillRef idx="0"/>
            <a:effectRef idx="0"/>
            <a:fontRef idx="minor"/>
          </p:style>
        </p:sp>
        <p:sp>
          <p:nvSpPr>
            <p:cNvPr id="246" name="CustomShape 11"/>
            <p:cNvSpPr/>
            <p:nvPr/>
          </p:nvSpPr>
          <p:spPr>
            <a:xfrm>
              <a:off x="2358720" y="4466880"/>
              <a:ext cx="3437640" cy="1458000"/>
            </a:xfrm>
            <a:prstGeom prst="rect">
              <a:avLst/>
            </a:prstGeom>
            <a:noFill/>
            <a:ln>
              <a:noFill/>
            </a:ln>
          </p:spPr>
          <p:style>
            <a:lnRef idx="0"/>
            <a:fillRef idx="0"/>
            <a:effectRef idx="0"/>
            <a:fontRef idx="minor"/>
          </p:style>
          <p:txBody>
            <a:bodyPr lIns="0" rIns="0" tIns="0" bIns="0" anchor="ctr"/>
            <a:p>
              <a:pPr>
                <a:lnSpc>
                  <a:spcPct val="90000"/>
                </a:lnSpc>
                <a:spcAft>
                  <a:spcPts val="561"/>
                </a:spcAft>
              </a:pPr>
              <a:r>
                <a:rPr b="1" lang="en-IN" sz="1600" spc="-1" strike="noStrike">
                  <a:solidFill>
                    <a:srgbClr val="000000"/>
                  </a:solidFill>
                  <a:latin typeface="Times New Roman"/>
                </a:rPr>
                <a:t>Market researchers and analysts</a:t>
              </a:r>
              <a:r>
                <a:rPr b="0" lang="en-IN" sz="1600" spc="-1" strike="noStrike">
                  <a:solidFill>
                    <a:srgbClr val="000000"/>
                  </a:solidFill>
                  <a:latin typeface="Times New Roman"/>
                </a:rPr>
                <a:t>: Data analysts and researchers in the restaurant industry can use the sentiment analysis results for deeper insights into customer preferences, trends, and areas of improvement. </a:t>
              </a:r>
              <a:endParaRPr b="0" lang="en-IN" sz="1600" spc="-1" strike="noStrike">
                <a:latin typeface="Arial"/>
              </a:endParaRPr>
            </a:p>
          </p:txBody>
        </p:sp>
        <p:sp>
          <p:nvSpPr>
            <p:cNvPr id="247" name="CustomShape 12"/>
            <p:cNvSpPr/>
            <p:nvPr/>
          </p:nvSpPr>
          <p:spPr>
            <a:xfrm>
              <a:off x="6395400" y="4466880"/>
              <a:ext cx="1458000" cy="1458000"/>
            </a:xfrm>
            <a:prstGeom prst="ellipse">
              <a:avLst/>
            </a:prstGeom>
            <a:solidFill>
              <a:schemeClr val="accent3">
                <a:tint val="40000"/>
                <a:hueOff val="0"/>
                <a:satOff val="0"/>
                <a:lumOff val="0"/>
                <a:alphaOff val="0"/>
              </a:schemeClr>
            </a:solidFill>
            <a:ln>
              <a:noFill/>
            </a:ln>
          </p:spPr>
          <p:style>
            <a:lnRef idx="0"/>
            <a:fillRef idx="0"/>
            <a:effectRef idx="0"/>
            <a:fontRef idx="minor"/>
          </p:style>
        </p:sp>
        <p:sp>
          <p:nvSpPr>
            <p:cNvPr id="248" name="CustomShape 13"/>
            <p:cNvSpPr/>
            <p:nvPr/>
          </p:nvSpPr>
          <p:spPr>
            <a:xfrm>
              <a:off x="6701760" y="4773240"/>
              <a:ext cx="845640" cy="845640"/>
            </a:xfrm>
            <a:prstGeom prst="rect">
              <a:avLst/>
            </a:prstGeom>
            <a:blipFill rotWithShape="0">
              <a:blip r:embed="rId4"/>
              <a:stretch>
                <a:fillRect/>
              </a:stretch>
            </a:blipFill>
            <a:ln>
              <a:noFill/>
            </a:ln>
          </p:spPr>
          <p:style>
            <a:lnRef idx="2"/>
            <a:fillRef idx="0"/>
            <a:effectRef idx="0"/>
            <a:fontRef idx="minor"/>
          </p:style>
        </p:sp>
        <p:sp>
          <p:nvSpPr>
            <p:cNvPr id="249" name="CustomShape 14"/>
            <p:cNvSpPr/>
            <p:nvPr/>
          </p:nvSpPr>
          <p:spPr>
            <a:xfrm>
              <a:off x="8166600" y="4466880"/>
              <a:ext cx="3437640" cy="1458000"/>
            </a:xfrm>
            <a:prstGeom prst="rect">
              <a:avLst/>
            </a:prstGeom>
            <a:noFill/>
            <a:ln>
              <a:noFill/>
            </a:ln>
          </p:spPr>
          <p:style>
            <a:lnRef idx="0"/>
            <a:fillRef idx="0"/>
            <a:effectRef idx="0"/>
            <a:fontRef idx="minor"/>
          </p:style>
          <p:txBody>
            <a:bodyPr lIns="0" rIns="0" tIns="0" bIns="0" anchor="ctr"/>
            <a:p>
              <a:pPr>
                <a:lnSpc>
                  <a:spcPct val="90000"/>
                </a:lnSpc>
                <a:spcAft>
                  <a:spcPts val="561"/>
                </a:spcAft>
              </a:pPr>
              <a:r>
                <a:rPr b="1" lang="en-IN" sz="1600" spc="-1" strike="noStrike">
                  <a:solidFill>
                    <a:srgbClr val="000000"/>
                  </a:solidFill>
                  <a:latin typeface="Times New Roman"/>
                </a:rPr>
                <a:t>Food critics and journalists:</a:t>
              </a:r>
              <a:r>
                <a:rPr b="0" lang="en-IN" sz="1600" spc="-1" strike="noStrike">
                  <a:solidFill>
                    <a:srgbClr val="000000"/>
                  </a:solidFill>
                  <a:latin typeface="Times New Roman"/>
                </a:rPr>
                <a:t> Write more informed reviews of restaurants.</a:t>
              </a:r>
              <a:endParaRPr b="0" lang="en-IN" sz="1600" spc="-1" strike="noStrike">
                <a:latin typeface="Arial"/>
              </a:endParaRPr>
            </a:p>
          </p:txBody>
        </p:sp>
      </p:grpSp>
      <p:grpSp>
        <p:nvGrpSpPr>
          <p:cNvPr id="250" name="Group 15"/>
          <p:cNvGrpSpPr/>
          <p:nvPr/>
        </p:nvGrpSpPr>
        <p:grpSpPr>
          <a:xfrm>
            <a:off x="0" y="0"/>
            <a:ext cx="36000" cy="36000"/>
            <a:chOff x="0" y="0"/>
            <a:chExt cx="36000" cy="36000"/>
          </a:xfrm>
        </p:grpSpPr>
      </p:gr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712440" y="1950120"/>
            <a:ext cx="3031560" cy="1721880"/>
          </a:xfrm>
          <a:prstGeom prst="rect">
            <a:avLst/>
          </a:prstGeom>
          <a:noFill/>
          <a:ln>
            <a:noFill/>
          </a:ln>
        </p:spPr>
        <p:txBody>
          <a:bodyPr anchor="b">
            <a:normAutofit/>
          </a:bodyPr>
          <a:p>
            <a:pPr>
              <a:lnSpc>
                <a:spcPct val="100000"/>
              </a:lnSpc>
            </a:pPr>
            <a:br/>
            <a:r>
              <a:rPr b="1" lang="en-US" sz="2400" spc="-1" strike="noStrike" cap="all">
                <a:solidFill>
                  <a:srgbClr val="ffffff"/>
                </a:solidFill>
                <a:latin typeface="Franklin Gothic Demi"/>
              </a:rPr>
              <a:t>My SOLUTION AND ITS VALUE PROPOSITION</a:t>
            </a:r>
            <a:endParaRPr b="1" lang="en-US" sz="2400" spc="-1" strike="noStrike">
              <a:solidFill>
                <a:srgbClr val="000000"/>
              </a:solidFill>
              <a:latin typeface="Franklin Gothic Book"/>
            </a:endParaRPr>
          </a:p>
        </p:txBody>
      </p:sp>
      <p:sp>
        <p:nvSpPr>
          <p:cNvPr id="252" name="TextShape 2"/>
          <p:cNvSpPr txBox="1"/>
          <p:nvPr/>
        </p:nvSpPr>
        <p:spPr>
          <a:xfrm>
            <a:off x="4901040" y="1179720"/>
            <a:ext cx="6650640" cy="4657680"/>
          </a:xfrm>
          <a:prstGeom prst="rect">
            <a:avLst/>
          </a:prstGeom>
          <a:noFill/>
          <a:ln>
            <a:noFill/>
          </a:ln>
        </p:spPr>
        <p:txBody>
          <a:bodyPr anchor="ctr">
            <a:normAutofit/>
          </a:bodyPr>
          <a:p>
            <a:pPr>
              <a:lnSpc>
                <a:spcPct val="100000"/>
              </a:lnSpc>
              <a:spcBef>
                <a:spcPts val="340"/>
              </a:spcBef>
              <a:spcAft>
                <a:spcPts val="601"/>
              </a:spcAft>
            </a:pPr>
            <a:r>
              <a:rPr b="1" lang="en-US" sz="1700" spc="-1" strike="noStrike">
                <a:solidFill>
                  <a:srgbClr val="335b74"/>
                </a:solidFill>
                <a:latin typeface="Times New Roman"/>
              </a:rPr>
              <a:t>Solution:</a:t>
            </a:r>
            <a:endParaRPr b="0" lang="en-US" sz="1700" spc="-1" strike="noStrike">
              <a:solidFill>
                <a:srgbClr val="404040"/>
              </a:solidFill>
              <a:latin typeface="Franklin Gothic Book"/>
            </a:endParaRPr>
          </a:p>
          <a:p>
            <a:pPr>
              <a:lnSpc>
                <a:spcPct val="100000"/>
              </a:lnSpc>
              <a:spcBef>
                <a:spcPts val="340"/>
              </a:spcBef>
              <a:spcAft>
                <a:spcPts val="601"/>
              </a:spcAft>
            </a:pPr>
            <a:r>
              <a:rPr b="0" lang="en-US" sz="1700" spc="-1" strike="noStrike">
                <a:solidFill>
                  <a:srgbClr val="335b74"/>
                </a:solidFill>
                <a:latin typeface="Times New Roman"/>
              </a:rPr>
              <a:t>My solution provides restaurant </a:t>
            </a:r>
            <a:r>
              <a:rPr b="0" lang="en-US" sz="1700" spc="-1" strike="noStrike">
                <a:solidFill>
                  <a:srgbClr val="335b74"/>
                </a:solidFill>
                <a:latin typeface="Times New Roman"/>
              </a:rPr>
              <a:t>owners and managers with </a:t>
            </a:r>
            <a:r>
              <a:rPr b="0" lang="en-US" sz="1700" spc="-1" strike="noStrike">
                <a:solidFill>
                  <a:srgbClr val="335b74"/>
                </a:solidFill>
                <a:latin typeface="Times New Roman"/>
              </a:rPr>
              <a:t>powerful tools to derive </a:t>
            </a:r>
            <a:r>
              <a:rPr b="0" lang="en-US" sz="1700" spc="-1" strike="noStrike">
                <a:solidFill>
                  <a:srgbClr val="335b74"/>
                </a:solidFill>
                <a:latin typeface="Times New Roman"/>
              </a:rPr>
              <a:t>actionable insights from </a:t>
            </a:r>
            <a:r>
              <a:rPr b="0" lang="en-US" sz="1700" spc="-1" strike="noStrike">
                <a:solidFill>
                  <a:srgbClr val="335b74"/>
                </a:solidFill>
                <a:latin typeface="Times New Roman"/>
              </a:rPr>
              <a:t>customer reviews, ultimately </a:t>
            </a:r>
            <a:r>
              <a:rPr b="0" lang="en-US" sz="1700" spc="-1" strike="noStrike">
                <a:solidFill>
                  <a:srgbClr val="335b74"/>
                </a:solidFill>
                <a:latin typeface="Times New Roman"/>
              </a:rPr>
              <a:t>leading to enhanced customer </a:t>
            </a:r>
            <a:r>
              <a:rPr b="0" lang="en-US" sz="1700" spc="-1" strike="noStrike">
                <a:solidFill>
                  <a:srgbClr val="335b74"/>
                </a:solidFill>
                <a:latin typeface="Times New Roman"/>
              </a:rPr>
              <a:t>satisfaction, improved business </a:t>
            </a:r>
            <a:r>
              <a:rPr b="0" lang="en-US" sz="1700" spc="-1" strike="noStrike">
                <a:solidFill>
                  <a:srgbClr val="335b74"/>
                </a:solidFill>
                <a:latin typeface="Times New Roman"/>
              </a:rPr>
              <a:t>operations, and a competitive </a:t>
            </a:r>
            <a:r>
              <a:rPr b="0" lang="en-US" sz="1700" spc="-1" strike="noStrike">
                <a:solidFill>
                  <a:srgbClr val="335b74"/>
                </a:solidFill>
                <a:latin typeface="Times New Roman"/>
              </a:rPr>
              <a:t>edge in the market. Leveraging </a:t>
            </a:r>
            <a:r>
              <a:rPr b="0" lang="en-US" sz="1700" spc="-1" strike="noStrike">
                <a:solidFill>
                  <a:srgbClr val="335b74"/>
                </a:solidFill>
                <a:latin typeface="Times New Roman"/>
              </a:rPr>
              <a:t>my expertise in language and </a:t>
            </a:r>
            <a:r>
              <a:rPr b="0" lang="en-US" sz="1700" spc="-1" strike="noStrike">
                <a:solidFill>
                  <a:srgbClr val="335b74"/>
                </a:solidFill>
                <a:latin typeface="Times New Roman"/>
              </a:rPr>
              <a:t>contextual analysis, I have </a:t>
            </a:r>
            <a:r>
              <a:rPr b="0" lang="en-US" sz="1700" spc="-1" strike="noStrike">
                <a:solidFill>
                  <a:srgbClr val="335b74"/>
                </a:solidFill>
                <a:latin typeface="Times New Roman"/>
              </a:rPr>
              <a:t>developed a method to analyze </a:t>
            </a:r>
            <a:r>
              <a:rPr b="0" lang="en-US" sz="1700" spc="-1" strike="noStrike">
                <a:solidFill>
                  <a:srgbClr val="335b74"/>
                </a:solidFill>
                <a:latin typeface="Times New Roman"/>
              </a:rPr>
              <a:t>and classify restaurant reviews </a:t>
            </a:r>
            <a:r>
              <a:rPr b="0" lang="en-US" sz="1700" spc="-1" strike="noStrike">
                <a:solidFill>
                  <a:srgbClr val="335b74"/>
                </a:solidFill>
                <a:latin typeface="Times New Roman"/>
              </a:rPr>
              <a:t>as positive or negative. </a:t>
            </a:r>
            <a:endParaRPr b="0" lang="en-US" sz="1700" spc="-1" strike="noStrike">
              <a:solidFill>
                <a:srgbClr val="404040"/>
              </a:solidFill>
              <a:latin typeface="Franklin Gothic Book"/>
            </a:endParaRPr>
          </a:p>
          <a:p>
            <a:pPr>
              <a:lnSpc>
                <a:spcPct val="100000"/>
              </a:lnSpc>
              <a:spcBef>
                <a:spcPts val="340"/>
              </a:spcBef>
              <a:spcAft>
                <a:spcPts val="601"/>
              </a:spcAft>
            </a:pPr>
            <a:r>
              <a:rPr b="0" lang="en-US" sz="1700" spc="-1" strike="noStrike">
                <a:solidFill>
                  <a:srgbClr val="335b74"/>
                </a:solidFill>
                <a:latin typeface="Times New Roman"/>
              </a:rPr>
              <a:t>Additionally, my solution </a:t>
            </a:r>
            <a:r>
              <a:rPr b="0" lang="en-US" sz="1700" spc="-1" strike="noStrike">
                <a:solidFill>
                  <a:srgbClr val="335b74"/>
                </a:solidFill>
                <a:latin typeface="Times New Roman"/>
              </a:rPr>
              <a:t>identifies specific aspects of the </a:t>
            </a:r>
            <a:r>
              <a:rPr b="0" lang="en-US" sz="1700" spc="-1" strike="noStrike">
                <a:solidFill>
                  <a:srgbClr val="335b74"/>
                </a:solidFill>
                <a:latin typeface="Times New Roman"/>
              </a:rPr>
              <a:t>dining experience that </a:t>
            </a:r>
            <a:r>
              <a:rPr b="0" lang="en-US" sz="1700" spc="-1" strike="noStrike">
                <a:solidFill>
                  <a:srgbClr val="335b74"/>
                </a:solidFill>
                <a:latin typeface="Times New Roman"/>
              </a:rPr>
              <a:t>customers are most and least </a:t>
            </a:r>
            <a:r>
              <a:rPr b="0" lang="en-US" sz="1700" spc="-1" strike="noStrike">
                <a:solidFill>
                  <a:srgbClr val="335b74"/>
                </a:solidFill>
                <a:latin typeface="Times New Roman"/>
              </a:rPr>
              <a:t>satisfied with. Restaurants can </a:t>
            </a:r>
            <a:r>
              <a:rPr b="0" lang="en-US" sz="1700" spc="-1" strike="noStrike">
                <a:solidFill>
                  <a:srgbClr val="335b74"/>
                </a:solidFill>
                <a:latin typeface="Times New Roman"/>
              </a:rPr>
              <a:t>use this information to enhance </a:t>
            </a:r>
            <a:r>
              <a:rPr b="0" lang="en-US" sz="1700" spc="-1" strike="noStrike">
                <a:solidFill>
                  <a:srgbClr val="335b74"/>
                </a:solidFill>
                <a:latin typeface="Times New Roman"/>
              </a:rPr>
              <a:t>customer satisfaction and </a:t>
            </a:r>
            <a:r>
              <a:rPr b="0" lang="en-US" sz="1700" spc="-1" strike="noStrike">
                <a:solidFill>
                  <a:srgbClr val="335b74"/>
                </a:solidFill>
                <a:latin typeface="Times New Roman"/>
              </a:rPr>
              <a:t>overall performance. I am </a:t>
            </a:r>
            <a:r>
              <a:rPr b="0" lang="en-US" sz="1700" spc="-1" strike="noStrike">
                <a:solidFill>
                  <a:srgbClr val="335b74"/>
                </a:solidFill>
                <a:latin typeface="Times New Roman"/>
              </a:rPr>
              <a:t>confident that my solution will </a:t>
            </a:r>
            <a:r>
              <a:rPr b="0" lang="en-US" sz="1700" spc="-1" strike="noStrike">
                <a:solidFill>
                  <a:srgbClr val="335b74"/>
                </a:solidFill>
                <a:latin typeface="Times New Roman"/>
              </a:rPr>
              <a:t>be valuable for restaurants of </a:t>
            </a:r>
            <a:r>
              <a:rPr b="0" lang="en-US" sz="1700" spc="-1" strike="noStrike">
                <a:solidFill>
                  <a:srgbClr val="335b74"/>
                </a:solidFill>
                <a:latin typeface="Times New Roman"/>
              </a:rPr>
              <a:t>all sizes. By understanding </a:t>
            </a:r>
            <a:r>
              <a:rPr b="0" lang="en-US" sz="1700" spc="-1" strike="noStrike">
                <a:solidFill>
                  <a:srgbClr val="335b74"/>
                </a:solidFill>
                <a:latin typeface="Times New Roman"/>
              </a:rPr>
              <a:t>customer sentiment, restaurants </a:t>
            </a:r>
            <a:r>
              <a:rPr b="0" lang="en-US" sz="1700" spc="-1" strike="noStrike">
                <a:solidFill>
                  <a:srgbClr val="335b74"/>
                </a:solidFill>
                <a:latin typeface="Times New Roman"/>
              </a:rPr>
              <a:t>can make informed decisions </a:t>
            </a:r>
            <a:r>
              <a:rPr b="0" lang="en-US" sz="1700" spc="-1" strike="noStrike">
                <a:solidFill>
                  <a:srgbClr val="335b74"/>
                </a:solidFill>
                <a:latin typeface="Times New Roman"/>
              </a:rPr>
              <a:t>regarding their food, service, </a:t>
            </a:r>
            <a:r>
              <a:rPr b="0" lang="en-US" sz="1700" spc="-1" strike="noStrike">
                <a:solidFill>
                  <a:srgbClr val="335b74"/>
                </a:solidFill>
                <a:latin typeface="Times New Roman"/>
              </a:rPr>
              <a:t>marketing, and operations, </a:t>
            </a:r>
            <a:r>
              <a:rPr b="0" lang="en-US" sz="1700" spc="-1" strike="noStrike">
                <a:solidFill>
                  <a:srgbClr val="335b74"/>
                </a:solidFill>
                <a:latin typeface="Times New Roman"/>
              </a:rPr>
              <a:t>resulting in higher customer </a:t>
            </a:r>
            <a:r>
              <a:rPr b="0" lang="en-US" sz="1700" spc="-1" strike="noStrike">
                <a:solidFill>
                  <a:srgbClr val="335b74"/>
                </a:solidFill>
                <a:latin typeface="Times New Roman"/>
              </a:rPr>
              <a:t>satisfaction and increased </a:t>
            </a:r>
            <a:r>
              <a:rPr b="0" lang="en-US" sz="1700" spc="-1" strike="noStrike">
                <a:solidFill>
                  <a:srgbClr val="335b74"/>
                </a:solidFill>
                <a:latin typeface="Times New Roman"/>
              </a:rPr>
              <a:t>profitability.</a:t>
            </a:r>
            <a:endParaRPr b="0" lang="en-US" sz="1700" spc="-1" strike="noStrike">
              <a:solidFill>
                <a:srgbClr val="404040"/>
              </a:solidFill>
              <a:latin typeface="Franklin Gothic Book"/>
            </a:endParaRPr>
          </a:p>
          <a:p>
            <a:pPr>
              <a:lnSpc>
                <a:spcPct val="100000"/>
              </a:lnSpc>
              <a:spcBef>
                <a:spcPts val="340"/>
              </a:spcBef>
              <a:spcAft>
                <a:spcPts val="601"/>
              </a:spcAft>
            </a:pPr>
            <a:endParaRPr b="0" lang="en-US" sz="1700" spc="-1" strike="noStrike">
              <a:solidFill>
                <a:srgbClr val="404040"/>
              </a:solidFill>
              <a:latin typeface="Franklin Gothic Book"/>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792000" y="1878120"/>
            <a:ext cx="3031560" cy="1721880"/>
          </a:xfrm>
          <a:prstGeom prst="rect">
            <a:avLst/>
          </a:prstGeom>
          <a:noFill/>
          <a:ln>
            <a:noFill/>
          </a:ln>
        </p:spPr>
        <p:txBody>
          <a:bodyPr anchor="b">
            <a:normAutofit/>
          </a:bodyPr>
          <a:p>
            <a:pPr>
              <a:lnSpc>
                <a:spcPct val="100000"/>
              </a:lnSpc>
            </a:pPr>
            <a:br/>
            <a:r>
              <a:rPr b="1" lang="en-US" sz="2400" spc="-1" strike="noStrike" cap="all">
                <a:solidFill>
                  <a:srgbClr val="ffffff"/>
                </a:solidFill>
                <a:latin typeface="Franklin Gothic Demi"/>
              </a:rPr>
              <a:t>VALUE PROPOSITION</a:t>
            </a:r>
            <a:endParaRPr b="1" lang="en-US" sz="2400" spc="-1" strike="noStrike">
              <a:solidFill>
                <a:srgbClr val="000000"/>
              </a:solidFill>
              <a:latin typeface="Franklin Gothic Book"/>
            </a:endParaRPr>
          </a:p>
        </p:txBody>
      </p:sp>
      <p:grpSp>
        <p:nvGrpSpPr>
          <p:cNvPr id="254" name="Group 2"/>
          <p:cNvGrpSpPr/>
          <p:nvPr/>
        </p:nvGrpSpPr>
        <p:grpSpPr>
          <a:xfrm>
            <a:off x="4901040" y="600840"/>
            <a:ext cx="6650640" cy="5801760"/>
            <a:chOff x="4901040" y="600840"/>
            <a:chExt cx="6650640" cy="5801760"/>
          </a:xfrm>
        </p:grpSpPr>
        <p:sp>
          <p:nvSpPr>
            <p:cNvPr id="255" name="CustomShape 3"/>
            <p:cNvSpPr/>
            <p:nvPr/>
          </p:nvSpPr>
          <p:spPr>
            <a:xfrm>
              <a:off x="4901040" y="600840"/>
              <a:ext cx="6650640" cy="883800"/>
            </a:xfrm>
            <a:prstGeom prst="roundRect">
              <a:avLst>
                <a:gd name="adj" fmla="val 10000"/>
              </a:avLst>
            </a:prstGeom>
            <a:solidFill>
              <a:schemeClr val="accent2">
                <a:tint val="40000"/>
                <a:hueOff val="0"/>
                <a:satOff val="0"/>
                <a:lumOff val="0"/>
                <a:alphaOff val="0"/>
              </a:schemeClr>
            </a:solidFill>
            <a:ln>
              <a:noFill/>
            </a:ln>
          </p:spPr>
          <p:style>
            <a:lnRef idx="0"/>
            <a:fillRef idx="0"/>
            <a:effectRef idx="0"/>
            <a:fontRef idx="minor"/>
          </p:style>
        </p:sp>
        <p:sp>
          <p:nvSpPr>
            <p:cNvPr id="256" name="CustomShape 4"/>
            <p:cNvSpPr/>
            <p:nvPr/>
          </p:nvSpPr>
          <p:spPr>
            <a:xfrm>
              <a:off x="5168520" y="799560"/>
              <a:ext cx="486360" cy="486000"/>
            </a:xfrm>
            <a:prstGeom prst="rect">
              <a:avLst/>
            </a:prstGeom>
            <a:blipFill rotWithShape="0">
              <a:blip r:embed="rId1"/>
              <a:stretch>
                <a:fillRect/>
              </a:stretch>
            </a:blipFill>
            <a:ln>
              <a:noFill/>
            </a:ln>
          </p:spPr>
          <p:style>
            <a:lnRef idx="2"/>
            <a:fillRef idx="0"/>
            <a:effectRef idx="0"/>
            <a:fontRef idx="minor"/>
          </p:style>
        </p:sp>
        <p:sp>
          <p:nvSpPr>
            <p:cNvPr id="257" name="CustomShape 5"/>
            <p:cNvSpPr/>
            <p:nvPr/>
          </p:nvSpPr>
          <p:spPr>
            <a:xfrm>
              <a:off x="5922720" y="600840"/>
              <a:ext cx="5582880" cy="966600"/>
            </a:xfrm>
            <a:prstGeom prst="rect">
              <a:avLst/>
            </a:prstGeom>
            <a:noFill/>
            <a:ln>
              <a:noFill/>
            </a:ln>
          </p:spPr>
          <p:style>
            <a:lnRef idx="0"/>
            <a:fillRef idx="0"/>
            <a:effectRef idx="0"/>
            <a:fontRef idx="minor"/>
          </p:style>
          <p:txBody>
            <a:bodyPr lIns="102240" rIns="102240" tIns="102240" bIns="102240" anchor="ctr"/>
            <a:p>
              <a:pPr>
                <a:lnSpc>
                  <a:spcPct val="100000"/>
                </a:lnSpc>
                <a:spcAft>
                  <a:spcPts val="490"/>
                </a:spcAft>
              </a:pPr>
              <a:r>
                <a:rPr b="1" lang="en-IN" sz="1400" spc="-1" strike="noStrike">
                  <a:solidFill>
                    <a:srgbClr val="000000"/>
                  </a:solidFill>
                  <a:latin typeface="Times New Roman"/>
                </a:rPr>
                <a:t>Automated Insight Generation</a:t>
              </a:r>
              <a:r>
                <a:rPr b="0" lang="en-IN" sz="1400" spc="-1" strike="noStrike">
                  <a:solidFill>
                    <a:srgbClr val="000000"/>
                  </a:solidFill>
                  <a:latin typeface="Times New Roman"/>
                </a:rPr>
                <a:t>:The system provides automated analysis of restaurant reviews, saving time and effort that would otherwise be spent manually sorting through large volumes of feedback.</a:t>
              </a:r>
              <a:endParaRPr b="0" lang="en-IN" sz="1400" spc="-1" strike="noStrike">
                <a:latin typeface="Arial"/>
              </a:endParaRPr>
            </a:p>
          </p:txBody>
        </p:sp>
        <p:sp>
          <p:nvSpPr>
            <p:cNvPr id="258" name="CustomShape 6"/>
            <p:cNvSpPr/>
            <p:nvPr/>
          </p:nvSpPr>
          <p:spPr>
            <a:xfrm>
              <a:off x="4901040" y="1809720"/>
              <a:ext cx="6650640" cy="883800"/>
            </a:xfrm>
            <a:prstGeom prst="roundRect">
              <a:avLst>
                <a:gd name="adj" fmla="val 10000"/>
              </a:avLst>
            </a:prstGeom>
            <a:solidFill>
              <a:schemeClr val="accent2">
                <a:tint val="40000"/>
                <a:hueOff val="0"/>
                <a:satOff val="0"/>
                <a:lumOff val="0"/>
                <a:alphaOff val="0"/>
              </a:schemeClr>
            </a:solidFill>
            <a:ln>
              <a:noFill/>
            </a:ln>
          </p:spPr>
          <p:style>
            <a:lnRef idx="0"/>
            <a:fillRef idx="0"/>
            <a:effectRef idx="0"/>
            <a:fontRef idx="minor"/>
          </p:style>
        </p:sp>
        <p:sp>
          <p:nvSpPr>
            <p:cNvPr id="259" name="CustomShape 7"/>
            <p:cNvSpPr/>
            <p:nvPr/>
          </p:nvSpPr>
          <p:spPr>
            <a:xfrm>
              <a:off x="5168520" y="2008440"/>
              <a:ext cx="486360" cy="486000"/>
            </a:xfrm>
            <a:prstGeom prst="rect">
              <a:avLst/>
            </a:prstGeom>
            <a:blipFill rotWithShape="0">
              <a:blip r:embed="rId2"/>
              <a:stretch>
                <a:fillRect/>
              </a:stretch>
            </a:blipFill>
            <a:ln>
              <a:noFill/>
            </a:ln>
          </p:spPr>
          <p:style>
            <a:lnRef idx="2"/>
            <a:fillRef idx="0"/>
            <a:effectRef idx="0"/>
            <a:fontRef idx="minor"/>
          </p:style>
        </p:sp>
        <p:sp>
          <p:nvSpPr>
            <p:cNvPr id="260" name="CustomShape 8"/>
            <p:cNvSpPr/>
            <p:nvPr/>
          </p:nvSpPr>
          <p:spPr>
            <a:xfrm>
              <a:off x="5922720" y="1809720"/>
              <a:ext cx="5582880" cy="966600"/>
            </a:xfrm>
            <a:prstGeom prst="rect">
              <a:avLst/>
            </a:prstGeom>
            <a:noFill/>
            <a:ln>
              <a:noFill/>
            </a:ln>
          </p:spPr>
          <p:style>
            <a:lnRef idx="0"/>
            <a:fillRef idx="0"/>
            <a:effectRef idx="0"/>
            <a:fontRef idx="minor"/>
          </p:style>
          <p:txBody>
            <a:bodyPr lIns="102240" rIns="102240" tIns="102240" bIns="102240" anchor="ctr"/>
            <a:p>
              <a:pPr>
                <a:lnSpc>
                  <a:spcPct val="100000"/>
                </a:lnSpc>
                <a:spcAft>
                  <a:spcPts val="490"/>
                </a:spcAft>
              </a:pPr>
              <a:r>
                <a:rPr b="1" lang="en-IN" sz="1400" spc="-1" strike="noStrike">
                  <a:solidFill>
                    <a:srgbClr val="000000"/>
                  </a:solidFill>
                  <a:latin typeface="Times New Roman"/>
                </a:rPr>
                <a:t>Improved Decision-Making</a:t>
              </a:r>
              <a:r>
                <a:rPr b="0" lang="en-IN" sz="1400" spc="-1" strike="noStrike">
                  <a:solidFill>
                    <a:srgbClr val="000000"/>
                  </a:solidFill>
                  <a:latin typeface="Times New Roman"/>
                </a:rPr>
                <a:t>:Restaurant owners and managers can make more informed decisions based on the insights provided by the sentiment analysis tool.</a:t>
              </a:r>
              <a:endParaRPr b="0" lang="en-IN" sz="1400" spc="-1" strike="noStrike">
                <a:latin typeface="Arial"/>
              </a:endParaRPr>
            </a:p>
          </p:txBody>
        </p:sp>
        <p:sp>
          <p:nvSpPr>
            <p:cNvPr id="261" name="CustomShape 9"/>
            <p:cNvSpPr/>
            <p:nvPr/>
          </p:nvSpPr>
          <p:spPr>
            <a:xfrm>
              <a:off x="4901040" y="3018600"/>
              <a:ext cx="6650640" cy="883800"/>
            </a:xfrm>
            <a:prstGeom prst="roundRect">
              <a:avLst>
                <a:gd name="adj" fmla="val 10000"/>
              </a:avLst>
            </a:prstGeom>
            <a:solidFill>
              <a:schemeClr val="accent2">
                <a:tint val="40000"/>
                <a:hueOff val="0"/>
                <a:satOff val="0"/>
                <a:lumOff val="0"/>
                <a:alphaOff val="0"/>
              </a:schemeClr>
            </a:solidFill>
            <a:ln>
              <a:noFill/>
            </a:ln>
          </p:spPr>
          <p:style>
            <a:lnRef idx="0"/>
            <a:fillRef idx="0"/>
            <a:effectRef idx="0"/>
            <a:fontRef idx="minor"/>
          </p:style>
        </p:sp>
        <p:sp>
          <p:nvSpPr>
            <p:cNvPr id="262" name="CustomShape 10"/>
            <p:cNvSpPr/>
            <p:nvPr/>
          </p:nvSpPr>
          <p:spPr>
            <a:xfrm>
              <a:off x="5168520" y="3217320"/>
              <a:ext cx="486360" cy="486000"/>
            </a:xfrm>
            <a:prstGeom prst="rect">
              <a:avLst/>
            </a:prstGeom>
            <a:blipFill rotWithShape="0">
              <a:blip r:embed="rId3"/>
              <a:stretch>
                <a:fillRect/>
              </a:stretch>
            </a:blipFill>
            <a:ln>
              <a:noFill/>
            </a:ln>
          </p:spPr>
          <p:style>
            <a:lnRef idx="2"/>
            <a:fillRef idx="0"/>
            <a:effectRef idx="0"/>
            <a:fontRef idx="minor"/>
          </p:style>
        </p:sp>
        <p:sp>
          <p:nvSpPr>
            <p:cNvPr id="263" name="CustomShape 11"/>
            <p:cNvSpPr/>
            <p:nvPr/>
          </p:nvSpPr>
          <p:spPr>
            <a:xfrm>
              <a:off x="5922720" y="3018600"/>
              <a:ext cx="5582880" cy="966600"/>
            </a:xfrm>
            <a:prstGeom prst="rect">
              <a:avLst/>
            </a:prstGeom>
            <a:noFill/>
            <a:ln>
              <a:noFill/>
            </a:ln>
          </p:spPr>
          <p:style>
            <a:lnRef idx="0"/>
            <a:fillRef idx="0"/>
            <a:effectRef idx="0"/>
            <a:fontRef idx="minor"/>
          </p:style>
          <p:txBody>
            <a:bodyPr lIns="102240" rIns="102240" tIns="102240" bIns="102240" anchor="ctr"/>
            <a:p>
              <a:pPr>
                <a:lnSpc>
                  <a:spcPct val="100000"/>
                </a:lnSpc>
                <a:spcAft>
                  <a:spcPts val="490"/>
                </a:spcAft>
              </a:pPr>
              <a:r>
                <a:rPr b="1" lang="en-IN" sz="1400" spc="-1" strike="noStrike">
                  <a:solidFill>
                    <a:srgbClr val="000000"/>
                  </a:solidFill>
                  <a:latin typeface="Times New Roman"/>
                </a:rPr>
                <a:t>Scalability and Adaptability</a:t>
              </a:r>
              <a:r>
                <a:rPr b="0" lang="en-IN" sz="1400" spc="-1" strike="noStrike">
                  <a:solidFill>
                    <a:srgbClr val="000000"/>
                  </a:solidFill>
                  <a:latin typeface="Times New Roman"/>
                </a:rPr>
                <a:t>:The system is designed to handle large volumes of reviews, ensuring scalability as a restaurant's customer base grows.</a:t>
              </a:r>
              <a:endParaRPr b="0" lang="en-IN" sz="1400" spc="-1" strike="noStrike">
                <a:latin typeface="Arial"/>
              </a:endParaRPr>
            </a:p>
          </p:txBody>
        </p:sp>
        <p:sp>
          <p:nvSpPr>
            <p:cNvPr id="264" name="CustomShape 12"/>
            <p:cNvSpPr/>
            <p:nvPr/>
          </p:nvSpPr>
          <p:spPr>
            <a:xfrm>
              <a:off x="4901040" y="4227120"/>
              <a:ext cx="6650640" cy="883800"/>
            </a:xfrm>
            <a:prstGeom prst="roundRect">
              <a:avLst>
                <a:gd name="adj" fmla="val 10000"/>
              </a:avLst>
            </a:prstGeom>
            <a:solidFill>
              <a:schemeClr val="accent2">
                <a:tint val="40000"/>
                <a:hueOff val="0"/>
                <a:satOff val="0"/>
                <a:lumOff val="0"/>
                <a:alphaOff val="0"/>
              </a:schemeClr>
            </a:solidFill>
            <a:ln>
              <a:noFill/>
            </a:ln>
          </p:spPr>
          <p:style>
            <a:lnRef idx="0"/>
            <a:fillRef idx="0"/>
            <a:effectRef idx="0"/>
            <a:fontRef idx="minor"/>
          </p:style>
        </p:sp>
        <p:sp>
          <p:nvSpPr>
            <p:cNvPr id="265" name="CustomShape 13"/>
            <p:cNvSpPr/>
            <p:nvPr/>
          </p:nvSpPr>
          <p:spPr>
            <a:xfrm>
              <a:off x="5168520" y="4426200"/>
              <a:ext cx="486360" cy="486000"/>
            </a:xfrm>
            <a:prstGeom prst="rect">
              <a:avLst/>
            </a:prstGeom>
            <a:blipFill rotWithShape="0">
              <a:blip r:embed="rId4"/>
              <a:stretch>
                <a:fillRect/>
              </a:stretch>
            </a:blipFill>
            <a:ln>
              <a:noFill/>
            </a:ln>
          </p:spPr>
          <p:style>
            <a:lnRef idx="2"/>
            <a:fillRef idx="0"/>
            <a:effectRef idx="0"/>
            <a:fontRef idx="minor"/>
          </p:style>
        </p:sp>
        <p:sp>
          <p:nvSpPr>
            <p:cNvPr id="266" name="CustomShape 14"/>
            <p:cNvSpPr/>
            <p:nvPr/>
          </p:nvSpPr>
          <p:spPr>
            <a:xfrm>
              <a:off x="5922720" y="4227120"/>
              <a:ext cx="5582880" cy="966600"/>
            </a:xfrm>
            <a:prstGeom prst="rect">
              <a:avLst/>
            </a:prstGeom>
            <a:noFill/>
            <a:ln>
              <a:noFill/>
            </a:ln>
          </p:spPr>
          <p:style>
            <a:lnRef idx="0"/>
            <a:fillRef idx="0"/>
            <a:effectRef idx="0"/>
            <a:fontRef idx="minor"/>
          </p:style>
          <p:txBody>
            <a:bodyPr lIns="102240" rIns="102240" tIns="102240" bIns="102240" anchor="ctr"/>
            <a:p>
              <a:pPr>
                <a:lnSpc>
                  <a:spcPct val="100000"/>
                </a:lnSpc>
                <a:spcAft>
                  <a:spcPts val="490"/>
                </a:spcAft>
              </a:pPr>
              <a:r>
                <a:rPr b="1" lang="en-IN" sz="1400" spc="-1" strike="noStrike">
                  <a:solidFill>
                    <a:srgbClr val="000000"/>
                  </a:solidFill>
                  <a:latin typeface="Times New Roman"/>
                </a:rPr>
                <a:t>Customization and Integration</a:t>
              </a:r>
              <a:r>
                <a:rPr b="0" lang="en-IN" sz="1400" spc="-1" strike="noStrike">
                  <a:solidFill>
                    <a:srgbClr val="000000"/>
                  </a:solidFill>
                  <a:latin typeface="Times New Roman"/>
                </a:rPr>
                <a:t>:The system can be customized to suit specific business needs and integrated into various platforms.</a:t>
              </a:r>
              <a:endParaRPr b="0" lang="en-IN" sz="1400" spc="-1" strike="noStrike">
                <a:latin typeface="Arial"/>
              </a:endParaRPr>
            </a:p>
          </p:txBody>
        </p:sp>
        <p:sp>
          <p:nvSpPr>
            <p:cNvPr id="267" name="CustomShape 15"/>
            <p:cNvSpPr/>
            <p:nvPr/>
          </p:nvSpPr>
          <p:spPr>
            <a:xfrm>
              <a:off x="4901040" y="5436000"/>
              <a:ext cx="6650640" cy="883800"/>
            </a:xfrm>
            <a:prstGeom prst="roundRect">
              <a:avLst>
                <a:gd name="adj" fmla="val 10000"/>
              </a:avLst>
            </a:prstGeom>
            <a:solidFill>
              <a:schemeClr val="accent2">
                <a:tint val="40000"/>
                <a:hueOff val="0"/>
                <a:satOff val="0"/>
                <a:lumOff val="0"/>
                <a:alphaOff val="0"/>
              </a:schemeClr>
            </a:solidFill>
            <a:ln>
              <a:noFill/>
            </a:ln>
          </p:spPr>
          <p:style>
            <a:lnRef idx="0"/>
            <a:fillRef idx="0"/>
            <a:effectRef idx="0"/>
            <a:fontRef idx="minor"/>
          </p:style>
        </p:sp>
        <p:sp>
          <p:nvSpPr>
            <p:cNvPr id="268" name="CustomShape 16"/>
            <p:cNvSpPr/>
            <p:nvPr/>
          </p:nvSpPr>
          <p:spPr>
            <a:xfrm>
              <a:off x="5168520" y="5635080"/>
              <a:ext cx="486360" cy="486000"/>
            </a:xfrm>
            <a:prstGeom prst="rect">
              <a:avLst/>
            </a:prstGeom>
            <a:blipFill rotWithShape="0">
              <a:blip r:embed="rId5"/>
              <a:stretch>
                <a:fillRect/>
              </a:stretch>
            </a:blipFill>
            <a:ln>
              <a:noFill/>
            </a:ln>
          </p:spPr>
          <p:style>
            <a:lnRef idx="2"/>
            <a:fillRef idx="0"/>
            <a:effectRef idx="0"/>
            <a:fontRef idx="minor"/>
          </p:style>
        </p:sp>
        <p:sp>
          <p:nvSpPr>
            <p:cNvPr id="269" name="CustomShape 17"/>
            <p:cNvSpPr/>
            <p:nvPr/>
          </p:nvSpPr>
          <p:spPr>
            <a:xfrm>
              <a:off x="5923080" y="5436000"/>
              <a:ext cx="5532480" cy="966600"/>
            </a:xfrm>
            <a:prstGeom prst="rect">
              <a:avLst/>
            </a:prstGeom>
            <a:noFill/>
            <a:ln>
              <a:noFill/>
            </a:ln>
          </p:spPr>
          <p:style>
            <a:lnRef idx="0"/>
            <a:fillRef idx="0"/>
            <a:effectRef idx="0"/>
            <a:fontRef idx="minor"/>
          </p:style>
          <p:txBody>
            <a:bodyPr lIns="102240" rIns="102240" tIns="102240" bIns="102240" anchor="ctr"/>
            <a:p>
              <a:pPr>
                <a:lnSpc>
                  <a:spcPct val="100000"/>
                </a:lnSpc>
                <a:spcAft>
                  <a:spcPts val="490"/>
                </a:spcAft>
              </a:pPr>
              <a:r>
                <a:rPr b="0" lang="en-IN" sz="1400" spc="-1" strike="noStrike">
                  <a:solidFill>
                    <a:srgbClr val="000000"/>
                  </a:solidFill>
                  <a:latin typeface="Times New Roman"/>
                </a:rPr>
                <a:t>Additionally, my solution is easy to use and deploy. Restaurants can simply provide me with a set of restaurant reviews, and I will return the sentiment of each review. This information can then be used to improve the restaurant experience for customers.</a:t>
              </a:r>
              <a:endParaRPr b="0" lang="en-IN" sz="1400" spc="-1" strike="noStrike">
                <a:latin typeface="Arial"/>
              </a:endParaRPr>
            </a:p>
          </p:txBody>
        </p:sp>
      </p:grpSp>
      <p:grpSp>
        <p:nvGrpSpPr>
          <p:cNvPr id="270" name="Group 18"/>
          <p:cNvGrpSpPr/>
          <p:nvPr/>
        </p:nvGrpSpPr>
        <p:grpSpPr>
          <a:xfrm>
            <a:off x="0" y="0"/>
            <a:ext cx="36000" cy="36000"/>
            <a:chOff x="0" y="0"/>
            <a:chExt cx="36000" cy="36000"/>
          </a:xfrm>
        </p:grpSpPr>
      </p:gr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1200960" y="486360"/>
            <a:ext cx="3031560" cy="1167120"/>
          </a:xfrm>
          <a:prstGeom prst="rect">
            <a:avLst/>
          </a:prstGeom>
          <a:noFill/>
          <a:ln>
            <a:noFill/>
          </a:ln>
        </p:spPr>
        <p:txBody>
          <a:bodyPr anchor="b">
            <a:normAutofit/>
          </a:bodyPr>
          <a:p>
            <a:pPr>
              <a:lnSpc>
                <a:spcPct val="100000"/>
              </a:lnSpc>
            </a:pPr>
            <a:r>
              <a:rPr b="0" lang="en-US" sz="2400" spc="-1" strike="noStrike" cap="all">
                <a:solidFill>
                  <a:srgbClr val="ffffff"/>
                </a:solidFill>
                <a:latin typeface="Franklin Gothic Demi"/>
              </a:rPr>
              <a:t>MODELLING</a:t>
            </a:r>
            <a:endParaRPr b="0" lang="en-US" sz="2400" spc="-1" strike="noStrike">
              <a:solidFill>
                <a:srgbClr val="000000"/>
              </a:solidFill>
              <a:latin typeface="Franklin Gothic Book"/>
            </a:endParaRPr>
          </a:p>
        </p:txBody>
      </p:sp>
      <p:sp>
        <p:nvSpPr>
          <p:cNvPr id="272" name="TextShape 2"/>
          <p:cNvSpPr txBox="1"/>
          <p:nvPr/>
        </p:nvSpPr>
        <p:spPr>
          <a:xfrm>
            <a:off x="4901040" y="1179720"/>
            <a:ext cx="6650640" cy="4657680"/>
          </a:xfrm>
          <a:prstGeom prst="rect">
            <a:avLst/>
          </a:prstGeom>
          <a:noFill/>
          <a:ln>
            <a:noFill/>
          </a:ln>
        </p:spPr>
        <p:txBody>
          <a:bodyPr anchor="ctr">
            <a:normAutofit/>
          </a:bodyPr>
          <a:p>
            <a:pPr>
              <a:lnSpc>
                <a:spcPct val="100000"/>
              </a:lnSpc>
              <a:spcBef>
                <a:spcPts val="380"/>
              </a:spcBef>
              <a:spcAft>
                <a:spcPts val="601"/>
              </a:spcAft>
            </a:pPr>
            <a:r>
              <a:rPr b="1" lang="en-US" sz="1900" spc="-1" strike="noStrike">
                <a:solidFill>
                  <a:srgbClr val="335b74"/>
                </a:solidFill>
                <a:latin typeface="Times New Roman"/>
              </a:rPr>
              <a:t>Multinomial Naive Bayes </a:t>
            </a:r>
            <a:r>
              <a:rPr b="1" lang="en-US" sz="1900" spc="-1" strike="noStrike">
                <a:solidFill>
                  <a:srgbClr val="335b74"/>
                </a:solidFill>
                <a:latin typeface="Times New Roman"/>
              </a:rPr>
              <a:t>algorithm:</a:t>
            </a:r>
            <a:endParaRPr b="0" lang="en-US" sz="1900" spc="-1" strike="noStrike">
              <a:solidFill>
                <a:srgbClr val="404040"/>
              </a:solidFill>
              <a:latin typeface="Franklin Gothic Book"/>
            </a:endParaRPr>
          </a:p>
          <a:p>
            <a:pPr marL="306000" indent="-305640">
              <a:lnSpc>
                <a:spcPct val="100000"/>
              </a:lnSpc>
              <a:spcBef>
                <a:spcPts val="380"/>
              </a:spcBef>
              <a:spcAft>
                <a:spcPts val="601"/>
              </a:spcAft>
              <a:buClr>
                <a:srgbClr val="1cade4"/>
              </a:buClr>
              <a:buSzPct val="92000"/>
              <a:buFont typeface="Wingdings 2" charset="2"/>
              <a:buChar char=""/>
            </a:pPr>
            <a:r>
              <a:rPr b="0" lang="en-US" sz="1900" spc="-1" strike="noStrike">
                <a:solidFill>
                  <a:srgbClr val="335b74"/>
                </a:solidFill>
                <a:latin typeface="Times New Roman"/>
              </a:rPr>
              <a:t>A probabilistic </a:t>
            </a:r>
            <a:r>
              <a:rPr b="0" lang="en-US" sz="1900" spc="-1" strike="noStrike">
                <a:solidFill>
                  <a:srgbClr val="335b74"/>
                </a:solidFill>
                <a:latin typeface="Times New Roman"/>
              </a:rPr>
              <a:t>classification algorithm </a:t>
            </a:r>
            <a:r>
              <a:rPr b="0" lang="en-US" sz="1900" spc="-1" strike="noStrike">
                <a:solidFill>
                  <a:srgbClr val="335b74"/>
                </a:solidFill>
                <a:latin typeface="Times New Roman"/>
              </a:rPr>
              <a:t>well-suited for text </a:t>
            </a:r>
            <a:r>
              <a:rPr b="0" lang="en-US" sz="1900" spc="-1" strike="noStrike">
                <a:solidFill>
                  <a:srgbClr val="335b74"/>
                </a:solidFill>
                <a:latin typeface="Times New Roman"/>
              </a:rPr>
              <a:t>classification tasks, such </a:t>
            </a:r>
            <a:r>
              <a:rPr b="0" lang="en-US" sz="1900" spc="-1" strike="noStrike">
                <a:solidFill>
                  <a:srgbClr val="335b74"/>
                </a:solidFill>
                <a:latin typeface="Times New Roman"/>
              </a:rPr>
              <a:t>as sentiment analysis.</a:t>
            </a:r>
            <a:endParaRPr b="0" lang="en-US" sz="1900" spc="-1" strike="noStrike">
              <a:solidFill>
                <a:srgbClr val="404040"/>
              </a:solidFill>
              <a:latin typeface="Franklin Gothic Book"/>
            </a:endParaRPr>
          </a:p>
          <a:p>
            <a:pPr marL="306000" indent="-305640">
              <a:lnSpc>
                <a:spcPct val="100000"/>
              </a:lnSpc>
              <a:spcBef>
                <a:spcPts val="380"/>
              </a:spcBef>
              <a:spcAft>
                <a:spcPts val="601"/>
              </a:spcAft>
              <a:buClr>
                <a:srgbClr val="1cade4"/>
              </a:buClr>
              <a:buSzPct val="92000"/>
              <a:buFont typeface="Wingdings 2" charset="2"/>
              <a:buChar char=""/>
            </a:pPr>
            <a:r>
              <a:rPr b="0" lang="en-US" sz="1900" spc="-1" strike="noStrike">
                <a:solidFill>
                  <a:srgbClr val="335b74"/>
                </a:solidFill>
                <a:latin typeface="Times New Roman"/>
              </a:rPr>
              <a:t>Assumes that the features </a:t>
            </a:r>
            <a:r>
              <a:rPr b="0" lang="en-US" sz="1900" spc="-1" strike="noStrike">
                <a:solidFill>
                  <a:srgbClr val="335b74"/>
                </a:solidFill>
                <a:latin typeface="Times New Roman"/>
              </a:rPr>
              <a:t>of the data are </a:t>
            </a:r>
            <a:r>
              <a:rPr b="0" lang="en-US" sz="1900" spc="-1" strike="noStrike">
                <a:solidFill>
                  <a:srgbClr val="335b74"/>
                </a:solidFill>
                <a:latin typeface="Times New Roman"/>
              </a:rPr>
              <a:t>independent of each </a:t>
            </a:r>
            <a:r>
              <a:rPr b="0" lang="en-US" sz="1900" spc="-1" strike="noStrike">
                <a:solidFill>
                  <a:srgbClr val="335b74"/>
                </a:solidFill>
                <a:latin typeface="Times New Roman"/>
              </a:rPr>
              <a:t>other.</a:t>
            </a:r>
            <a:endParaRPr b="0" lang="en-US" sz="1900" spc="-1" strike="noStrike">
              <a:solidFill>
                <a:srgbClr val="404040"/>
              </a:solidFill>
              <a:latin typeface="Franklin Gothic Book"/>
            </a:endParaRPr>
          </a:p>
          <a:p>
            <a:pPr marL="306000" indent="-305640">
              <a:lnSpc>
                <a:spcPct val="100000"/>
              </a:lnSpc>
              <a:spcBef>
                <a:spcPts val="380"/>
              </a:spcBef>
              <a:spcAft>
                <a:spcPts val="601"/>
              </a:spcAft>
              <a:buClr>
                <a:srgbClr val="1cade4"/>
              </a:buClr>
              <a:buSzPct val="92000"/>
              <a:buFont typeface="Wingdings 2" charset="2"/>
              <a:buChar char=""/>
            </a:pPr>
            <a:r>
              <a:rPr b="0" lang="en-US" sz="1900" spc="-1" strike="noStrike">
                <a:solidFill>
                  <a:srgbClr val="335b74"/>
                </a:solidFill>
                <a:latin typeface="Times New Roman"/>
              </a:rPr>
              <a:t>Learns the probabilities of </a:t>
            </a:r>
            <a:r>
              <a:rPr b="0" lang="en-US" sz="1900" spc="-1" strike="noStrike">
                <a:solidFill>
                  <a:srgbClr val="335b74"/>
                </a:solidFill>
                <a:latin typeface="Times New Roman"/>
              </a:rPr>
              <a:t>each word in the dataset </a:t>
            </a:r>
            <a:r>
              <a:rPr b="0" lang="en-US" sz="1900" spc="-1" strike="noStrike">
                <a:solidFill>
                  <a:srgbClr val="335b74"/>
                </a:solidFill>
                <a:latin typeface="Times New Roman"/>
              </a:rPr>
              <a:t>belonging to each </a:t>
            </a:r>
            <a:r>
              <a:rPr b="0" lang="en-US" sz="1900" spc="-1" strike="noStrike">
                <a:solidFill>
                  <a:srgbClr val="335b74"/>
                </a:solidFill>
                <a:latin typeface="Times New Roman"/>
              </a:rPr>
              <a:t>sentiment class (positive </a:t>
            </a:r>
            <a:r>
              <a:rPr b="0" lang="en-US" sz="1900" spc="-1" strike="noStrike">
                <a:solidFill>
                  <a:srgbClr val="335b74"/>
                </a:solidFill>
                <a:latin typeface="Times New Roman"/>
              </a:rPr>
              <a:t>or negative).</a:t>
            </a:r>
            <a:endParaRPr b="0" lang="en-US" sz="1900" spc="-1" strike="noStrike">
              <a:solidFill>
                <a:srgbClr val="404040"/>
              </a:solidFill>
              <a:latin typeface="Franklin Gothic Book"/>
            </a:endParaRPr>
          </a:p>
          <a:p>
            <a:pPr marL="306000" indent="-305640">
              <a:lnSpc>
                <a:spcPct val="100000"/>
              </a:lnSpc>
              <a:spcBef>
                <a:spcPts val="380"/>
              </a:spcBef>
              <a:spcAft>
                <a:spcPts val="601"/>
              </a:spcAft>
              <a:buClr>
                <a:srgbClr val="1cade4"/>
              </a:buClr>
              <a:buSzPct val="92000"/>
              <a:buFont typeface="Wingdings 2" charset="2"/>
              <a:buChar char=""/>
            </a:pPr>
            <a:r>
              <a:rPr b="0" lang="en-US" sz="1900" spc="-1" strike="noStrike">
                <a:solidFill>
                  <a:srgbClr val="335b74"/>
                </a:solidFill>
                <a:latin typeface="Times New Roman"/>
              </a:rPr>
              <a:t>Apply the probability to </a:t>
            </a:r>
            <a:r>
              <a:rPr b="0" lang="en-US" sz="1900" spc="-1" strike="noStrike">
                <a:solidFill>
                  <a:srgbClr val="335b74"/>
                </a:solidFill>
                <a:latin typeface="Times New Roman"/>
              </a:rPr>
              <a:t>data by treating the </a:t>
            </a:r>
            <a:r>
              <a:rPr b="0" lang="en-US" sz="1900" spc="-1" strike="noStrike">
                <a:solidFill>
                  <a:srgbClr val="335b74"/>
                </a:solidFill>
                <a:latin typeface="Times New Roman"/>
              </a:rPr>
              <a:t>problem as a binary </a:t>
            </a:r>
            <a:r>
              <a:rPr b="0" lang="en-US" sz="1900" spc="-1" strike="noStrike">
                <a:solidFill>
                  <a:srgbClr val="335b74"/>
                </a:solidFill>
                <a:latin typeface="Times New Roman"/>
              </a:rPr>
              <a:t>classification task, where </a:t>
            </a:r>
            <a:r>
              <a:rPr b="0" lang="en-US" sz="1900" spc="-1" strike="noStrike">
                <a:solidFill>
                  <a:srgbClr val="335b74"/>
                </a:solidFill>
                <a:latin typeface="Times New Roman"/>
              </a:rPr>
              <a:t>the classes are positive </a:t>
            </a:r>
            <a:r>
              <a:rPr b="0" lang="en-US" sz="1900" spc="-1" strike="noStrike">
                <a:solidFill>
                  <a:srgbClr val="335b74"/>
                </a:solidFill>
                <a:latin typeface="Times New Roman"/>
              </a:rPr>
              <a:t>and negative sentiments.</a:t>
            </a:r>
            <a:endParaRPr b="0" lang="en-US" sz="1900" spc="-1" strike="noStrike">
              <a:solidFill>
                <a:srgbClr val="404040"/>
              </a:solidFill>
              <a:latin typeface="Franklin Gothic Book"/>
            </a:endParaRPr>
          </a:p>
          <a:p>
            <a:pPr marL="306000" indent="-305640">
              <a:lnSpc>
                <a:spcPct val="100000"/>
              </a:lnSpc>
              <a:spcBef>
                <a:spcPts val="380"/>
              </a:spcBef>
              <a:spcAft>
                <a:spcPts val="601"/>
              </a:spcAft>
              <a:buClr>
                <a:srgbClr val="1cade4"/>
              </a:buClr>
              <a:buSzPct val="92000"/>
              <a:buFont typeface="Wingdings 2" charset="2"/>
              <a:buChar char=""/>
            </a:pPr>
            <a:r>
              <a:rPr b="0" lang="en-US" sz="1900" spc="-1" strike="noStrike">
                <a:solidFill>
                  <a:srgbClr val="335b74"/>
                </a:solidFill>
                <a:latin typeface="Times New Roman"/>
              </a:rPr>
              <a:t>Predicts the sentiment of a </a:t>
            </a:r>
            <a:r>
              <a:rPr b="0" lang="en-US" sz="1900" spc="-1" strike="noStrike">
                <a:solidFill>
                  <a:srgbClr val="335b74"/>
                </a:solidFill>
                <a:latin typeface="Times New Roman"/>
              </a:rPr>
              <a:t>new review by calculating </a:t>
            </a:r>
            <a:r>
              <a:rPr b="0" lang="en-US" sz="1900" spc="-1" strike="noStrike">
                <a:solidFill>
                  <a:srgbClr val="335b74"/>
                </a:solidFill>
                <a:latin typeface="Times New Roman"/>
              </a:rPr>
              <a:t>the probability of the </a:t>
            </a:r>
            <a:r>
              <a:rPr b="0" lang="en-US" sz="1900" spc="-1" strike="noStrike">
                <a:solidFill>
                  <a:srgbClr val="335b74"/>
                </a:solidFill>
                <a:latin typeface="Times New Roman"/>
              </a:rPr>
              <a:t>review belonging to each </a:t>
            </a:r>
            <a:r>
              <a:rPr b="0" lang="en-US" sz="1900" spc="-1" strike="noStrike">
                <a:solidFill>
                  <a:srgbClr val="335b74"/>
                </a:solidFill>
                <a:latin typeface="Times New Roman"/>
              </a:rPr>
              <a:t>sentiment class and then </a:t>
            </a:r>
            <a:r>
              <a:rPr b="0" lang="en-US" sz="1900" spc="-1" strike="noStrike">
                <a:solidFill>
                  <a:srgbClr val="335b74"/>
                </a:solidFill>
                <a:latin typeface="Times New Roman"/>
              </a:rPr>
              <a:t>predicting the class with </a:t>
            </a:r>
            <a:r>
              <a:rPr b="0" lang="en-US" sz="1900" spc="-1" strike="noStrike">
                <a:solidFill>
                  <a:srgbClr val="335b74"/>
                </a:solidFill>
                <a:latin typeface="Times New Roman"/>
              </a:rPr>
              <a:t>the highest probability.</a:t>
            </a:r>
            <a:endParaRPr b="0" lang="en-US" sz="1900" spc="-1" strike="noStrike">
              <a:solidFill>
                <a:srgbClr val="404040"/>
              </a:solidFill>
              <a:latin typeface="Franklin Gothic Book"/>
            </a:endParaRPr>
          </a:p>
        </p:txBody>
      </p:sp>
      <p:grpSp>
        <p:nvGrpSpPr>
          <p:cNvPr id="273" name="Group 3"/>
          <p:cNvGrpSpPr/>
          <p:nvPr/>
        </p:nvGrpSpPr>
        <p:grpSpPr>
          <a:xfrm>
            <a:off x="315360" y="1926360"/>
            <a:ext cx="4004640" cy="3041640"/>
            <a:chOff x="315360" y="1926360"/>
            <a:chExt cx="4004640" cy="3041640"/>
          </a:xfrm>
        </p:grpSpPr>
        <p:sp>
          <p:nvSpPr>
            <p:cNvPr id="274" name="CustomShape 4"/>
            <p:cNvSpPr/>
            <p:nvPr/>
          </p:nvSpPr>
          <p:spPr>
            <a:xfrm>
              <a:off x="1416960" y="1926360"/>
              <a:ext cx="1801800" cy="1801800"/>
            </a:xfrm>
            <a:prstGeom prst="rect">
              <a:avLst/>
            </a:prstGeom>
            <a:blipFill rotWithShape="0">
              <a:blip r:embed="rId1"/>
              <a:stretch>
                <a:fillRect/>
              </a:stretch>
            </a:blipFill>
            <a:ln>
              <a:noFill/>
            </a:ln>
          </p:spPr>
          <p:style>
            <a:lnRef idx="2"/>
            <a:fillRef idx="0"/>
            <a:effectRef idx="0"/>
            <a:fontRef idx="minor"/>
          </p:style>
        </p:sp>
        <p:sp>
          <p:nvSpPr>
            <p:cNvPr id="275" name="CustomShape 5"/>
            <p:cNvSpPr/>
            <p:nvPr/>
          </p:nvSpPr>
          <p:spPr>
            <a:xfrm>
              <a:off x="315360" y="4021920"/>
              <a:ext cx="4004640" cy="946080"/>
            </a:xfrm>
            <a:prstGeom prst="rect">
              <a:avLst/>
            </a:prstGeom>
            <a:noFill/>
            <a:ln>
              <a:noFill/>
            </a:ln>
          </p:spPr>
          <p:style>
            <a:lnRef idx="0"/>
            <a:fillRef idx="0"/>
            <a:effectRef idx="0"/>
            <a:fontRef idx="minor"/>
          </p:style>
          <p:txBody>
            <a:bodyPr lIns="0" rIns="0" tIns="0" bIns="0"/>
            <a:p>
              <a:pPr algn="ctr">
                <a:lnSpc>
                  <a:spcPct val="90000"/>
                </a:lnSpc>
                <a:spcAft>
                  <a:spcPts val="981"/>
                </a:spcAft>
              </a:pPr>
              <a:r>
                <a:rPr b="1" lang="en-IN" sz="2800" spc="-1" strike="noStrike">
                  <a:solidFill>
                    <a:srgbClr val="ffffff"/>
                  </a:solidFill>
                  <a:latin typeface="Franklin Gothic Book"/>
                </a:rPr>
                <a:t>Multinomial Naive </a:t>
              </a:r>
              <a:endParaRPr b="0" lang="en-IN" sz="2800" spc="-1" strike="noStrike">
                <a:latin typeface="Arial"/>
              </a:endParaRPr>
            </a:p>
            <a:p>
              <a:pPr algn="ctr">
                <a:lnSpc>
                  <a:spcPct val="90000"/>
                </a:lnSpc>
                <a:spcAft>
                  <a:spcPts val="981"/>
                </a:spcAft>
              </a:pPr>
              <a:r>
                <a:rPr b="1" lang="en-IN" sz="2800" spc="-1" strike="noStrike">
                  <a:solidFill>
                    <a:srgbClr val="ffffff"/>
                  </a:solidFill>
                  <a:latin typeface="Franklin Gothic Book"/>
                </a:rPr>
                <a:t>Bayes algorithm</a:t>
              </a:r>
              <a:endParaRPr b="0" lang="en-IN" sz="2800" spc="-1" strike="noStrike">
                <a:latin typeface="Arial"/>
              </a:endParaRPr>
            </a:p>
          </p:txBody>
        </p:sp>
      </p:grpSp>
      <p:grpSp>
        <p:nvGrpSpPr>
          <p:cNvPr id="276" name="Group 6"/>
          <p:cNvGrpSpPr/>
          <p:nvPr/>
        </p:nvGrpSpPr>
        <p:grpSpPr>
          <a:xfrm>
            <a:off x="0" y="0"/>
            <a:ext cx="36000" cy="36000"/>
            <a:chOff x="0" y="0"/>
            <a:chExt cx="36000" cy="36000"/>
          </a:xfrm>
        </p:grpSpPr>
      </p:gr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3267</TotalTime>
  <Application>LibreOffice/6.0.7.3$Linux_X86_64 LibreOffice_project/00m0$Build-3</Application>
  <Words>1544</Words>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2024-06-22T21:34:26Z</dcterms:modified>
  <cp:revision>19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