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524000" y="3866039"/>
            <a:ext cx="8091488" cy="492443"/>
          </a:xfrm>
        </p:spPr>
        <p:txBody>
          <a:bodyPr/>
          <a:lstStyle/>
          <a:p>
            <a:r>
              <a:rPr lang="en-US" altLang="en-IN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SANDRABOINA NAVEEN YADAV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/>
              <a:t>https://github.com/LeelaNandam46/cybersecurity.git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Arial</vt:lpstr>
      <vt:lpstr>Arial Bold</vt:lpstr>
      <vt:lpstr>Calibri</vt:lpstr>
      <vt:lpstr>Google Sans</vt:lpstr>
      <vt:lpstr>Times New Roman</vt:lpstr>
      <vt:lpstr>Trebuchet MS</vt:lpstr>
      <vt:lpstr>Wingdings</vt:lpstr>
      <vt:lpstr>Office Theme</vt:lpstr>
      <vt:lpstr>SANDRABOINA NAVEEN YADAV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Yadav Sandraboina</dc:creator>
  <cp:lastModifiedBy>Jaswanth Yadav Sandraboina</cp:lastModifiedBy>
  <cp:revision>7</cp:revision>
  <dcterms:created xsi:type="dcterms:W3CDTF">2024-06-21T16:15:14Z</dcterms:created>
  <dcterms:modified xsi:type="dcterms:W3CDTF">2024-06-24T07:33:17Z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