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Navin</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raj p</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10498"/>
            <a:ext cx="2797659" cy="313067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810498"/>
            <a:ext cx="5040560" cy="3130670"/>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697</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4</cp:revision>
  <dcterms:created xsi:type="dcterms:W3CDTF">2024-04-02T08:23:29Z</dcterms:created>
  <dcterms:modified xsi:type="dcterms:W3CDTF">2024-04-02T08:43:03Z</dcterms:modified>
</cp:coreProperties>
</file>