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7" r:id="rId9"/>
    <p:sldId id="268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19FE8-BF66-4988-B9F4-E040BC044E8C}" v="338" dt="2023-09-23T10:44:5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3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6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98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0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8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2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0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5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C75BDD-4F69-4A43-B7A4-C6DB873D2DA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2E642D-7013-49B6-AC51-14E47FEF5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46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E28-A3B4-1D78-70F9-C89977DDA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F20CB-8388-D753-7B2C-4B172E872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48723-2687-5B40-8CFB-C4AACA11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6A75B-90D0-B43C-0021-A607DA14C7BD}"/>
              </a:ext>
            </a:extLst>
          </p:cNvPr>
          <p:cNvSpPr txBox="1"/>
          <p:nvPr/>
        </p:nvSpPr>
        <p:spPr>
          <a:xfrm>
            <a:off x="395227" y="77212"/>
            <a:ext cx="6978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latin typeface="Algerian" panose="04020705040A02060702" pitchFamily="82" charset="0"/>
              </a:rPr>
              <a:t>BIT CRAFTERs</a:t>
            </a:r>
          </a:p>
        </p:txBody>
      </p:sp>
    </p:spTree>
    <p:extLst>
      <p:ext uri="{BB962C8B-B14F-4D97-AF65-F5344CB8AC3E}">
        <p14:creationId xmlns:p14="http://schemas.microsoft.com/office/powerpoint/2010/main" val="218395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49E96-A05E-4124-A2A0-DC366994F123}"/>
              </a:ext>
            </a:extLst>
          </p:cNvPr>
          <p:cNvSpPr txBox="1"/>
          <p:nvPr/>
        </p:nvSpPr>
        <p:spPr>
          <a:xfrm>
            <a:off x="629920" y="558800"/>
            <a:ext cx="573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143D3-7B7E-03DB-EB0D-8D9D1404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3" y="1561181"/>
            <a:ext cx="10574340" cy="47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2E7C6-7B77-CE3E-37E7-0B654FBA57A0}"/>
              </a:ext>
            </a:extLst>
          </p:cNvPr>
          <p:cNvSpPr txBox="1"/>
          <p:nvPr/>
        </p:nvSpPr>
        <p:spPr>
          <a:xfrm>
            <a:off x="609600" y="467360"/>
            <a:ext cx="695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Attendance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D5216-5E74-E306-EBF3-4251A099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8099"/>
            <a:ext cx="10627360" cy="49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B74DD-CC4E-1AA0-F0D3-AE8DE229CBA0}"/>
              </a:ext>
            </a:extLst>
          </p:cNvPr>
          <p:cNvSpPr txBox="1"/>
          <p:nvPr/>
        </p:nvSpPr>
        <p:spPr>
          <a:xfrm>
            <a:off x="690880" y="487680"/>
            <a:ext cx="623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Certificate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FBBB-2C4D-A33D-B188-C582593C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4" y="1163895"/>
            <a:ext cx="5893486" cy="3989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97E20-225F-28D1-78AC-853D5007B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163895"/>
            <a:ext cx="5503242" cy="39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B27AD-A507-A8AB-251C-4E75EB73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" y="0"/>
            <a:ext cx="124053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8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40C2-D690-699D-1208-17271F7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CPU with binary numbers and blueprint">
            <a:extLst>
              <a:ext uri="{FF2B5EF4-FFF2-40B4-BE49-F238E27FC236}">
                <a16:creationId xmlns:a16="http://schemas.microsoft.com/office/drawing/2014/main" id="{D1C7A1B4-B228-1738-8297-EAB7C79FA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8575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E091C-A1FE-5327-5799-BBCD6234B6CE}"/>
              </a:ext>
            </a:extLst>
          </p:cNvPr>
          <p:cNvSpPr txBox="1"/>
          <p:nvPr/>
        </p:nvSpPr>
        <p:spPr>
          <a:xfrm>
            <a:off x="483080" y="365125"/>
            <a:ext cx="54173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OUR TEAM MEMBERS</a:t>
            </a:r>
          </a:p>
          <a:p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Navjot Singh </a:t>
            </a:r>
            <a:r>
              <a:rPr lang="en-IN" sz="2400" dirty="0">
                <a:cs typeface="Aharoni" panose="02010803020104030203" pitchFamily="2" charset="-79"/>
              </a:rPr>
              <a:t>(team leader)</a:t>
            </a:r>
          </a:p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Harleen Kaur </a:t>
            </a:r>
          </a:p>
          <a:p>
            <a:r>
              <a:rPr lang="en-IN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Mehakpreet</a:t>
            </a: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 Singh</a:t>
            </a:r>
          </a:p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Priya</a:t>
            </a:r>
          </a:p>
          <a:p>
            <a:r>
              <a:rPr lang="en-IN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Amanpreet</a:t>
            </a: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 Kaur</a:t>
            </a:r>
          </a:p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Gagandeep Kaur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algn="ctr"/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53085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83F84-52D1-1D96-DB2A-9E2BEE48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075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4906C-A70E-F03D-DA5C-028DFA72D1F7}"/>
              </a:ext>
            </a:extLst>
          </p:cNvPr>
          <p:cNvSpPr txBox="1"/>
          <p:nvPr/>
        </p:nvSpPr>
        <p:spPr>
          <a:xfrm>
            <a:off x="0" y="-76200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haroni" panose="02010803020104030203" pitchFamily="2" charset="-79"/>
                <a:cs typeface="Aharoni" panose="02010803020104030203" pitchFamily="2" charset="-79"/>
              </a:rPr>
              <a:t>OUR PROBLEM</a:t>
            </a:r>
            <a:r>
              <a:rPr lang="en-IN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5400" dirty="0">
                <a:latin typeface="Aharoni" panose="02010803020104030203" pitchFamily="2" charset="-79"/>
                <a:cs typeface="Aharoni" panose="02010803020104030203" pitchFamily="2" charset="-79"/>
              </a:rPr>
              <a:t>STATEMENT:-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6AA17-E24D-7C09-0C09-F029E33D9E00}"/>
              </a:ext>
            </a:extLst>
          </p:cNvPr>
          <p:cNvSpPr txBox="1"/>
          <p:nvPr/>
        </p:nvSpPr>
        <p:spPr>
          <a:xfrm>
            <a:off x="485775" y="1447800"/>
            <a:ext cx="11572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Prepare a solution to allow an activity </a:t>
            </a:r>
            <a:r>
              <a:rPr lang="en-US" sz="4800" dirty="0" err="1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incharge</a:t>
            </a:r>
            <a:r>
              <a:rPr lang="en-US" sz="4800" dirty="0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 to register, mark attendance, see student involvement level (participant/organizer/winner) in an event and generate an non </a:t>
            </a:r>
            <a:r>
              <a:rPr lang="en-US" sz="4800" dirty="0" err="1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temperable</a:t>
            </a:r>
            <a:r>
              <a:rPr lang="en-US" sz="4800" dirty="0">
                <a:solidFill>
                  <a:srgbClr val="222222"/>
                </a:solidFill>
                <a:effectLst/>
                <a:latin typeface="Bahnschrift Condensed" panose="020B0502040204020203" pitchFamily="34" charset="0"/>
              </a:rPr>
              <a:t> e- certificate.</a:t>
            </a:r>
            <a:endParaRPr lang="en-US" sz="4800" dirty="0">
              <a:effectLst/>
              <a:latin typeface="Bahnschrift Condensed" panose="020B0502040204020203" pitchFamily="34" charset="0"/>
            </a:endParaRPr>
          </a:p>
          <a:p>
            <a:endParaRPr lang="en-IN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0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urglass and a calendar">
            <a:extLst>
              <a:ext uri="{FF2B5EF4-FFF2-40B4-BE49-F238E27FC236}">
                <a16:creationId xmlns:a16="http://schemas.microsoft.com/office/drawing/2014/main" id="{EAE13857-70C3-A5F7-FEB7-2021B9FB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DAA7F-166F-ABA3-5760-91E649D694C2}"/>
              </a:ext>
            </a:extLst>
          </p:cNvPr>
          <p:cNvSpPr txBox="1"/>
          <p:nvPr/>
        </p:nvSpPr>
        <p:spPr>
          <a:xfrm>
            <a:off x="274320" y="284480"/>
            <a:ext cx="598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/>
                </a:solidFill>
                <a:latin typeface="Wide Latin" panose="020A0A07050505020404" pitchFamily="18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93EB5-85BE-9427-1CD0-D0116EEDEDBB}"/>
              </a:ext>
            </a:extLst>
          </p:cNvPr>
          <p:cNvSpPr txBox="1"/>
          <p:nvPr/>
        </p:nvSpPr>
        <p:spPr>
          <a:xfrm>
            <a:off x="436880" y="1259840"/>
            <a:ext cx="4897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</a:br>
            <a:endParaRPr lang="en-US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just" rtl="0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agenda of this problem is to develop a solution that allows activity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incharges</a:t>
            </a: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to manage events and generate e-certificates in a more efficient, accurate, and secure manner.</a:t>
            </a:r>
          </a:p>
          <a:p>
            <a:pPr algn="just" rtl="0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 short, the goal of this project is to develop a system that makes it easier for activity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incharges</a:t>
            </a: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to run events and for students to participate in them. This system should be efficient, accurate, secure, and user-friendly.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10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ogramming data on computer monitor">
            <a:extLst>
              <a:ext uri="{FF2B5EF4-FFF2-40B4-BE49-F238E27FC236}">
                <a16:creationId xmlns:a16="http://schemas.microsoft.com/office/drawing/2014/main" id="{CE9CE3F0-DD9A-AAD7-1571-157A211AD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8662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D69B43-B348-5D62-4FCE-334754B1D856}"/>
              </a:ext>
            </a:extLst>
          </p:cNvPr>
          <p:cNvSpPr/>
          <p:nvPr/>
        </p:nvSpPr>
        <p:spPr>
          <a:xfrm>
            <a:off x="0" y="-1"/>
            <a:ext cx="12258675" cy="7370446"/>
          </a:xfrm>
          <a:custGeom>
            <a:avLst/>
            <a:gdLst/>
            <a:ahLst/>
            <a:cxnLst/>
            <a:rect l="l" t="t" r="r" b="b"/>
            <a:pathLst>
              <a:path w="12258675" h="7000875">
                <a:moveTo>
                  <a:pt x="5112297" y="714386"/>
                </a:moveTo>
                <a:lnTo>
                  <a:pt x="5199385" y="982616"/>
                </a:lnTo>
                <a:lnTo>
                  <a:pt x="5025209" y="982616"/>
                </a:lnTo>
                <a:close/>
                <a:moveTo>
                  <a:pt x="9915961" y="683532"/>
                </a:moveTo>
                <a:cubicBezTo>
                  <a:pt x="9959422" y="683532"/>
                  <a:pt x="9994423" y="693817"/>
                  <a:pt x="10020964" y="714386"/>
                </a:cubicBezTo>
                <a:cubicBezTo>
                  <a:pt x="10047505" y="734956"/>
                  <a:pt x="10066913" y="762492"/>
                  <a:pt x="10079188" y="796995"/>
                </a:cubicBezTo>
                <a:cubicBezTo>
                  <a:pt x="10091464" y="831498"/>
                  <a:pt x="10097601" y="869651"/>
                  <a:pt x="10097601" y="911453"/>
                </a:cubicBezTo>
                <a:cubicBezTo>
                  <a:pt x="10097601" y="952592"/>
                  <a:pt x="10091464" y="990413"/>
                  <a:pt x="10079188" y="1024916"/>
                </a:cubicBezTo>
                <a:cubicBezTo>
                  <a:pt x="10066913" y="1059420"/>
                  <a:pt x="10047505" y="1086956"/>
                  <a:pt x="10020964" y="1107525"/>
                </a:cubicBezTo>
                <a:cubicBezTo>
                  <a:pt x="9994423" y="1128094"/>
                  <a:pt x="9959422" y="1138379"/>
                  <a:pt x="9915961" y="1138379"/>
                </a:cubicBezTo>
                <a:cubicBezTo>
                  <a:pt x="9872168" y="1138379"/>
                  <a:pt x="9836919" y="1128094"/>
                  <a:pt x="9810212" y="1107525"/>
                </a:cubicBezTo>
                <a:cubicBezTo>
                  <a:pt x="9783505" y="1086956"/>
                  <a:pt x="9764096" y="1059420"/>
                  <a:pt x="9751987" y="1024916"/>
                </a:cubicBezTo>
                <a:cubicBezTo>
                  <a:pt x="9739878" y="990413"/>
                  <a:pt x="9733823" y="952592"/>
                  <a:pt x="9733823" y="911453"/>
                </a:cubicBezTo>
                <a:cubicBezTo>
                  <a:pt x="9733823" y="869651"/>
                  <a:pt x="9739878" y="831498"/>
                  <a:pt x="9751987" y="796995"/>
                </a:cubicBezTo>
                <a:cubicBezTo>
                  <a:pt x="9764096" y="762492"/>
                  <a:pt x="9783505" y="734956"/>
                  <a:pt x="9810212" y="714386"/>
                </a:cubicBezTo>
                <a:cubicBezTo>
                  <a:pt x="9836919" y="693817"/>
                  <a:pt x="9872168" y="683532"/>
                  <a:pt x="9915961" y="683532"/>
                </a:cubicBezTo>
                <a:close/>
                <a:moveTo>
                  <a:pt x="7134662" y="683532"/>
                </a:moveTo>
                <a:cubicBezTo>
                  <a:pt x="7178123" y="683532"/>
                  <a:pt x="7213123" y="693817"/>
                  <a:pt x="7239665" y="714386"/>
                </a:cubicBezTo>
                <a:cubicBezTo>
                  <a:pt x="7266206" y="734956"/>
                  <a:pt x="7285614" y="762492"/>
                  <a:pt x="7297889" y="796995"/>
                </a:cubicBezTo>
                <a:cubicBezTo>
                  <a:pt x="7310164" y="831498"/>
                  <a:pt x="7316302" y="869651"/>
                  <a:pt x="7316302" y="911453"/>
                </a:cubicBezTo>
                <a:cubicBezTo>
                  <a:pt x="7316302" y="952592"/>
                  <a:pt x="7310164" y="990413"/>
                  <a:pt x="7297889" y="1024916"/>
                </a:cubicBezTo>
                <a:cubicBezTo>
                  <a:pt x="7285614" y="1059420"/>
                  <a:pt x="7266206" y="1086956"/>
                  <a:pt x="7239665" y="1107525"/>
                </a:cubicBezTo>
                <a:cubicBezTo>
                  <a:pt x="7213123" y="1128094"/>
                  <a:pt x="7178123" y="1138379"/>
                  <a:pt x="7134662" y="1138379"/>
                </a:cubicBezTo>
                <a:cubicBezTo>
                  <a:pt x="7090869" y="1138379"/>
                  <a:pt x="7055619" y="1128094"/>
                  <a:pt x="7028912" y="1107525"/>
                </a:cubicBezTo>
                <a:cubicBezTo>
                  <a:pt x="7002205" y="1086956"/>
                  <a:pt x="6982797" y="1059420"/>
                  <a:pt x="6970688" y="1024916"/>
                </a:cubicBezTo>
                <a:cubicBezTo>
                  <a:pt x="6958578" y="990413"/>
                  <a:pt x="6952524" y="952592"/>
                  <a:pt x="6952524" y="911453"/>
                </a:cubicBezTo>
                <a:cubicBezTo>
                  <a:pt x="6952524" y="869651"/>
                  <a:pt x="6958578" y="831498"/>
                  <a:pt x="6970688" y="796995"/>
                </a:cubicBezTo>
                <a:cubicBezTo>
                  <a:pt x="6982797" y="762492"/>
                  <a:pt x="7002205" y="734956"/>
                  <a:pt x="7028912" y="714386"/>
                </a:cubicBezTo>
                <a:cubicBezTo>
                  <a:pt x="7055619" y="693817"/>
                  <a:pt x="7090869" y="683532"/>
                  <a:pt x="7134662" y="683532"/>
                </a:cubicBezTo>
                <a:close/>
                <a:moveTo>
                  <a:pt x="10372835" y="576041"/>
                </a:moveTo>
                <a:lnTo>
                  <a:pt x="10372835" y="1245870"/>
                </a:lnTo>
                <a:lnTo>
                  <a:pt x="10503716" y="1245870"/>
                </a:lnTo>
                <a:lnTo>
                  <a:pt x="10503716" y="791521"/>
                </a:lnTo>
                <a:lnTo>
                  <a:pt x="10812255" y="1245870"/>
                </a:lnTo>
                <a:lnTo>
                  <a:pt x="10949605" y="1245870"/>
                </a:lnTo>
                <a:lnTo>
                  <a:pt x="10949605" y="576041"/>
                </a:lnTo>
                <a:lnTo>
                  <a:pt x="10817729" y="576041"/>
                </a:lnTo>
                <a:lnTo>
                  <a:pt x="10817729" y="1027404"/>
                </a:lnTo>
                <a:lnTo>
                  <a:pt x="10509688" y="576041"/>
                </a:lnTo>
                <a:close/>
                <a:moveTo>
                  <a:pt x="9325085" y="576041"/>
                </a:moveTo>
                <a:lnTo>
                  <a:pt x="9325085" y="1245870"/>
                </a:lnTo>
                <a:lnTo>
                  <a:pt x="9464923" y="1245870"/>
                </a:lnTo>
                <a:lnTo>
                  <a:pt x="9464923" y="576041"/>
                </a:lnTo>
                <a:close/>
                <a:moveTo>
                  <a:pt x="8739572" y="576041"/>
                </a:moveTo>
                <a:lnTo>
                  <a:pt x="8739572" y="692490"/>
                </a:lnTo>
                <a:lnTo>
                  <a:pt x="8918724" y="692490"/>
                </a:lnTo>
                <a:lnTo>
                  <a:pt x="8918724" y="1245870"/>
                </a:lnTo>
                <a:lnTo>
                  <a:pt x="9058562" y="1245870"/>
                </a:lnTo>
                <a:lnTo>
                  <a:pt x="9058562" y="692490"/>
                </a:lnTo>
                <a:lnTo>
                  <a:pt x="9236719" y="692490"/>
                </a:lnTo>
                <a:lnTo>
                  <a:pt x="9236719" y="576041"/>
                </a:lnTo>
                <a:close/>
                <a:moveTo>
                  <a:pt x="8088399" y="576041"/>
                </a:moveTo>
                <a:lnTo>
                  <a:pt x="8088399" y="979631"/>
                </a:lnTo>
                <a:cubicBezTo>
                  <a:pt x="8088399" y="1038684"/>
                  <a:pt x="8098186" y="1088781"/>
                  <a:pt x="8117760" y="1129919"/>
                </a:cubicBezTo>
                <a:cubicBezTo>
                  <a:pt x="8137334" y="1171058"/>
                  <a:pt x="8168021" y="1202160"/>
                  <a:pt x="8209824" y="1223227"/>
                </a:cubicBezTo>
                <a:cubicBezTo>
                  <a:pt x="8251626" y="1244294"/>
                  <a:pt x="8305371" y="1254828"/>
                  <a:pt x="8371061" y="1254828"/>
                </a:cubicBezTo>
                <a:cubicBezTo>
                  <a:pt x="8437413" y="1254828"/>
                  <a:pt x="8491408" y="1244294"/>
                  <a:pt x="8533044" y="1223227"/>
                </a:cubicBezTo>
                <a:cubicBezTo>
                  <a:pt x="8574680" y="1202160"/>
                  <a:pt x="8605284" y="1171058"/>
                  <a:pt x="8624858" y="1129919"/>
                </a:cubicBezTo>
                <a:cubicBezTo>
                  <a:pt x="8644433" y="1088781"/>
                  <a:pt x="8654220" y="1038684"/>
                  <a:pt x="8654220" y="979631"/>
                </a:cubicBezTo>
                <a:lnTo>
                  <a:pt x="8654220" y="576041"/>
                </a:lnTo>
                <a:lnTo>
                  <a:pt x="8510400" y="576041"/>
                </a:lnTo>
                <a:lnTo>
                  <a:pt x="8510400" y="976147"/>
                </a:lnTo>
                <a:cubicBezTo>
                  <a:pt x="8510400" y="1031220"/>
                  <a:pt x="8499536" y="1072192"/>
                  <a:pt x="8477805" y="1099065"/>
                </a:cubicBezTo>
                <a:cubicBezTo>
                  <a:pt x="8456074" y="1125938"/>
                  <a:pt x="8420825" y="1139374"/>
                  <a:pt x="8372056" y="1139374"/>
                </a:cubicBezTo>
                <a:cubicBezTo>
                  <a:pt x="8323618" y="1139374"/>
                  <a:pt x="8288120" y="1125938"/>
                  <a:pt x="8265560" y="1099065"/>
                </a:cubicBezTo>
                <a:cubicBezTo>
                  <a:pt x="8243000" y="1072192"/>
                  <a:pt x="8231720" y="1031220"/>
                  <a:pt x="8231720" y="976147"/>
                </a:cubicBezTo>
                <a:lnTo>
                  <a:pt x="8231720" y="576041"/>
                </a:lnTo>
                <a:close/>
                <a:moveTo>
                  <a:pt x="7591536" y="576041"/>
                </a:moveTo>
                <a:lnTo>
                  <a:pt x="7591536" y="1245870"/>
                </a:lnTo>
                <a:lnTo>
                  <a:pt x="8014036" y="1245870"/>
                </a:lnTo>
                <a:lnTo>
                  <a:pt x="8014036" y="1122952"/>
                </a:lnTo>
                <a:lnTo>
                  <a:pt x="7731374" y="1122952"/>
                </a:lnTo>
                <a:lnTo>
                  <a:pt x="7731374" y="576041"/>
                </a:lnTo>
                <a:close/>
                <a:moveTo>
                  <a:pt x="5505561" y="576041"/>
                </a:moveTo>
                <a:lnTo>
                  <a:pt x="5505561" y="1245870"/>
                </a:lnTo>
                <a:lnTo>
                  <a:pt x="5928061" y="1245870"/>
                </a:lnTo>
                <a:lnTo>
                  <a:pt x="5928061" y="1122952"/>
                </a:lnTo>
                <a:lnTo>
                  <a:pt x="5645399" y="1122952"/>
                </a:lnTo>
                <a:lnTo>
                  <a:pt x="5645399" y="576041"/>
                </a:lnTo>
                <a:close/>
                <a:moveTo>
                  <a:pt x="5039144" y="576041"/>
                </a:moveTo>
                <a:lnTo>
                  <a:pt x="4798284" y="1245870"/>
                </a:lnTo>
                <a:lnTo>
                  <a:pt x="4942600" y="1245870"/>
                </a:lnTo>
                <a:lnTo>
                  <a:pt x="4991867" y="1098568"/>
                </a:lnTo>
                <a:lnTo>
                  <a:pt x="5233722" y="1098568"/>
                </a:lnTo>
                <a:lnTo>
                  <a:pt x="5281496" y="1245870"/>
                </a:lnTo>
                <a:lnTo>
                  <a:pt x="5427305" y="1245870"/>
                </a:lnTo>
                <a:lnTo>
                  <a:pt x="5185949" y="576041"/>
                </a:lnTo>
                <a:close/>
                <a:moveTo>
                  <a:pt x="3429111" y="576041"/>
                </a:moveTo>
                <a:lnTo>
                  <a:pt x="3429111" y="1245870"/>
                </a:lnTo>
                <a:lnTo>
                  <a:pt x="3559992" y="1245870"/>
                </a:lnTo>
                <a:lnTo>
                  <a:pt x="3559992" y="791521"/>
                </a:lnTo>
                <a:lnTo>
                  <a:pt x="3868531" y="1245870"/>
                </a:lnTo>
                <a:lnTo>
                  <a:pt x="4005881" y="1245870"/>
                </a:lnTo>
                <a:lnTo>
                  <a:pt x="4005881" y="576041"/>
                </a:lnTo>
                <a:lnTo>
                  <a:pt x="3874005" y="576041"/>
                </a:lnTo>
                <a:lnTo>
                  <a:pt x="3874005" y="1027404"/>
                </a:lnTo>
                <a:lnTo>
                  <a:pt x="3565963" y="576041"/>
                </a:lnTo>
                <a:close/>
                <a:moveTo>
                  <a:pt x="3133836" y="576041"/>
                </a:moveTo>
                <a:lnTo>
                  <a:pt x="3133836" y="1245870"/>
                </a:lnTo>
                <a:lnTo>
                  <a:pt x="3273674" y="1245870"/>
                </a:lnTo>
                <a:lnTo>
                  <a:pt x="3273674" y="576041"/>
                </a:lnTo>
                <a:close/>
                <a:moveTo>
                  <a:pt x="2390886" y="576041"/>
                </a:moveTo>
                <a:lnTo>
                  <a:pt x="2390886" y="1245870"/>
                </a:lnTo>
                <a:lnTo>
                  <a:pt x="2530724" y="1245870"/>
                </a:lnTo>
                <a:lnTo>
                  <a:pt x="2530724" y="961218"/>
                </a:lnTo>
                <a:lnTo>
                  <a:pt x="2834288" y="961218"/>
                </a:lnTo>
                <a:lnTo>
                  <a:pt x="2834288" y="1245870"/>
                </a:lnTo>
                <a:lnTo>
                  <a:pt x="2974125" y="1245870"/>
                </a:lnTo>
                <a:lnTo>
                  <a:pt x="2974125" y="576041"/>
                </a:lnTo>
                <a:lnTo>
                  <a:pt x="2834288" y="576041"/>
                </a:lnTo>
                <a:lnTo>
                  <a:pt x="2834288" y="837802"/>
                </a:lnTo>
                <a:lnTo>
                  <a:pt x="2530724" y="837802"/>
                </a:lnTo>
                <a:lnTo>
                  <a:pt x="2530724" y="576041"/>
                </a:lnTo>
                <a:close/>
                <a:moveTo>
                  <a:pt x="1095486" y="576041"/>
                </a:moveTo>
                <a:lnTo>
                  <a:pt x="1095486" y="1245870"/>
                </a:lnTo>
                <a:lnTo>
                  <a:pt x="1544859" y="1245870"/>
                </a:lnTo>
                <a:lnTo>
                  <a:pt x="1544859" y="1129919"/>
                </a:lnTo>
                <a:lnTo>
                  <a:pt x="1235324" y="1129919"/>
                </a:lnTo>
                <a:lnTo>
                  <a:pt x="1235324" y="959725"/>
                </a:lnTo>
                <a:lnTo>
                  <a:pt x="1515995" y="959725"/>
                </a:lnTo>
                <a:lnTo>
                  <a:pt x="1515995" y="847755"/>
                </a:lnTo>
                <a:lnTo>
                  <a:pt x="1235324" y="847755"/>
                </a:lnTo>
                <a:lnTo>
                  <a:pt x="1235324" y="691992"/>
                </a:lnTo>
                <a:lnTo>
                  <a:pt x="1544859" y="691992"/>
                </a:lnTo>
                <a:lnTo>
                  <a:pt x="1544859" y="576041"/>
                </a:lnTo>
                <a:close/>
                <a:moveTo>
                  <a:pt x="509973" y="576041"/>
                </a:moveTo>
                <a:lnTo>
                  <a:pt x="509973" y="692490"/>
                </a:lnTo>
                <a:lnTo>
                  <a:pt x="689125" y="692490"/>
                </a:lnTo>
                <a:lnTo>
                  <a:pt x="689125" y="1245870"/>
                </a:lnTo>
                <a:lnTo>
                  <a:pt x="828963" y="1245870"/>
                </a:lnTo>
                <a:lnTo>
                  <a:pt x="828963" y="692490"/>
                </a:lnTo>
                <a:lnTo>
                  <a:pt x="1007119" y="692490"/>
                </a:lnTo>
                <a:lnTo>
                  <a:pt x="1007119" y="576041"/>
                </a:lnTo>
                <a:close/>
                <a:moveTo>
                  <a:pt x="6449420" y="567581"/>
                </a:moveTo>
                <a:cubicBezTo>
                  <a:pt x="6401314" y="567581"/>
                  <a:pt x="6358682" y="574051"/>
                  <a:pt x="6321525" y="586989"/>
                </a:cubicBezTo>
                <a:cubicBezTo>
                  <a:pt x="6284368" y="599928"/>
                  <a:pt x="6255256" y="620083"/>
                  <a:pt x="6234189" y="647453"/>
                </a:cubicBezTo>
                <a:cubicBezTo>
                  <a:pt x="6213122" y="674824"/>
                  <a:pt x="6202588" y="710239"/>
                  <a:pt x="6202588" y="753700"/>
                </a:cubicBezTo>
                <a:cubicBezTo>
                  <a:pt x="6202588" y="794175"/>
                  <a:pt x="6211794" y="827020"/>
                  <a:pt x="6230208" y="852234"/>
                </a:cubicBezTo>
                <a:cubicBezTo>
                  <a:pt x="6248621" y="877448"/>
                  <a:pt x="6274664" y="898017"/>
                  <a:pt x="6308338" y="913942"/>
                </a:cubicBezTo>
                <a:cubicBezTo>
                  <a:pt x="6342011" y="929866"/>
                  <a:pt x="6381906" y="944464"/>
                  <a:pt x="6428021" y="957734"/>
                </a:cubicBezTo>
                <a:cubicBezTo>
                  <a:pt x="6467501" y="968682"/>
                  <a:pt x="6498188" y="978884"/>
                  <a:pt x="6520085" y="988339"/>
                </a:cubicBezTo>
                <a:cubicBezTo>
                  <a:pt x="6541982" y="997795"/>
                  <a:pt x="6557242" y="1008245"/>
                  <a:pt x="6565868" y="1019691"/>
                </a:cubicBezTo>
                <a:cubicBezTo>
                  <a:pt x="6574494" y="1031137"/>
                  <a:pt x="6578807" y="1045651"/>
                  <a:pt x="6578807" y="1063235"/>
                </a:cubicBezTo>
                <a:cubicBezTo>
                  <a:pt x="6578807" y="1081482"/>
                  <a:pt x="6573748" y="1096494"/>
                  <a:pt x="6563629" y="1108272"/>
                </a:cubicBezTo>
                <a:cubicBezTo>
                  <a:pt x="6553510" y="1120049"/>
                  <a:pt x="6539493" y="1128758"/>
                  <a:pt x="6521578" y="1134398"/>
                </a:cubicBezTo>
                <a:cubicBezTo>
                  <a:pt x="6503663" y="1140038"/>
                  <a:pt x="6482928" y="1142858"/>
                  <a:pt x="6459372" y="1142858"/>
                </a:cubicBezTo>
                <a:cubicBezTo>
                  <a:pt x="6434822" y="1142858"/>
                  <a:pt x="6413009" y="1139706"/>
                  <a:pt x="6393932" y="1133403"/>
                </a:cubicBezTo>
                <a:cubicBezTo>
                  <a:pt x="6374856" y="1127099"/>
                  <a:pt x="6359678" y="1116566"/>
                  <a:pt x="6348398" y="1101802"/>
                </a:cubicBezTo>
                <a:cubicBezTo>
                  <a:pt x="6337118" y="1087039"/>
                  <a:pt x="6331146" y="1066718"/>
                  <a:pt x="6330483" y="1040841"/>
                </a:cubicBezTo>
                <a:lnTo>
                  <a:pt x="6187162" y="1040841"/>
                </a:lnTo>
                <a:cubicBezTo>
                  <a:pt x="6187162" y="1091601"/>
                  <a:pt x="6199104" y="1132739"/>
                  <a:pt x="6222991" y="1164257"/>
                </a:cubicBezTo>
                <a:cubicBezTo>
                  <a:pt x="6246879" y="1195774"/>
                  <a:pt x="6279143" y="1218749"/>
                  <a:pt x="6319784" y="1233180"/>
                </a:cubicBezTo>
                <a:cubicBezTo>
                  <a:pt x="6360424" y="1247612"/>
                  <a:pt x="6406125" y="1254828"/>
                  <a:pt x="6456884" y="1254828"/>
                </a:cubicBezTo>
                <a:cubicBezTo>
                  <a:pt x="6507312" y="1254828"/>
                  <a:pt x="6552515" y="1248027"/>
                  <a:pt x="6592493" y="1234424"/>
                </a:cubicBezTo>
                <a:cubicBezTo>
                  <a:pt x="6632470" y="1220822"/>
                  <a:pt x="6664070" y="1199423"/>
                  <a:pt x="6687293" y="1170228"/>
                </a:cubicBezTo>
                <a:cubicBezTo>
                  <a:pt x="6710517" y="1141033"/>
                  <a:pt x="6722129" y="1102715"/>
                  <a:pt x="6722129" y="1055273"/>
                </a:cubicBezTo>
                <a:cubicBezTo>
                  <a:pt x="6722129" y="1012807"/>
                  <a:pt x="6714249" y="978552"/>
                  <a:pt x="6698491" y="952509"/>
                </a:cubicBezTo>
                <a:cubicBezTo>
                  <a:pt x="6682732" y="926466"/>
                  <a:pt x="6658596" y="905233"/>
                  <a:pt x="6626084" y="888811"/>
                </a:cubicBezTo>
                <a:cubicBezTo>
                  <a:pt x="6593570" y="872388"/>
                  <a:pt x="6551934" y="856712"/>
                  <a:pt x="6501175" y="841783"/>
                </a:cubicBezTo>
                <a:cubicBezTo>
                  <a:pt x="6458709" y="829508"/>
                  <a:pt x="6426280" y="818560"/>
                  <a:pt x="6403886" y="808939"/>
                </a:cubicBezTo>
                <a:cubicBezTo>
                  <a:pt x="6381492" y="799318"/>
                  <a:pt x="6366147" y="789448"/>
                  <a:pt x="6357853" y="779329"/>
                </a:cubicBezTo>
                <a:cubicBezTo>
                  <a:pt x="6349559" y="769210"/>
                  <a:pt x="6345412" y="757515"/>
                  <a:pt x="6345412" y="744245"/>
                </a:cubicBezTo>
                <a:cubicBezTo>
                  <a:pt x="6345412" y="721022"/>
                  <a:pt x="6355199" y="703853"/>
                  <a:pt x="6374773" y="692739"/>
                </a:cubicBezTo>
                <a:cubicBezTo>
                  <a:pt x="6394347" y="681625"/>
                  <a:pt x="6419063" y="676068"/>
                  <a:pt x="6448922" y="676068"/>
                </a:cubicBezTo>
                <a:cubicBezTo>
                  <a:pt x="6479112" y="676068"/>
                  <a:pt x="6504990" y="683118"/>
                  <a:pt x="6526555" y="697218"/>
                </a:cubicBezTo>
                <a:cubicBezTo>
                  <a:pt x="6548119" y="711318"/>
                  <a:pt x="6558735" y="732633"/>
                  <a:pt x="6558404" y="761165"/>
                </a:cubicBezTo>
                <a:lnTo>
                  <a:pt x="6701725" y="761165"/>
                </a:lnTo>
                <a:cubicBezTo>
                  <a:pt x="6701725" y="717040"/>
                  <a:pt x="6690280" y="680712"/>
                  <a:pt x="6667388" y="652181"/>
                </a:cubicBezTo>
                <a:cubicBezTo>
                  <a:pt x="6644496" y="623649"/>
                  <a:pt x="6613891" y="602416"/>
                  <a:pt x="6575573" y="588482"/>
                </a:cubicBezTo>
                <a:cubicBezTo>
                  <a:pt x="6537254" y="574548"/>
                  <a:pt x="6495203" y="567581"/>
                  <a:pt x="6449420" y="567581"/>
                </a:cubicBezTo>
                <a:close/>
                <a:moveTo>
                  <a:pt x="9915961" y="567084"/>
                </a:moveTo>
                <a:cubicBezTo>
                  <a:pt x="9845959" y="567084"/>
                  <a:pt x="9786657" y="581267"/>
                  <a:pt x="9738053" y="609632"/>
                </a:cubicBezTo>
                <a:cubicBezTo>
                  <a:pt x="9689450" y="637998"/>
                  <a:pt x="9652542" y="677975"/>
                  <a:pt x="9627327" y="729564"/>
                </a:cubicBezTo>
                <a:cubicBezTo>
                  <a:pt x="9602113" y="781153"/>
                  <a:pt x="9589507" y="841783"/>
                  <a:pt x="9589507" y="911453"/>
                </a:cubicBezTo>
                <a:cubicBezTo>
                  <a:pt x="9589507" y="981123"/>
                  <a:pt x="9602113" y="1041587"/>
                  <a:pt x="9627327" y="1092845"/>
                </a:cubicBezTo>
                <a:cubicBezTo>
                  <a:pt x="9652542" y="1144102"/>
                  <a:pt x="9689450" y="1183914"/>
                  <a:pt x="9738053" y="1212279"/>
                </a:cubicBezTo>
                <a:cubicBezTo>
                  <a:pt x="9786657" y="1240645"/>
                  <a:pt x="9845959" y="1254828"/>
                  <a:pt x="9915961" y="1254828"/>
                </a:cubicBezTo>
                <a:cubicBezTo>
                  <a:pt x="9985963" y="1254828"/>
                  <a:pt x="10045183" y="1240645"/>
                  <a:pt x="10093620" y="1212279"/>
                </a:cubicBezTo>
                <a:cubicBezTo>
                  <a:pt x="10142057" y="1183914"/>
                  <a:pt x="10178883" y="1144102"/>
                  <a:pt x="10204097" y="1092845"/>
                </a:cubicBezTo>
                <a:cubicBezTo>
                  <a:pt x="10229310" y="1041587"/>
                  <a:pt x="10241918" y="981123"/>
                  <a:pt x="10241918" y="911453"/>
                </a:cubicBezTo>
                <a:cubicBezTo>
                  <a:pt x="10241918" y="841783"/>
                  <a:pt x="10229310" y="781153"/>
                  <a:pt x="10204097" y="729564"/>
                </a:cubicBezTo>
                <a:cubicBezTo>
                  <a:pt x="10178883" y="677975"/>
                  <a:pt x="10142057" y="637998"/>
                  <a:pt x="10093620" y="609632"/>
                </a:cubicBezTo>
                <a:cubicBezTo>
                  <a:pt x="10045183" y="581267"/>
                  <a:pt x="9985963" y="567084"/>
                  <a:pt x="9915961" y="567084"/>
                </a:cubicBezTo>
                <a:close/>
                <a:moveTo>
                  <a:pt x="7134662" y="567084"/>
                </a:moveTo>
                <a:cubicBezTo>
                  <a:pt x="7064660" y="567084"/>
                  <a:pt x="7005357" y="581267"/>
                  <a:pt x="6956754" y="609632"/>
                </a:cubicBezTo>
                <a:cubicBezTo>
                  <a:pt x="6908151" y="637998"/>
                  <a:pt x="6871242" y="677975"/>
                  <a:pt x="6846028" y="729564"/>
                </a:cubicBezTo>
                <a:cubicBezTo>
                  <a:pt x="6820814" y="781153"/>
                  <a:pt x="6808207" y="841783"/>
                  <a:pt x="6808207" y="911453"/>
                </a:cubicBezTo>
                <a:cubicBezTo>
                  <a:pt x="6808207" y="981123"/>
                  <a:pt x="6820814" y="1041587"/>
                  <a:pt x="6846028" y="1092845"/>
                </a:cubicBezTo>
                <a:cubicBezTo>
                  <a:pt x="6871242" y="1144102"/>
                  <a:pt x="6908151" y="1183914"/>
                  <a:pt x="6956754" y="1212279"/>
                </a:cubicBezTo>
                <a:cubicBezTo>
                  <a:pt x="7005357" y="1240645"/>
                  <a:pt x="7064660" y="1254828"/>
                  <a:pt x="7134662" y="1254828"/>
                </a:cubicBezTo>
                <a:cubicBezTo>
                  <a:pt x="7204663" y="1254828"/>
                  <a:pt x="7263883" y="1240645"/>
                  <a:pt x="7312321" y="1212279"/>
                </a:cubicBezTo>
                <a:cubicBezTo>
                  <a:pt x="7360758" y="1183914"/>
                  <a:pt x="7397584" y="1144102"/>
                  <a:pt x="7422797" y="1092845"/>
                </a:cubicBezTo>
                <a:cubicBezTo>
                  <a:pt x="7448011" y="1041587"/>
                  <a:pt x="7460618" y="981123"/>
                  <a:pt x="7460618" y="911453"/>
                </a:cubicBezTo>
                <a:cubicBezTo>
                  <a:pt x="7460618" y="841783"/>
                  <a:pt x="7448011" y="781153"/>
                  <a:pt x="7422797" y="729564"/>
                </a:cubicBezTo>
                <a:cubicBezTo>
                  <a:pt x="7397584" y="677975"/>
                  <a:pt x="7360758" y="637998"/>
                  <a:pt x="7312321" y="609632"/>
                </a:cubicBezTo>
                <a:cubicBezTo>
                  <a:pt x="7263883" y="581267"/>
                  <a:pt x="7204663" y="567084"/>
                  <a:pt x="7134662" y="567084"/>
                </a:cubicBezTo>
                <a:close/>
                <a:moveTo>
                  <a:pt x="4458136" y="567084"/>
                </a:moveTo>
                <a:cubicBezTo>
                  <a:pt x="4390457" y="567084"/>
                  <a:pt x="4332233" y="581267"/>
                  <a:pt x="4283464" y="609632"/>
                </a:cubicBezTo>
                <a:cubicBezTo>
                  <a:pt x="4234694" y="637998"/>
                  <a:pt x="4197205" y="677975"/>
                  <a:pt x="4170996" y="729564"/>
                </a:cubicBezTo>
                <a:cubicBezTo>
                  <a:pt x="4144787" y="781153"/>
                  <a:pt x="4131682" y="841783"/>
                  <a:pt x="4131682" y="911453"/>
                </a:cubicBezTo>
                <a:cubicBezTo>
                  <a:pt x="4131682" y="981123"/>
                  <a:pt x="4144787" y="1041587"/>
                  <a:pt x="4170996" y="1092845"/>
                </a:cubicBezTo>
                <a:cubicBezTo>
                  <a:pt x="4197205" y="1144102"/>
                  <a:pt x="4234694" y="1183914"/>
                  <a:pt x="4283464" y="1212279"/>
                </a:cubicBezTo>
                <a:cubicBezTo>
                  <a:pt x="4332233" y="1240645"/>
                  <a:pt x="4390457" y="1254828"/>
                  <a:pt x="4458136" y="1254828"/>
                </a:cubicBezTo>
                <a:cubicBezTo>
                  <a:pt x="4517190" y="1254828"/>
                  <a:pt x="4568281" y="1245124"/>
                  <a:pt x="4611411" y="1225716"/>
                </a:cubicBezTo>
                <a:cubicBezTo>
                  <a:pt x="4654540" y="1206307"/>
                  <a:pt x="4688545" y="1177776"/>
                  <a:pt x="4713428" y="1140121"/>
                </a:cubicBezTo>
                <a:cubicBezTo>
                  <a:pt x="4738310" y="1102466"/>
                  <a:pt x="4752742" y="1056268"/>
                  <a:pt x="4756723" y="1001527"/>
                </a:cubicBezTo>
                <a:lnTo>
                  <a:pt x="4613401" y="1001527"/>
                </a:lnTo>
                <a:cubicBezTo>
                  <a:pt x="4609420" y="1045320"/>
                  <a:pt x="4594076" y="1079076"/>
                  <a:pt x="4567369" y="1102798"/>
                </a:cubicBezTo>
                <a:cubicBezTo>
                  <a:pt x="4540662" y="1126519"/>
                  <a:pt x="4504251" y="1138379"/>
                  <a:pt x="4458136" y="1138379"/>
                </a:cubicBezTo>
                <a:cubicBezTo>
                  <a:pt x="4414344" y="1138379"/>
                  <a:pt x="4379094" y="1127929"/>
                  <a:pt x="4352387" y="1107027"/>
                </a:cubicBezTo>
                <a:cubicBezTo>
                  <a:pt x="4325680" y="1086126"/>
                  <a:pt x="4306272" y="1058424"/>
                  <a:pt x="4294163" y="1023921"/>
                </a:cubicBezTo>
                <a:cubicBezTo>
                  <a:pt x="4282053" y="989418"/>
                  <a:pt x="4275999" y="951928"/>
                  <a:pt x="4275999" y="911453"/>
                </a:cubicBezTo>
                <a:cubicBezTo>
                  <a:pt x="4275999" y="870647"/>
                  <a:pt x="4282053" y="833074"/>
                  <a:pt x="4294163" y="798737"/>
                </a:cubicBezTo>
                <a:cubicBezTo>
                  <a:pt x="4306272" y="764400"/>
                  <a:pt x="4325680" y="736614"/>
                  <a:pt x="4352387" y="715382"/>
                </a:cubicBezTo>
                <a:cubicBezTo>
                  <a:pt x="4379094" y="694149"/>
                  <a:pt x="4414344" y="683532"/>
                  <a:pt x="4458136" y="683532"/>
                </a:cubicBezTo>
                <a:cubicBezTo>
                  <a:pt x="4485341" y="683532"/>
                  <a:pt x="4509892" y="688011"/>
                  <a:pt x="4531788" y="696969"/>
                </a:cubicBezTo>
                <a:cubicBezTo>
                  <a:pt x="4553684" y="705926"/>
                  <a:pt x="4571682" y="719363"/>
                  <a:pt x="4585782" y="737278"/>
                </a:cubicBezTo>
                <a:cubicBezTo>
                  <a:pt x="4599882" y="755193"/>
                  <a:pt x="4608757" y="777753"/>
                  <a:pt x="4612406" y="804957"/>
                </a:cubicBezTo>
                <a:lnTo>
                  <a:pt x="4755727" y="804957"/>
                </a:lnTo>
                <a:cubicBezTo>
                  <a:pt x="4753074" y="753203"/>
                  <a:pt x="4737979" y="709659"/>
                  <a:pt x="4710442" y="674326"/>
                </a:cubicBezTo>
                <a:cubicBezTo>
                  <a:pt x="4682906" y="638993"/>
                  <a:pt x="4647075" y="612286"/>
                  <a:pt x="4602951" y="594205"/>
                </a:cubicBezTo>
                <a:cubicBezTo>
                  <a:pt x="4558826" y="576124"/>
                  <a:pt x="4510555" y="567084"/>
                  <a:pt x="4458136" y="567084"/>
                </a:cubicBezTo>
                <a:close/>
                <a:moveTo>
                  <a:pt x="1962587" y="567084"/>
                </a:moveTo>
                <a:cubicBezTo>
                  <a:pt x="1894907" y="567084"/>
                  <a:pt x="1836683" y="581267"/>
                  <a:pt x="1787914" y="609632"/>
                </a:cubicBezTo>
                <a:cubicBezTo>
                  <a:pt x="1739145" y="637998"/>
                  <a:pt x="1701655" y="677975"/>
                  <a:pt x="1675446" y="729564"/>
                </a:cubicBezTo>
                <a:cubicBezTo>
                  <a:pt x="1649237" y="781153"/>
                  <a:pt x="1636132" y="841783"/>
                  <a:pt x="1636132" y="911453"/>
                </a:cubicBezTo>
                <a:cubicBezTo>
                  <a:pt x="1636132" y="981123"/>
                  <a:pt x="1649237" y="1041587"/>
                  <a:pt x="1675446" y="1092845"/>
                </a:cubicBezTo>
                <a:cubicBezTo>
                  <a:pt x="1701655" y="1144102"/>
                  <a:pt x="1739145" y="1183914"/>
                  <a:pt x="1787914" y="1212279"/>
                </a:cubicBezTo>
                <a:cubicBezTo>
                  <a:pt x="1836683" y="1240645"/>
                  <a:pt x="1894907" y="1254828"/>
                  <a:pt x="1962587" y="1254828"/>
                </a:cubicBezTo>
                <a:cubicBezTo>
                  <a:pt x="2021641" y="1254828"/>
                  <a:pt x="2072732" y="1245124"/>
                  <a:pt x="2115861" y="1225716"/>
                </a:cubicBezTo>
                <a:cubicBezTo>
                  <a:pt x="2158991" y="1206307"/>
                  <a:pt x="2192996" y="1177776"/>
                  <a:pt x="2217878" y="1140121"/>
                </a:cubicBezTo>
                <a:cubicBezTo>
                  <a:pt x="2242761" y="1102466"/>
                  <a:pt x="2257192" y="1056268"/>
                  <a:pt x="2261174" y="1001527"/>
                </a:cubicBezTo>
                <a:lnTo>
                  <a:pt x="2117852" y="1001527"/>
                </a:lnTo>
                <a:cubicBezTo>
                  <a:pt x="2113871" y="1045320"/>
                  <a:pt x="2098527" y="1079076"/>
                  <a:pt x="2071820" y="1102798"/>
                </a:cubicBezTo>
                <a:cubicBezTo>
                  <a:pt x="2045113" y="1126519"/>
                  <a:pt x="2008702" y="1138379"/>
                  <a:pt x="1962587" y="1138379"/>
                </a:cubicBezTo>
                <a:cubicBezTo>
                  <a:pt x="1918794" y="1138379"/>
                  <a:pt x="1883544" y="1127929"/>
                  <a:pt x="1856838" y="1107027"/>
                </a:cubicBezTo>
                <a:cubicBezTo>
                  <a:pt x="1830130" y="1086126"/>
                  <a:pt x="1810722" y="1058424"/>
                  <a:pt x="1798613" y="1023921"/>
                </a:cubicBezTo>
                <a:cubicBezTo>
                  <a:pt x="1786504" y="989418"/>
                  <a:pt x="1780449" y="951928"/>
                  <a:pt x="1780449" y="911453"/>
                </a:cubicBezTo>
                <a:cubicBezTo>
                  <a:pt x="1780449" y="870647"/>
                  <a:pt x="1786504" y="833074"/>
                  <a:pt x="1798613" y="798737"/>
                </a:cubicBezTo>
                <a:cubicBezTo>
                  <a:pt x="1810722" y="764400"/>
                  <a:pt x="1830130" y="736614"/>
                  <a:pt x="1856838" y="715382"/>
                </a:cubicBezTo>
                <a:cubicBezTo>
                  <a:pt x="1883544" y="694149"/>
                  <a:pt x="1918794" y="683532"/>
                  <a:pt x="1962587" y="683532"/>
                </a:cubicBezTo>
                <a:cubicBezTo>
                  <a:pt x="1989792" y="683532"/>
                  <a:pt x="2014342" y="688011"/>
                  <a:pt x="2036238" y="696969"/>
                </a:cubicBezTo>
                <a:cubicBezTo>
                  <a:pt x="2058135" y="705926"/>
                  <a:pt x="2076133" y="719363"/>
                  <a:pt x="2090232" y="737278"/>
                </a:cubicBezTo>
                <a:cubicBezTo>
                  <a:pt x="2104333" y="755193"/>
                  <a:pt x="2113207" y="777753"/>
                  <a:pt x="2116857" y="804957"/>
                </a:cubicBezTo>
                <a:lnTo>
                  <a:pt x="2260178" y="804957"/>
                </a:lnTo>
                <a:cubicBezTo>
                  <a:pt x="2257524" y="753203"/>
                  <a:pt x="2242429" y="709659"/>
                  <a:pt x="2214892" y="674326"/>
                </a:cubicBezTo>
                <a:cubicBezTo>
                  <a:pt x="2187356" y="638993"/>
                  <a:pt x="2151526" y="612286"/>
                  <a:pt x="2107401" y="594205"/>
                </a:cubicBezTo>
                <a:cubicBezTo>
                  <a:pt x="2063277" y="576124"/>
                  <a:pt x="2015005" y="567084"/>
                  <a:pt x="1962587" y="567084"/>
                </a:cubicBezTo>
                <a:close/>
                <a:moveTo>
                  <a:pt x="0" y="0"/>
                </a:moveTo>
                <a:lnTo>
                  <a:pt x="12258675" y="0"/>
                </a:lnTo>
                <a:lnTo>
                  <a:pt x="12258675" y="7000875"/>
                </a:lnTo>
                <a:lnTo>
                  <a:pt x="0" y="7000875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69DC0-FBC8-4E67-044C-6A5EFBBC1D73}"/>
              </a:ext>
            </a:extLst>
          </p:cNvPr>
          <p:cNvSpPr txBox="1"/>
          <p:nvPr/>
        </p:nvSpPr>
        <p:spPr>
          <a:xfrm>
            <a:off x="819150" y="2127884"/>
            <a:ext cx="5810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itka Heading" pitchFamily="2" charset="0"/>
              </a:rPr>
              <a:t>Website Development</a:t>
            </a:r>
          </a:p>
          <a:p>
            <a:endParaRPr lang="en-IN" sz="2400" b="1" i="0" dirty="0">
              <a:solidFill>
                <a:schemeClr val="bg1"/>
              </a:solidFill>
              <a:effectLst/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itka Heading" pitchFamily="2" charset="0"/>
              </a:rPr>
              <a:t>Event Management</a:t>
            </a:r>
            <a:endParaRPr lang="en-IN" sz="2400" b="1" dirty="0">
              <a:solidFill>
                <a:schemeClr val="bg1"/>
              </a:solidFill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i="0" dirty="0">
              <a:solidFill>
                <a:schemeClr val="bg1"/>
              </a:solidFill>
              <a:effectLst/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itka Heading" pitchFamily="2" charset="0"/>
              </a:rPr>
              <a:t>Registration and Attendance</a:t>
            </a:r>
            <a:endParaRPr lang="en-IN" sz="2400" b="1" dirty="0">
              <a:solidFill>
                <a:schemeClr val="bg1"/>
              </a:solidFill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i="0" dirty="0">
              <a:solidFill>
                <a:schemeClr val="bg1"/>
              </a:solidFill>
              <a:effectLst/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itka Heading" pitchFamily="2" charset="0"/>
              </a:rPr>
              <a:t>Student Involvement Tracking</a:t>
            </a:r>
            <a:endParaRPr lang="en-IN" sz="2400" b="1" dirty="0">
              <a:solidFill>
                <a:schemeClr val="bg1"/>
              </a:solidFill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i="0" dirty="0">
              <a:solidFill>
                <a:schemeClr val="bg1"/>
              </a:solidFill>
              <a:effectLst/>
              <a:latin typeface="Sitka Heading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itka Heading" pitchFamily="2" charset="0"/>
              </a:rPr>
              <a:t>Certificate Generation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2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E4764-9EE1-5359-D37F-99B7F42A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" y="228600"/>
            <a:ext cx="4928236" cy="63449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DB1FB-B74E-4298-B677-079B8D4CD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20" y="228600"/>
            <a:ext cx="6579236" cy="63449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636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64BD6-F078-52C4-B115-29CBE1C514EB}"/>
              </a:ext>
            </a:extLst>
          </p:cNvPr>
          <p:cNvSpPr txBox="1"/>
          <p:nvPr/>
        </p:nvSpPr>
        <p:spPr>
          <a:xfrm>
            <a:off x="975360" y="264160"/>
            <a:ext cx="1063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Wide Latin" panose="020A0A07050505020404" pitchFamily="18" charset="0"/>
              </a:rPr>
              <a:t>Working of our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C531-7708-FB66-168E-F31A5C404AC7}"/>
              </a:ext>
            </a:extLst>
          </p:cNvPr>
          <p:cNvSpPr txBox="1"/>
          <p:nvPr/>
        </p:nvSpPr>
        <p:spPr>
          <a:xfrm rot="10800000" flipH="1" flipV="1">
            <a:off x="975360" y="1877051"/>
            <a:ext cx="49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F0E4-05BA-E6A7-4523-D82CC3F4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573586"/>
            <a:ext cx="9337040" cy="38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FDE76-F6E0-0CD2-8884-CB1D94BD7CC9}"/>
              </a:ext>
            </a:extLst>
          </p:cNvPr>
          <p:cNvSpPr txBox="1"/>
          <p:nvPr/>
        </p:nvSpPr>
        <p:spPr>
          <a:xfrm>
            <a:off x="680720" y="5588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Activity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FC34E-D53F-5196-0DBD-EB3EB812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534160"/>
            <a:ext cx="10367883" cy="49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D0904-620E-7F2D-63BA-8F979D90D576}"/>
              </a:ext>
            </a:extLst>
          </p:cNvPr>
          <p:cNvSpPr txBox="1"/>
          <p:nvPr/>
        </p:nvSpPr>
        <p:spPr>
          <a:xfrm>
            <a:off x="629920" y="508000"/>
            <a:ext cx="63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4DEA2-DBDA-1A0A-146E-55066441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2427891"/>
            <a:ext cx="10891520" cy="1555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F08B8-3DCA-B63C-F431-AB252B04E40F}"/>
              </a:ext>
            </a:extLst>
          </p:cNvPr>
          <p:cNvSpPr txBox="1"/>
          <p:nvPr/>
        </p:nvSpPr>
        <p:spPr>
          <a:xfrm>
            <a:off x="1016000" y="1391001"/>
            <a:ext cx="718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Register for teacher/ student</a:t>
            </a:r>
          </a:p>
        </p:txBody>
      </p:sp>
    </p:spTree>
    <p:extLst>
      <p:ext uri="{BB962C8B-B14F-4D97-AF65-F5344CB8AC3E}">
        <p14:creationId xmlns:p14="http://schemas.microsoft.com/office/powerpoint/2010/main" val="128740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293</TotalTime>
  <Words>169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Aharoni</vt:lpstr>
      <vt:lpstr>Algerian</vt:lpstr>
      <vt:lpstr>Arial</vt:lpstr>
      <vt:lpstr>Bahnschrift Condensed</vt:lpstr>
      <vt:lpstr>Bookman Old Style</vt:lpstr>
      <vt:lpstr>Century Gothic</vt:lpstr>
      <vt:lpstr>Sitka Heading</vt:lpstr>
      <vt:lpstr>Wide Latin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sharma</dc:creator>
  <cp:lastModifiedBy>priya sharma</cp:lastModifiedBy>
  <cp:revision>2</cp:revision>
  <dcterms:created xsi:type="dcterms:W3CDTF">2023-09-23T05:52:35Z</dcterms:created>
  <dcterms:modified xsi:type="dcterms:W3CDTF">2023-09-23T10:45:53Z</dcterms:modified>
</cp:coreProperties>
</file>