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</p:sldMasterIdLst>
  <p:notesMasterIdLst>
    <p:notesMasterId r:id="rId12"/>
  </p:notesMasterIdLst>
  <p:sldIdLst>
    <p:sldId id="256" r:id="rId2"/>
    <p:sldId id="322" r:id="rId3"/>
    <p:sldId id="324" r:id="rId4"/>
    <p:sldId id="325" r:id="rId5"/>
    <p:sldId id="317" r:id="rId6"/>
    <p:sldId id="319" r:id="rId7"/>
    <p:sldId id="326" r:id="rId8"/>
    <p:sldId id="318" r:id="rId9"/>
    <p:sldId id="327" r:id="rId10"/>
    <p:sldId id="329" r:id="rId11"/>
  </p:sldIdLst>
  <p:sldSz cx="9144000" cy="5143500" type="screen16x9"/>
  <p:notesSz cx="6858000" cy="9144000"/>
  <p:embeddedFontLst>
    <p:embeddedFont>
      <p:font typeface="Asap" panose="020B0604020202020204" charset="0"/>
      <p:regular r:id="rId13"/>
      <p:bold r:id="rId14"/>
      <p:italic r:id="rId15"/>
      <p:boldItalic r:id="rId16"/>
    </p:embeddedFont>
    <p:embeddedFont>
      <p:font typeface="Libre Bodoni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DED"/>
    <a:srgbClr val="1F9294"/>
    <a:srgbClr val="FEFFFE"/>
    <a:srgbClr val="2A5717"/>
    <a:srgbClr val="7CA981"/>
    <a:srgbClr val="41571E"/>
    <a:srgbClr val="E4C74E"/>
    <a:srgbClr val="8A9F53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E11005-87FB-4027-A2E5-F7F8254DA06C}">
  <a:tblStyle styleId="{D4E11005-87FB-4027-A2E5-F7F8254DA0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Commercial Crops</c:v>
                </c:pt>
              </c:strCache>
            </c:strRef>
          </c:tx>
          <c:explosion val="8"/>
          <c:dPt>
            <c:idx val="0"/>
            <c:bubble3D val="0"/>
            <c:spPr>
              <a:solidFill>
                <a:srgbClr val="E4C74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C07-428D-B963-E0A812C3E0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9F-44B9-8DE3-CDFB305DF94E}"/>
              </c:ext>
            </c:extLst>
          </c:dPt>
          <c:cat>
            <c:strRef>
              <c:f>Sheet1!$A$2:$A$3</c:f>
              <c:strCache>
                <c:ptCount val="2"/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07-428D-B963-E0A812C3E0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18746720428623"/>
          <c:y val="6.6387629527753955E-2"/>
          <c:w val="0.75193414160383698"/>
          <c:h val="0.8539472150389413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rgbClr val="8A9F5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E0-4FEC-AEAB-F6D31D6FC970}"/>
              </c:ext>
            </c:extLst>
          </c:dPt>
          <c:dPt>
            <c:idx val="1"/>
            <c:bubble3D val="0"/>
            <c:explosion val="19"/>
            <c:spPr>
              <a:solidFill>
                <a:srgbClr val="E4C74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E0-4FEC-AEAB-F6D31D6FC970}"/>
              </c:ext>
            </c:extLst>
          </c:dPt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E0-4FEC-AEAB-F6D31D6FC9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1A7A244E-F296-0A58-B0EE-8A7D83574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CD5AF7AA-CAE8-8E8A-A533-F692FCAFFA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69B1A60C-F769-F1D5-C10E-8E6B59274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30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927A8E04-CD9B-3CF5-0C16-0B5C622AC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1B5CBE67-CDB3-B132-46D0-702BAD086B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BDDF3012-5566-457D-5AF0-12257C033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5707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C3408291-B77D-68FF-530E-68AEB817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C9C70698-D7DA-3106-4164-3BC113F679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2F762581-B7B6-A033-26B1-FC029D831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82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7794DAA9-8002-2E32-19EF-653A9285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468B4C8A-9065-10FF-BCA0-88345C9792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988AEAC5-90A1-C1E4-CDC2-71D13B1CEF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5949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1291B469-E768-4420-6C87-B8EEF021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D451F427-455A-EAF8-932D-0C6105D40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00F27B54-F85D-7320-73BA-5CBD0A356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4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AD966069-20A8-85F5-5D66-BA788837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D918934E-1FE7-D3B4-F3D6-89BBB04161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2A4834C5-DA75-CE5A-18F5-32BCAE721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7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AD9EE788-536E-C27E-DBEC-9F1535B0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3BCF6B52-B9B7-BF61-1092-373903AF3E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FE0E3DF6-5BD5-2D1C-C772-2235F08BA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70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F65F0AAD-1233-3637-08C9-2BCDE7D3C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84A604C1-03BD-F83F-626F-D9FDCA9B3C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15D60078-4532-BB04-6085-B5F917370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91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>
          <a:extLst>
            <a:ext uri="{FF2B5EF4-FFF2-40B4-BE49-F238E27FC236}">
              <a16:creationId xmlns:a16="http://schemas.microsoft.com/office/drawing/2014/main" id="{37D2D0E5-E59F-3D2D-5D48-12A555BA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04f8d9e829_0_0:notes">
            <a:extLst>
              <a:ext uri="{FF2B5EF4-FFF2-40B4-BE49-F238E27FC236}">
                <a16:creationId xmlns:a16="http://schemas.microsoft.com/office/drawing/2014/main" id="{18D3B5B8-9022-6085-469F-8F7695FC39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04f8d9e829_0_0:notes">
            <a:extLst>
              <a:ext uri="{FF2B5EF4-FFF2-40B4-BE49-F238E27FC236}">
                <a16:creationId xmlns:a16="http://schemas.microsoft.com/office/drawing/2014/main" id="{AFDD5AB8-BC77-532A-C673-9D5AC9C6C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53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1242" y="-14584"/>
            <a:ext cx="2310969" cy="2187617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457700" y="3334057"/>
            <a:ext cx="6228600" cy="39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457700" y="1427526"/>
            <a:ext cx="62286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Libre Bodoni"/>
              <a:buNone/>
              <a:defRPr sz="5200"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Bodoni"/>
              <a:buNone/>
              <a:defRPr sz="3000">
                <a:solidFill>
                  <a:schemeClr val="dk1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6251817" y="4006992"/>
            <a:ext cx="2899475" cy="1140750"/>
          </a:xfrm>
          <a:custGeom>
            <a:avLst/>
            <a:gdLst/>
            <a:ahLst/>
            <a:cxnLst/>
            <a:rect l="l" t="t" r="r" b="b"/>
            <a:pathLst>
              <a:path w="115979" h="45630" extrusionOk="0">
                <a:moveTo>
                  <a:pt x="0" y="0"/>
                </a:moveTo>
                <a:lnTo>
                  <a:pt x="0" y="1786"/>
                </a:lnTo>
                <a:cubicBezTo>
                  <a:pt x="48" y="7799"/>
                  <a:pt x="1000" y="14097"/>
                  <a:pt x="4596" y="18919"/>
                </a:cubicBezTo>
                <a:cubicBezTo>
                  <a:pt x="7245" y="22471"/>
                  <a:pt x="11664" y="24919"/>
                  <a:pt x="15974" y="24919"/>
                </a:cubicBezTo>
                <a:cubicBezTo>
                  <a:pt x="17514" y="24919"/>
                  <a:pt x="19041" y="24606"/>
                  <a:pt x="20467" y="23920"/>
                </a:cubicBezTo>
                <a:cubicBezTo>
                  <a:pt x="25349" y="21586"/>
                  <a:pt x="27551" y="16002"/>
                  <a:pt x="30861" y="11740"/>
                </a:cubicBezTo>
                <a:cubicBezTo>
                  <a:pt x="33071" y="8886"/>
                  <a:pt x="36878" y="6606"/>
                  <a:pt x="40234" y="6606"/>
                </a:cubicBezTo>
                <a:cubicBezTo>
                  <a:pt x="41905" y="6606"/>
                  <a:pt x="43465" y="7171"/>
                  <a:pt x="44661" y="8513"/>
                </a:cubicBezTo>
                <a:cubicBezTo>
                  <a:pt x="46447" y="10513"/>
                  <a:pt x="46601" y="13454"/>
                  <a:pt x="47780" y="15859"/>
                </a:cubicBezTo>
                <a:cubicBezTo>
                  <a:pt x="49312" y="18952"/>
                  <a:pt x="52753" y="20910"/>
                  <a:pt x="56174" y="20910"/>
                </a:cubicBezTo>
                <a:cubicBezTo>
                  <a:pt x="57060" y="20910"/>
                  <a:pt x="57944" y="20779"/>
                  <a:pt x="58793" y="20503"/>
                </a:cubicBezTo>
                <a:cubicBezTo>
                  <a:pt x="62437" y="19324"/>
                  <a:pt x="64913" y="16073"/>
                  <a:pt x="67687" y="13442"/>
                </a:cubicBezTo>
                <a:cubicBezTo>
                  <a:pt x="69833" y="11407"/>
                  <a:pt x="72712" y="9622"/>
                  <a:pt x="75531" y="9622"/>
                </a:cubicBezTo>
                <a:cubicBezTo>
                  <a:pt x="76357" y="9622"/>
                  <a:pt x="77178" y="9775"/>
                  <a:pt x="77974" y="10120"/>
                </a:cubicBezTo>
                <a:cubicBezTo>
                  <a:pt x="83677" y="12609"/>
                  <a:pt x="82463" y="22038"/>
                  <a:pt x="87618" y="25539"/>
                </a:cubicBezTo>
                <a:cubicBezTo>
                  <a:pt x="91369" y="28087"/>
                  <a:pt x="96834" y="26301"/>
                  <a:pt x="100679" y="28694"/>
                </a:cubicBezTo>
                <a:cubicBezTo>
                  <a:pt x="104228" y="30920"/>
                  <a:pt x="104942" y="35659"/>
                  <a:pt x="106478" y="39552"/>
                </a:cubicBezTo>
                <a:cubicBezTo>
                  <a:pt x="107687" y="42617"/>
                  <a:pt x="110733" y="45630"/>
                  <a:pt x="113664" y="45630"/>
                </a:cubicBezTo>
                <a:cubicBezTo>
                  <a:pt x="114457" y="45630"/>
                  <a:pt x="115241" y="45410"/>
                  <a:pt x="115979" y="44910"/>
                </a:cubicBezTo>
                <a:lnTo>
                  <a:pt x="11597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510800" y="0"/>
            <a:ext cx="1633200" cy="18024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5400000">
            <a:off x="193492" y="3410258"/>
            <a:ext cx="1535700" cy="19506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474675" y="3811675"/>
            <a:ext cx="1129625" cy="1115550"/>
            <a:chOff x="623875" y="3501825"/>
            <a:chExt cx="1129625" cy="1115550"/>
          </a:xfrm>
        </p:grpSpPr>
        <p:sp>
          <p:nvSpPr>
            <p:cNvPr id="16" name="Google Shape;16;p2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-6640" y="1126"/>
            <a:ext cx="991618" cy="1062338"/>
            <a:chOff x="5368525" y="1294325"/>
            <a:chExt cx="1227250" cy="1314775"/>
          </a:xfrm>
        </p:grpSpPr>
        <p:sp>
          <p:nvSpPr>
            <p:cNvPr id="28" name="Google Shape;28;p2"/>
            <p:cNvSpPr/>
            <p:nvPr/>
          </p:nvSpPr>
          <p:spPr>
            <a:xfrm>
              <a:off x="5368525" y="1294325"/>
              <a:ext cx="1227250" cy="1314775"/>
            </a:xfrm>
            <a:custGeom>
              <a:avLst/>
              <a:gdLst/>
              <a:ahLst/>
              <a:cxnLst/>
              <a:rect l="l" t="t" r="r" b="b"/>
              <a:pathLst>
                <a:path w="49090" h="52591" fill="none" extrusionOk="0">
                  <a:moveTo>
                    <a:pt x="14383" y="12217"/>
                  </a:moveTo>
                  <a:cubicBezTo>
                    <a:pt x="10109" y="12645"/>
                    <a:pt x="5525" y="13717"/>
                    <a:pt x="2655" y="17194"/>
                  </a:cubicBezTo>
                  <a:cubicBezTo>
                    <a:pt x="0" y="20432"/>
                    <a:pt x="214" y="24694"/>
                    <a:pt x="1488" y="28481"/>
                  </a:cubicBezTo>
                  <a:cubicBezTo>
                    <a:pt x="2489" y="31433"/>
                    <a:pt x="5060" y="35648"/>
                    <a:pt x="8835" y="34100"/>
                  </a:cubicBezTo>
                  <a:cubicBezTo>
                    <a:pt x="10621" y="33374"/>
                    <a:pt x="11644" y="31445"/>
                    <a:pt x="12704" y="29957"/>
                  </a:cubicBezTo>
                  <a:cubicBezTo>
                    <a:pt x="13395" y="28993"/>
                    <a:pt x="14085" y="28016"/>
                    <a:pt x="14847" y="27111"/>
                  </a:cubicBezTo>
                  <a:cubicBezTo>
                    <a:pt x="15323" y="26552"/>
                    <a:pt x="15907" y="25873"/>
                    <a:pt x="16705" y="25814"/>
                  </a:cubicBezTo>
                  <a:cubicBezTo>
                    <a:pt x="17157" y="25766"/>
                    <a:pt x="17609" y="25873"/>
                    <a:pt x="17979" y="26147"/>
                  </a:cubicBezTo>
                  <a:cubicBezTo>
                    <a:pt x="18312" y="26409"/>
                    <a:pt x="18550" y="26778"/>
                    <a:pt x="18681" y="27171"/>
                  </a:cubicBezTo>
                  <a:cubicBezTo>
                    <a:pt x="18836" y="27600"/>
                    <a:pt x="18729" y="28016"/>
                    <a:pt x="18622" y="28445"/>
                  </a:cubicBezTo>
                  <a:cubicBezTo>
                    <a:pt x="18562" y="28695"/>
                    <a:pt x="18491" y="28933"/>
                    <a:pt x="18407" y="29171"/>
                  </a:cubicBezTo>
                  <a:cubicBezTo>
                    <a:pt x="18252" y="29624"/>
                    <a:pt x="18050" y="30052"/>
                    <a:pt x="17812" y="30457"/>
                  </a:cubicBezTo>
                  <a:cubicBezTo>
                    <a:pt x="17574" y="30874"/>
                    <a:pt x="17312" y="31231"/>
                    <a:pt x="17014" y="31588"/>
                  </a:cubicBezTo>
                  <a:cubicBezTo>
                    <a:pt x="16717" y="31933"/>
                    <a:pt x="16383" y="32279"/>
                    <a:pt x="16038" y="32588"/>
                  </a:cubicBezTo>
                  <a:cubicBezTo>
                    <a:pt x="15693" y="32910"/>
                    <a:pt x="15288" y="33231"/>
                    <a:pt x="14895" y="33529"/>
                  </a:cubicBezTo>
                  <a:cubicBezTo>
                    <a:pt x="14645" y="33719"/>
                    <a:pt x="14395" y="33898"/>
                    <a:pt x="14145" y="34088"/>
                  </a:cubicBezTo>
                  <a:cubicBezTo>
                    <a:pt x="12823" y="35029"/>
                    <a:pt x="11406" y="35934"/>
                    <a:pt x="10490" y="37303"/>
                  </a:cubicBezTo>
                  <a:cubicBezTo>
                    <a:pt x="8108" y="40887"/>
                    <a:pt x="10787" y="44816"/>
                    <a:pt x="13597" y="47150"/>
                  </a:cubicBezTo>
                  <a:cubicBezTo>
                    <a:pt x="15395" y="48638"/>
                    <a:pt x="20836" y="52591"/>
                    <a:pt x="22824" y="49317"/>
                  </a:cubicBezTo>
                  <a:cubicBezTo>
                    <a:pt x="23682" y="47900"/>
                    <a:pt x="22562" y="45876"/>
                    <a:pt x="22205" y="44483"/>
                  </a:cubicBezTo>
                  <a:cubicBezTo>
                    <a:pt x="21800" y="42935"/>
                    <a:pt x="21503" y="41327"/>
                    <a:pt x="21360" y="39732"/>
                  </a:cubicBezTo>
                  <a:cubicBezTo>
                    <a:pt x="21312" y="39137"/>
                    <a:pt x="21265" y="38530"/>
                    <a:pt x="21372" y="37934"/>
                  </a:cubicBezTo>
                  <a:cubicBezTo>
                    <a:pt x="21550" y="36982"/>
                    <a:pt x="22408" y="36017"/>
                    <a:pt x="23324" y="36065"/>
                  </a:cubicBezTo>
                  <a:cubicBezTo>
                    <a:pt x="23455" y="36077"/>
                    <a:pt x="23491" y="36101"/>
                    <a:pt x="23598" y="36148"/>
                  </a:cubicBezTo>
                  <a:cubicBezTo>
                    <a:pt x="27004" y="37744"/>
                    <a:pt x="25229" y="42875"/>
                    <a:pt x="25634" y="45840"/>
                  </a:cubicBezTo>
                  <a:cubicBezTo>
                    <a:pt x="25920" y="47947"/>
                    <a:pt x="26837" y="50114"/>
                    <a:pt x="28730" y="51245"/>
                  </a:cubicBezTo>
                  <a:cubicBezTo>
                    <a:pt x="30730" y="52448"/>
                    <a:pt x="33016" y="51864"/>
                    <a:pt x="35124" y="51317"/>
                  </a:cubicBezTo>
                  <a:cubicBezTo>
                    <a:pt x="38564" y="50424"/>
                    <a:pt x="41982" y="49995"/>
                    <a:pt x="45530" y="49757"/>
                  </a:cubicBezTo>
                  <a:cubicBezTo>
                    <a:pt x="45732" y="49745"/>
                    <a:pt x="45696" y="49471"/>
                    <a:pt x="45506" y="49448"/>
                  </a:cubicBezTo>
                  <a:cubicBezTo>
                    <a:pt x="45506" y="49436"/>
                    <a:pt x="45506" y="49436"/>
                    <a:pt x="45494" y="49424"/>
                  </a:cubicBezTo>
                  <a:cubicBezTo>
                    <a:pt x="45470" y="49388"/>
                    <a:pt x="45446" y="49340"/>
                    <a:pt x="45434" y="49305"/>
                  </a:cubicBezTo>
                  <a:cubicBezTo>
                    <a:pt x="44149" y="47031"/>
                    <a:pt x="45351" y="44685"/>
                    <a:pt x="46446" y="42601"/>
                  </a:cubicBezTo>
                  <a:cubicBezTo>
                    <a:pt x="46577" y="42375"/>
                    <a:pt x="46708" y="42137"/>
                    <a:pt x="46839" y="41911"/>
                  </a:cubicBezTo>
                  <a:cubicBezTo>
                    <a:pt x="46970" y="41661"/>
                    <a:pt x="47113" y="41423"/>
                    <a:pt x="47256" y="41173"/>
                  </a:cubicBezTo>
                  <a:cubicBezTo>
                    <a:pt x="47399" y="40935"/>
                    <a:pt x="47554" y="40673"/>
                    <a:pt x="47685" y="40423"/>
                  </a:cubicBezTo>
                  <a:cubicBezTo>
                    <a:pt x="47828" y="40161"/>
                    <a:pt x="47959" y="39911"/>
                    <a:pt x="48089" y="39649"/>
                  </a:cubicBezTo>
                  <a:cubicBezTo>
                    <a:pt x="48220" y="39399"/>
                    <a:pt x="48328" y="39161"/>
                    <a:pt x="48423" y="38899"/>
                  </a:cubicBezTo>
                  <a:cubicBezTo>
                    <a:pt x="48518" y="38660"/>
                    <a:pt x="48601" y="38422"/>
                    <a:pt x="48661" y="38172"/>
                  </a:cubicBezTo>
                  <a:cubicBezTo>
                    <a:pt x="48697" y="38065"/>
                    <a:pt x="48721" y="37946"/>
                    <a:pt x="48744" y="37827"/>
                  </a:cubicBezTo>
                  <a:cubicBezTo>
                    <a:pt x="48780" y="37708"/>
                    <a:pt x="48804" y="37577"/>
                    <a:pt x="48804" y="37446"/>
                  </a:cubicBezTo>
                  <a:cubicBezTo>
                    <a:pt x="48792" y="37303"/>
                    <a:pt x="48721" y="37184"/>
                    <a:pt x="48637" y="37065"/>
                  </a:cubicBezTo>
                  <a:cubicBezTo>
                    <a:pt x="48578" y="36982"/>
                    <a:pt x="48518" y="36886"/>
                    <a:pt x="48447" y="36803"/>
                  </a:cubicBezTo>
                  <a:cubicBezTo>
                    <a:pt x="45244" y="32553"/>
                    <a:pt x="40208" y="31612"/>
                    <a:pt x="35505" y="29647"/>
                  </a:cubicBezTo>
                  <a:cubicBezTo>
                    <a:pt x="34659" y="29302"/>
                    <a:pt x="33397" y="28743"/>
                    <a:pt x="33373" y="27612"/>
                  </a:cubicBezTo>
                  <a:cubicBezTo>
                    <a:pt x="33350" y="26076"/>
                    <a:pt x="35397" y="25766"/>
                    <a:pt x="36421" y="25695"/>
                  </a:cubicBezTo>
                  <a:cubicBezTo>
                    <a:pt x="38064" y="25587"/>
                    <a:pt x="39707" y="26064"/>
                    <a:pt x="41184" y="26730"/>
                  </a:cubicBezTo>
                  <a:cubicBezTo>
                    <a:pt x="43779" y="27897"/>
                    <a:pt x="45839" y="29707"/>
                    <a:pt x="47780" y="31755"/>
                  </a:cubicBezTo>
                  <a:cubicBezTo>
                    <a:pt x="47875" y="31862"/>
                    <a:pt x="48006" y="31826"/>
                    <a:pt x="48089" y="31743"/>
                  </a:cubicBezTo>
                  <a:cubicBezTo>
                    <a:pt x="48173" y="31814"/>
                    <a:pt x="48304" y="31791"/>
                    <a:pt x="48328" y="31660"/>
                  </a:cubicBezTo>
                  <a:cubicBezTo>
                    <a:pt x="49090" y="27242"/>
                    <a:pt x="48399" y="22266"/>
                    <a:pt x="46304" y="18289"/>
                  </a:cubicBezTo>
                  <a:cubicBezTo>
                    <a:pt x="44803" y="15455"/>
                    <a:pt x="42220" y="12883"/>
                    <a:pt x="38791" y="13110"/>
                  </a:cubicBezTo>
                  <a:cubicBezTo>
                    <a:pt x="36969" y="13229"/>
                    <a:pt x="35290" y="14098"/>
                    <a:pt x="33719" y="14955"/>
                  </a:cubicBezTo>
                  <a:cubicBezTo>
                    <a:pt x="31742" y="16027"/>
                    <a:pt x="27825" y="18622"/>
                    <a:pt x="25777" y="16432"/>
                  </a:cubicBezTo>
                  <a:cubicBezTo>
                    <a:pt x="24075" y="14598"/>
                    <a:pt x="28408" y="13193"/>
                    <a:pt x="29254" y="12907"/>
                  </a:cubicBezTo>
                  <a:cubicBezTo>
                    <a:pt x="30575" y="12479"/>
                    <a:pt x="31945" y="12217"/>
                    <a:pt x="33326" y="12074"/>
                  </a:cubicBezTo>
                  <a:cubicBezTo>
                    <a:pt x="35981" y="11788"/>
                    <a:pt x="38648" y="11895"/>
                    <a:pt x="41303" y="12002"/>
                  </a:cubicBezTo>
                  <a:cubicBezTo>
                    <a:pt x="41374" y="12002"/>
                    <a:pt x="41446" y="11979"/>
                    <a:pt x="41517" y="11955"/>
                  </a:cubicBezTo>
                  <a:cubicBezTo>
                    <a:pt x="41589" y="11919"/>
                    <a:pt x="41648" y="11883"/>
                    <a:pt x="41696" y="11836"/>
                  </a:cubicBezTo>
                  <a:cubicBezTo>
                    <a:pt x="41755" y="11752"/>
                    <a:pt x="41779" y="11645"/>
                    <a:pt x="41755" y="11550"/>
                  </a:cubicBezTo>
                  <a:cubicBezTo>
                    <a:pt x="41743" y="11502"/>
                    <a:pt x="41732" y="11467"/>
                    <a:pt x="41708" y="11419"/>
                  </a:cubicBezTo>
                  <a:cubicBezTo>
                    <a:pt x="41672" y="11312"/>
                    <a:pt x="41636" y="11205"/>
                    <a:pt x="41601" y="11109"/>
                  </a:cubicBezTo>
                  <a:cubicBezTo>
                    <a:pt x="41529" y="10895"/>
                    <a:pt x="41446" y="10681"/>
                    <a:pt x="41351" y="10478"/>
                  </a:cubicBezTo>
                  <a:cubicBezTo>
                    <a:pt x="41267" y="10276"/>
                    <a:pt x="41172" y="10074"/>
                    <a:pt x="41077" y="9871"/>
                  </a:cubicBezTo>
                  <a:cubicBezTo>
                    <a:pt x="40970" y="9669"/>
                    <a:pt x="40862" y="9466"/>
                    <a:pt x="40755" y="9264"/>
                  </a:cubicBezTo>
                  <a:cubicBezTo>
                    <a:pt x="40648" y="9074"/>
                    <a:pt x="40529" y="8871"/>
                    <a:pt x="40410" y="8681"/>
                  </a:cubicBezTo>
                  <a:cubicBezTo>
                    <a:pt x="40291" y="8490"/>
                    <a:pt x="40160" y="8300"/>
                    <a:pt x="40029" y="8109"/>
                  </a:cubicBezTo>
                  <a:cubicBezTo>
                    <a:pt x="39898" y="7931"/>
                    <a:pt x="39755" y="7740"/>
                    <a:pt x="39624" y="7561"/>
                  </a:cubicBezTo>
                  <a:cubicBezTo>
                    <a:pt x="39481" y="7383"/>
                    <a:pt x="39338" y="7204"/>
                    <a:pt x="39184" y="7026"/>
                  </a:cubicBezTo>
                  <a:cubicBezTo>
                    <a:pt x="39041" y="6847"/>
                    <a:pt x="38886" y="6668"/>
                    <a:pt x="38719" y="6502"/>
                  </a:cubicBezTo>
                  <a:cubicBezTo>
                    <a:pt x="38564" y="6335"/>
                    <a:pt x="38398" y="6168"/>
                    <a:pt x="38243" y="6002"/>
                  </a:cubicBezTo>
                  <a:cubicBezTo>
                    <a:pt x="38076" y="5835"/>
                    <a:pt x="37898" y="5668"/>
                    <a:pt x="37731" y="5514"/>
                  </a:cubicBezTo>
                  <a:cubicBezTo>
                    <a:pt x="37552" y="5359"/>
                    <a:pt x="37386" y="5204"/>
                    <a:pt x="37195" y="5049"/>
                  </a:cubicBezTo>
                  <a:cubicBezTo>
                    <a:pt x="37017" y="4894"/>
                    <a:pt x="36838" y="4752"/>
                    <a:pt x="36648" y="4597"/>
                  </a:cubicBezTo>
                  <a:cubicBezTo>
                    <a:pt x="36469" y="4454"/>
                    <a:pt x="36278" y="4311"/>
                    <a:pt x="36088" y="4180"/>
                  </a:cubicBezTo>
                  <a:cubicBezTo>
                    <a:pt x="35897" y="4037"/>
                    <a:pt x="35695" y="3906"/>
                    <a:pt x="35505" y="3763"/>
                  </a:cubicBezTo>
                  <a:cubicBezTo>
                    <a:pt x="35302" y="3632"/>
                    <a:pt x="35100" y="3513"/>
                    <a:pt x="34897" y="3382"/>
                  </a:cubicBezTo>
                  <a:cubicBezTo>
                    <a:pt x="34695" y="3263"/>
                    <a:pt x="34493" y="3132"/>
                    <a:pt x="34290" y="3025"/>
                  </a:cubicBezTo>
                  <a:cubicBezTo>
                    <a:pt x="34076" y="2906"/>
                    <a:pt x="33873" y="2787"/>
                    <a:pt x="33659" y="2680"/>
                  </a:cubicBezTo>
                  <a:cubicBezTo>
                    <a:pt x="33445" y="2573"/>
                    <a:pt x="33242" y="2466"/>
                    <a:pt x="33028" y="2358"/>
                  </a:cubicBezTo>
                  <a:cubicBezTo>
                    <a:pt x="32814" y="2263"/>
                    <a:pt x="32599" y="2168"/>
                    <a:pt x="32373" y="2073"/>
                  </a:cubicBezTo>
                  <a:cubicBezTo>
                    <a:pt x="32159" y="1977"/>
                    <a:pt x="31945" y="1882"/>
                    <a:pt x="31718" y="1799"/>
                  </a:cubicBezTo>
                  <a:cubicBezTo>
                    <a:pt x="31504" y="1715"/>
                    <a:pt x="31290" y="1632"/>
                    <a:pt x="31064" y="1561"/>
                  </a:cubicBezTo>
                  <a:cubicBezTo>
                    <a:pt x="30849" y="1477"/>
                    <a:pt x="30623" y="1406"/>
                    <a:pt x="30397" y="1334"/>
                  </a:cubicBezTo>
                  <a:cubicBezTo>
                    <a:pt x="30171" y="1275"/>
                    <a:pt x="29956" y="1203"/>
                    <a:pt x="29730" y="1144"/>
                  </a:cubicBezTo>
                  <a:cubicBezTo>
                    <a:pt x="29504" y="1084"/>
                    <a:pt x="29290" y="1037"/>
                    <a:pt x="29063" y="977"/>
                  </a:cubicBezTo>
                  <a:cubicBezTo>
                    <a:pt x="28837" y="930"/>
                    <a:pt x="28611" y="882"/>
                    <a:pt x="28397" y="846"/>
                  </a:cubicBezTo>
                  <a:cubicBezTo>
                    <a:pt x="28170" y="799"/>
                    <a:pt x="27944" y="763"/>
                    <a:pt x="27718" y="739"/>
                  </a:cubicBezTo>
                  <a:cubicBezTo>
                    <a:pt x="27539" y="715"/>
                    <a:pt x="27361" y="692"/>
                    <a:pt x="27182" y="668"/>
                  </a:cubicBezTo>
                  <a:cubicBezTo>
                    <a:pt x="20872" y="1"/>
                    <a:pt x="16395" y="4906"/>
                    <a:pt x="14692" y="10467"/>
                  </a:cubicBezTo>
                  <a:moveTo>
                    <a:pt x="9787" y="23932"/>
                  </a:moveTo>
                  <a:cubicBezTo>
                    <a:pt x="10192" y="24135"/>
                    <a:pt x="10692" y="24087"/>
                    <a:pt x="11085" y="23873"/>
                  </a:cubicBezTo>
                  <a:cubicBezTo>
                    <a:pt x="11490" y="23671"/>
                    <a:pt x="11799" y="23325"/>
                    <a:pt x="12037" y="22944"/>
                  </a:cubicBezTo>
                  <a:cubicBezTo>
                    <a:pt x="12395" y="22373"/>
                    <a:pt x="12609" y="21718"/>
                    <a:pt x="12656" y="21051"/>
                  </a:cubicBezTo>
                  <a:cubicBezTo>
                    <a:pt x="12692" y="20527"/>
                    <a:pt x="12597" y="19956"/>
                    <a:pt x="12216" y="19611"/>
                  </a:cubicBezTo>
                  <a:cubicBezTo>
                    <a:pt x="11764" y="19206"/>
                    <a:pt x="11037" y="19265"/>
                    <a:pt x="10537" y="19599"/>
                  </a:cubicBezTo>
                  <a:cubicBezTo>
                    <a:pt x="10037" y="19932"/>
                    <a:pt x="9739" y="20492"/>
                    <a:pt x="9525" y="21063"/>
                  </a:cubicBezTo>
                  <a:cubicBezTo>
                    <a:pt x="9239" y="21885"/>
                    <a:pt x="8739" y="23409"/>
                    <a:pt x="9787" y="23932"/>
                  </a:cubicBezTo>
                  <a:close/>
                  <a:moveTo>
                    <a:pt x="18610" y="33541"/>
                  </a:moveTo>
                  <a:cubicBezTo>
                    <a:pt x="18133" y="33862"/>
                    <a:pt x="17836" y="34398"/>
                    <a:pt x="17705" y="34946"/>
                  </a:cubicBezTo>
                  <a:cubicBezTo>
                    <a:pt x="17633" y="35291"/>
                    <a:pt x="17633" y="35684"/>
                    <a:pt x="17883" y="35922"/>
                  </a:cubicBezTo>
                  <a:cubicBezTo>
                    <a:pt x="18026" y="36053"/>
                    <a:pt x="18217" y="36113"/>
                    <a:pt x="18407" y="36148"/>
                  </a:cubicBezTo>
                  <a:cubicBezTo>
                    <a:pt x="18562" y="36184"/>
                    <a:pt x="18717" y="36208"/>
                    <a:pt x="18883" y="36184"/>
                  </a:cubicBezTo>
                  <a:cubicBezTo>
                    <a:pt x="19193" y="36160"/>
                    <a:pt x="19491" y="35982"/>
                    <a:pt x="19705" y="35755"/>
                  </a:cubicBezTo>
                  <a:cubicBezTo>
                    <a:pt x="19919" y="35517"/>
                    <a:pt x="20074" y="35231"/>
                    <a:pt x="20217" y="34958"/>
                  </a:cubicBezTo>
                  <a:cubicBezTo>
                    <a:pt x="20336" y="34708"/>
                    <a:pt x="20443" y="34458"/>
                    <a:pt x="20467" y="34184"/>
                  </a:cubicBezTo>
                  <a:cubicBezTo>
                    <a:pt x="20562" y="33136"/>
                    <a:pt x="19253" y="33112"/>
                    <a:pt x="18610" y="33541"/>
                  </a:cubicBezTo>
                  <a:close/>
                  <a:moveTo>
                    <a:pt x="37707" y="22694"/>
                  </a:moveTo>
                  <a:cubicBezTo>
                    <a:pt x="38303" y="22563"/>
                    <a:pt x="38874" y="22373"/>
                    <a:pt x="39374" y="22075"/>
                  </a:cubicBezTo>
                  <a:cubicBezTo>
                    <a:pt x="39874" y="21766"/>
                    <a:pt x="40291" y="21325"/>
                    <a:pt x="40469" y="20813"/>
                  </a:cubicBezTo>
                  <a:cubicBezTo>
                    <a:pt x="40708" y="20134"/>
                    <a:pt x="40505" y="19372"/>
                    <a:pt x="40005" y="18825"/>
                  </a:cubicBezTo>
                  <a:cubicBezTo>
                    <a:pt x="39505" y="18277"/>
                    <a:pt x="38743" y="17956"/>
                    <a:pt x="37957" y="17884"/>
                  </a:cubicBezTo>
                  <a:cubicBezTo>
                    <a:pt x="37183" y="17813"/>
                    <a:pt x="36386" y="17991"/>
                    <a:pt x="35695" y="18325"/>
                  </a:cubicBezTo>
                  <a:cubicBezTo>
                    <a:pt x="34885" y="18718"/>
                    <a:pt x="34207" y="19325"/>
                    <a:pt x="33766" y="20039"/>
                  </a:cubicBezTo>
                  <a:cubicBezTo>
                    <a:pt x="33623" y="20265"/>
                    <a:pt x="33504" y="20503"/>
                    <a:pt x="33445" y="20754"/>
                  </a:cubicBezTo>
                  <a:cubicBezTo>
                    <a:pt x="32921" y="22992"/>
                    <a:pt x="36100" y="23051"/>
                    <a:pt x="37707" y="22694"/>
                  </a:cubicBezTo>
                  <a:close/>
                  <a:moveTo>
                    <a:pt x="26372" y="5264"/>
                  </a:moveTo>
                  <a:cubicBezTo>
                    <a:pt x="25384" y="4918"/>
                    <a:pt x="24217" y="5168"/>
                    <a:pt x="23479" y="5918"/>
                  </a:cubicBezTo>
                  <a:cubicBezTo>
                    <a:pt x="22753" y="6668"/>
                    <a:pt x="22539" y="7883"/>
                    <a:pt x="23003" y="8812"/>
                  </a:cubicBezTo>
                  <a:cubicBezTo>
                    <a:pt x="23277" y="9371"/>
                    <a:pt x="23801" y="9824"/>
                    <a:pt x="24420" y="9907"/>
                  </a:cubicBezTo>
                  <a:cubicBezTo>
                    <a:pt x="25610" y="10062"/>
                    <a:pt x="26670" y="9288"/>
                    <a:pt x="27170" y="8240"/>
                  </a:cubicBezTo>
                  <a:cubicBezTo>
                    <a:pt x="27658" y="7192"/>
                    <a:pt x="27658" y="5692"/>
                    <a:pt x="26372" y="526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388750" y="1307125"/>
              <a:ext cx="1096300" cy="1229650"/>
            </a:xfrm>
            <a:custGeom>
              <a:avLst/>
              <a:gdLst/>
              <a:ahLst/>
              <a:cxnLst/>
              <a:rect l="l" t="t" r="r" b="b"/>
              <a:pathLst>
                <a:path w="43852" h="49186" fill="none" extrusionOk="0">
                  <a:moveTo>
                    <a:pt x="43756" y="48983"/>
                  </a:moveTo>
                  <a:cubicBezTo>
                    <a:pt x="33910" y="43197"/>
                    <a:pt x="28290" y="32731"/>
                    <a:pt x="22599" y="23230"/>
                  </a:cubicBezTo>
                  <a:cubicBezTo>
                    <a:pt x="19598" y="18217"/>
                    <a:pt x="16693" y="13098"/>
                    <a:pt x="12812" y="8692"/>
                  </a:cubicBezTo>
                  <a:cubicBezTo>
                    <a:pt x="11121" y="6787"/>
                    <a:pt x="9276" y="5013"/>
                    <a:pt x="7228" y="3501"/>
                  </a:cubicBezTo>
                  <a:cubicBezTo>
                    <a:pt x="5370" y="2132"/>
                    <a:pt x="3168" y="620"/>
                    <a:pt x="882" y="144"/>
                  </a:cubicBezTo>
                  <a:cubicBezTo>
                    <a:pt x="191" y="1"/>
                    <a:pt x="1" y="930"/>
                    <a:pt x="537" y="1239"/>
                  </a:cubicBezTo>
                  <a:cubicBezTo>
                    <a:pt x="2942" y="2692"/>
                    <a:pt x="5394" y="3751"/>
                    <a:pt x="7609" y="5549"/>
                  </a:cubicBezTo>
                  <a:cubicBezTo>
                    <a:pt x="9645" y="7216"/>
                    <a:pt x="11478" y="9133"/>
                    <a:pt x="13133" y="11181"/>
                  </a:cubicBezTo>
                  <a:cubicBezTo>
                    <a:pt x="16943" y="15884"/>
                    <a:pt x="19932" y="21206"/>
                    <a:pt x="23170" y="26290"/>
                  </a:cubicBezTo>
                  <a:cubicBezTo>
                    <a:pt x="28481" y="34636"/>
                    <a:pt x="34410" y="44733"/>
                    <a:pt x="43697" y="49138"/>
                  </a:cubicBezTo>
                  <a:cubicBezTo>
                    <a:pt x="43792" y="49186"/>
                    <a:pt x="43851" y="49031"/>
                    <a:pt x="43768" y="489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89325" y="2184725"/>
              <a:ext cx="38725" cy="31925"/>
            </a:xfrm>
            <a:custGeom>
              <a:avLst/>
              <a:gdLst/>
              <a:ahLst/>
              <a:cxnLst/>
              <a:rect l="l" t="t" r="r" b="b"/>
              <a:pathLst>
                <a:path w="1549" h="1277" extrusionOk="0">
                  <a:moveTo>
                    <a:pt x="37" y="1"/>
                  </a:moveTo>
                  <a:cubicBezTo>
                    <a:pt x="17" y="1"/>
                    <a:pt x="1" y="26"/>
                    <a:pt x="19" y="44"/>
                  </a:cubicBezTo>
                  <a:lnTo>
                    <a:pt x="1483" y="1270"/>
                  </a:lnTo>
                  <a:cubicBezTo>
                    <a:pt x="1490" y="1275"/>
                    <a:pt x="1497" y="1277"/>
                    <a:pt x="1503" y="1277"/>
                  </a:cubicBezTo>
                  <a:cubicBezTo>
                    <a:pt x="1530" y="1277"/>
                    <a:pt x="1548" y="1242"/>
                    <a:pt x="1519" y="1223"/>
                  </a:cubicBezTo>
                  <a:cubicBezTo>
                    <a:pt x="1031" y="818"/>
                    <a:pt x="543" y="413"/>
                    <a:pt x="55" y="8"/>
                  </a:cubicBezTo>
                  <a:cubicBezTo>
                    <a:pt x="49" y="3"/>
                    <a:pt x="43" y="1"/>
                    <a:pt x="37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-6650" y="3715975"/>
            <a:ext cx="1746675" cy="1445450"/>
            <a:chOff x="763475" y="1235400"/>
            <a:chExt cx="1746675" cy="1445450"/>
          </a:xfrm>
        </p:grpSpPr>
        <p:sp>
          <p:nvSpPr>
            <p:cNvPr id="32" name="Google Shape;32;p2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solidFill>
              <a:schemeClr val="dk2"/>
            </a:solidFill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577075" y="2803712"/>
            <a:ext cx="289655" cy="212480"/>
          </a:xfrm>
          <a:custGeom>
            <a:avLst/>
            <a:gdLst/>
            <a:ahLst/>
            <a:cxnLst/>
            <a:rect l="l" t="t" r="r" b="b"/>
            <a:pathLst>
              <a:path w="7619" h="5589" extrusionOk="0">
                <a:moveTo>
                  <a:pt x="3949" y="1"/>
                </a:moveTo>
                <a:cubicBezTo>
                  <a:pt x="3922" y="1"/>
                  <a:pt x="3895" y="1"/>
                  <a:pt x="3868" y="2"/>
                </a:cubicBezTo>
                <a:cubicBezTo>
                  <a:pt x="1" y="115"/>
                  <a:pt x="1333" y="5589"/>
                  <a:pt x="4652" y="5589"/>
                </a:cubicBezTo>
                <a:cubicBezTo>
                  <a:pt x="5165" y="5589"/>
                  <a:pt x="5725" y="5458"/>
                  <a:pt x="6321" y="5157"/>
                </a:cubicBezTo>
                <a:cubicBezTo>
                  <a:pt x="6654" y="4990"/>
                  <a:pt x="6952" y="4776"/>
                  <a:pt x="7166" y="4479"/>
                </a:cubicBezTo>
                <a:cubicBezTo>
                  <a:pt x="7619" y="3847"/>
                  <a:pt x="7595" y="2966"/>
                  <a:pt x="7297" y="2240"/>
                </a:cubicBezTo>
                <a:cubicBezTo>
                  <a:pt x="6760" y="920"/>
                  <a:pt x="5374" y="1"/>
                  <a:pt x="394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 rot="1765939">
            <a:off x="333689" y="3209417"/>
            <a:ext cx="424664" cy="420321"/>
          </a:xfrm>
          <a:custGeom>
            <a:avLst/>
            <a:gdLst/>
            <a:ahLst/>
            <a:cxnLst/>
            <a:rect l="l" t="t" r="r" b="b"/>
            <a:pathLst>
              <a:path w="7501" h="7424" extrusionOk="0">
                <a:moveTo>
                  <a:pt x="3361" y="0"/>
                </a:moveTo>
                <a:cubicBezTo>
                  <a:pt x="2676" y="0"/>
                  <a:pt x="2022" y="344"/>
                  <a:pt x="1500" y="801"/>
                </a:cubicBezTo>
                <a:cubicBezTo>
                  <a:pt x="595" y="1623"/>
                  <a:pt x="36" y="2825"/>
                  <a:pt x="12" y="4052"/>
                </a:cubicBezTo>
                <a:cubicBezTo>
                  <a:pt x="0" y="4421"/>
                  <a:pt x="48" y="4790"/>
                  <a:pt x="143" y="5147"/>
                </a:cubicBezTo>
                <a:cubicBezTo>
                  <a:pt x="534" y="6484"/>
                  <a:pt x="1907" y="7423"/>
                  <a:pt x="3303" y="7423"/>
                </a:cubicBezTo>
                <a:cubicBezTo>
                  <a:pt x="3436" y="7423"/>
                  <a:pt x="3570" y="7415"/>
                  <a:pt x="3703" y="7397"/>
                </a:cubicBezTo>
                <a:cubicBezTo>
                  <a:pt x="7501" y="6921"/>
                  <a:pt x="7477" y="2456"/>
                  <a:pt x="4834" y="551"/>
                </a:cubicBezTo>
                <a:cubicBezTo>
                  <a:pt x="4465" y="289"/>
                  <a:pt x="4048" y="75"/>
                  <a:pt x="3608" y="15"/>
                </a:cubicBezTo>
                <a:cubicBezTo>
                  <a:pt x="3525" y="5"/>
                  <a:pt x="3443" y="0"/>
                  <a:pt x="336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57813" y="29716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356138" y="2545475"/>
            <a:ext cx="158225" cy="160525"/>
          </a:xfrm>
          <a:custGeom>
            <a:avLst/>
            <a:gdLst/>
            <a:ahLst/>
            <a:cxnLst/>
            <a:rect l="l" t="t" r="r" b="b"/>
            <a:pathLst>
              <a:path w="6329" h="6421" extrusionOk="0">
                <a:moveTo>
                  <a:pt x="2699" y="0"/>
                </a:moveTo>
                <a:cubicBezTo>
                  <a:pt x="2528" y="0"/>
                  <a:pt x="2358" y="18"/>
                  <a:pt x="2191" y="60"/>
                </a:cubicBezTo>
                <a:cubicBezTo>
                  <a:pt x="1215" y="310"/>
                  <a:pt x="620" y="1298"/>
                  <a:pt x="346" y="2262"/>
                </a:cubicBezTo>
                <a:cubicBezTo>
                  <a:pt x="1" y="3441"/>
                  <a:pt x="48" y="4894"/>
                  <a:pt x="989" y="5680"/>
                </a:cubicBezTo>
                <a:cubicBezTo>
                  <a:pt x="1610" y="6194"/>
                  <a:pt x="2297" y="6420"/>
                  <a:pt x="2957" y="6420"/>
                </a:cubicBezTo>
                <a:cubicBezTo>
                  <a:pt x="4740" y="6420"/>
                  <a:pt x="6329" y="4771"/>
                  <a:pt x="5894" y="2703"/>
                </a:cubicBezTo>
                <a:cubicBezTo>
                  <a:pt x="5632" y="1393"/>
                  <a:pt x="4513" y="298"/>
                  <a:pt x="3215" y="48"/>
                </a:cubicBezTo>
                <a:cubicBezTo>
                  <a:pt x="3043" y="18"/>
                  <a:pt x="2870" y="0"/>
                  <a:pt x="269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2"/>
          <p:cNvGrpSpPr/>
          <p:nvPr/>
        </p:nvGrpSpPr>
        <p:grpSpPr>
          <a:xfrm>
            <a:off x="7042225" y="0"/>
            <a:ext cx="2101775" cy="1341250"/>
            <a:chOff x="4946725" y="3223150"/>
            <a:chExt cx="2101775" cy="1341250"/>
          </a:xfrm>
        </p:grpSpPr>
        <p:sp>
          <p:nvSpPr>
            <p:cNvPr id="43" name="Google Shape;43;p2"/>
            <p:cNvSpPr/>
            <p:nvPr/>
          </p:nvSpPr>
          <p:spPr>
            <a:xfrm>
              <a:off x="6649025" y="3491925"/>
              <a:ext cx="141725" cy="336375"/>
            </a:xfrm>
            <a:custGeom>
              <a:avLst/>
              <a:gdLst/>
              <a:ahLst/>
              <a:cxnLst/>
              <a:rect l="l" t="t" r="r" b="b"/>
              <a:pathLst>
                <a:path w="5669" h="13455" fill="none" extrusionOk="0">
                  <a:moveTo>
                    <a:pt x="3608" y="155"/>
                  </a:moveTo>
                  <a:cubicBezTo>
                    <a:pt x="3216" y="775"/>
                    <a:pt x="2513" y="1572"/>
                    <a:pt x="2334" y="1906"/>
                  </a:cubicBezTo>
                  <a:cubicBezTo>
                    <a:pt x="1751" y="2965"/>
                    <a:pt x="1334" y="4049"/>
                    <a:pt x="1049" y="5227"/>
                  </a:cubicBezTo>
                  <a:cubicBezTo>
                    <a:pt x="453" y="7799"/>
                    <a:pt x="310" y="10502"/>
                    <a:pt x="25" y="13121"/>
                  </a:cubicBezTo>
                  <a:cubicBezTo>
                    <a:pt x="1" y="13300"/>
                    <a:pt x="239" y="13455"/>
                    <a:pt x="382" y="13312"/>
                  </a:cubicBezTo>
                  <a:cubicBezTo>
                    <a:pt x="3954" y="9871"/>
                    <a:pt x="5668" y="4870"/>
                    <a:pt x="4775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58850" y="3261850"/>
              <a:ext cx="198250" cy="196175"/>
            </a:xfrm>
            <a:custGeom>
              <a:avLst/>
              <a:gdLst/>
              <a:ahLst/>
              <a:cxnLst/>
              <a:rect l="l" t="t" r="r" b="b"/>
              <a:pathLst>
                <a:path w="7930" h="7847" fill="none" extrusionOk="0">
                  <a:moveTo>
                    <a:pt x="7930" y="7727"/>
                  </a:moveTo>
                  <a:cubicBezTo>
                    <a:pt x="7132" y="3893"/>
                    <a:pt x="4108" y="905"/>
                    <a:pt x="286" y="36"/>
                  </a:cubicBezTo>
                  <a:cubicBezTo>
                    <a:pt x="119" y="0"/>
                    <a:pt x="0" y="203"/>
                    <a:pt x="60" y="345"/>
                  </a:cubicBezTo>
                  <a:cubicBezTo>
                    <a:pt x="846" y="2215"/>
                    <a:pt x="1929" y="3917"/>
                    <a:pt x="3346" y="5382"/>
                  </a:cubicBezTo>
                  <a:cubicBezTo>
                    <a:pt x="4001" y="6048"/>
                    <a:pt x="4715" y="6656"/>
                    <a:pt x="5477" y="7191"/>
                  </a:cubicBezTo>
                  <a:cubicBezTo>
                    <a:pt x="5703" y="7346"/>
                    <a:pt x="6203" y="7584"/>
                    <a:pt x="6644" y="7846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83825" y="3511575"/>
              <a:ext cx="154525" cy="415550"/>
            </a:xfrm>
            <a:custGeom>
              <a:avLst/>
              <a:gdLst/>
              <a:ahLst/>
              <a:cxnLst/>
              <a:rect l="l" t="t" r="r" b="b"/>
              <a:pathLst>
                <a:path w="6181" h="16622" fill="none" extrusionOk="0">
                  <a:moveTo>
                    <a:pt x="3144" y="239"/>
                  </a:moveTo>
                  <a:cubicBezTo>
                    <a:pt x="2192" y="2310"/>
                    <a:pt x="1453" y="4168"/>
                    <a:pt x="1180" y="6466"/>
                  </a:cubicBezTo>
                  <a:cubicBezTo>
                    <a:pt x="799" y="9728"/>
                    <a:pt x="953" y="13002"/>
                    <a:pt x="72" y="16193"/>
                  </a:cubicBezTo>
                  <a:cubicBezTo>
                    <a:pt x="1" y="16443"/>
                    <a:pt x="287" y="16622"/>
                    <a:pt x="477" y="16419"/>
                  </a:cubicBezTo>
                  <a:cubicBezTo>
                    <a:pt x="4525" y="12014"/>
                    <a:pt x="6180" y="5787"/>
                    <a:pt x="4740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359425" y="3254400"/>
              <a:ext cx="239625" cy="227125"/>
            </a:xfrm>
            <a:custGeom>
              <a:avLst/>
              <a:gdLst/>
              <a:ahLst/>
              <a:cxnLst/>
              <a:rect l="l" t="t" r="r" b="b"/>
              <a:pathLst>
                <a:path w="9585" h="9085" fill="none" extrusionOk="0">
                  <a:moveTo>
                    <a:pt x="9585" y="8823"/>
                  </a:moveTo>
                  <a:cubicBezTo>
                    <a:pt x="8751" y="4191"/>
                    <a:pt x="4274" y="1905"/>
                    <a:pt x="369" y="96"/>
                  </a:cubicBezTo>
                  <a:cubicBezTo>
                    <a:pt x="191" y="0"/>
                    <a:pt x="0" y="215"/>
                    <a:pt x="71" y="393"/>
                  </a:cubicBezTo>
                  <a:cubicBezTo>
                    <a:pt x="1107" y="2632"/>
                    <a:pt x="2488" y="4668"/>
                    <a:pt x="4227" y="6418"/>
                  </a:cubicBezTo>
                  <a:cubicBezTo>
                    <a:pt x="4977" y="7168"/>
                    <a:pt x="5786" y="7870"/>
                    <a:pt x="6644" y="8490"/>
                  </a:cubicBezTo>
                  <a:cubicBezTo>
                    <a:pt x="6941" y="8704"/>
                    <a:pt x="7275" y="8883"/>
                    <a:pt x="7584" y="908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333525" y="3541350"/>
              <a:ext cx="131875" cy="490550"/>
            </a:xfrm>
            <a:custGeom>
              <a:avLst/>
              <a:gdLst/>
              <a:ahLst/>
              <a:cxnLst/>
              <a:rect l="l" t="t" r="r" b="b"/>
              <a:pathLst>
                <a:path w="5275" h="19622" fill="none" extrusionOk="0">
                  <a:moveTo>
                    <a:pt x="2882" y="298"/>
                  </a:moveTo>
                  <a:cubicBezTo>
                    <a:pt x="1608" y="2727"/>
                    <a:pt x="834" y="5370"/>
                    <a:pt x="691" y="8132"/>
                  </a:cubicBezTo>
                  <a:cubicBezTo>
                    <a:pt x="512" y="11859"/>
                    <a:pt x="1393" y="15621"/>
                    <a:pt x="72" y="19229"/>
                  </a:cubicBezTo>
                  <a:cubicBezTo>
                    <a:pt x="0" y="19407"/>
                    <a:pt x="238" y="19622"/>
                    <a:pt x="393" y="19467"/>
                  </a:cubicBezTo>
                  <a:cubicBezTo>
                    <a:pt x="2882" y="17097"/>
                    <a:pt x="4275" y="13966"/>
                    <a:pt x="4763" y="10597"/>
                  </a:cubicBezTo>
                  <a:cubicBezTo>
                    <a:pt x="5227" y="7370"/>
                    <a:pt x="5275" y="3119"/>
                    <a:pt x="3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143625" y="3223150"/>
              <a:ext cx="295000" cy="287850"/>
            </a:xfrm>
            <a:custGeom>
              <a:avLst/>
              <a:gdLst/>
              <a:ahLst/>
              <a:cxnLst/>
              <a:rect l="l" t="t" r="r" b="b"/>
              <a:pathLst>
                <a:path w="11800" h="11514" fill="none" extrusionOk="0">
                  <a:moveTo>
                    <a:pt x="11799" y="11168"/>
                  </a:moveTo>
                  <a:cubicBezTo>
                    <a:pt x="11597" y="8751"/>
                    <a:pt x="9549" y="6513"/>
                    <a:pt x="7941" y="4906"/>
                  </a:cubicBezTo>
                  <a:cubicBezTo>
                    <a:pt x="5786" y="2751"/>
                    <a:pt x="3191" y="1119"/>
                    <a:pt x="345" y="60"/>
                  </a:cubicBezTo>
                  <a:cubicBezTo>
                    <a:pt x="191" y="0"/>
                    <a:pt x="0" y="167"/>
                    <a:pt x="83" y="334"/>
                  </a:cubicBezTo>
                  <a:cubicBezTo>
                    <a:pt x="2465" y="4799"/>
                    <a:pt x="5810" y="8704"/>
                    <a:pt x="10013" y="11514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98675" y="3577350"/>
              <a:ext cx="161050" cy="567350"/>
            </a:xfrm>
            <a:custGeom>
              <a:avLst/>
              <a:gdLst/>
              <a:ahLst/>
              <a:cxnLst/>
              <a:rect l="l" t="t" r="r" b="b"/>
              <a:pathLst>
                <a:path w="6442" h="22694" fill="none" extrusionOk="0">
                  <a:moveTo>
                    <a:pt x="1858" y="370"/>
                  </a:moveTo>
                  <a:cubicBezTo>
                    <a:pt x="1799" y="572"/>
                    <a:pt x="1715" y="810"/>
                    <a:pt x="1608" y="1108"/>
                  </a:cubicBezTo>
                  <a:cubicBezTo>
                    <a:pt x="1275" y="2060"/>
                    <a:pt x="965" y="3013"/>
                    <a:pt x="715" y="3989"/>
                  </a:cubicBezTo>
                  <a:cubicBezTo>
                    <a:pt x="251" y="5763"/>
                    <a:pt x="1" y="7561"/>
                    <a:pt x="13" y="9395"/>
                  </a:cubicBezTo>
                  <a:cubicBezTo>
                    <a:pt x="48" y="13729"/>
                    <a:pt x="1227" y="18003"/>
                    <a:pt x="239" y="22313"/>
                  </a:cubicBezTo>
                  <a:cubicBezTo>
                    <a:pt x="167" y="22575"/>
                    <a:pt x="560" y="22694"/>
                    <a:pt x="703" y="22503"/>
                  </a:cubicBezTo>
                  <a:cubicBezTo>
                    <a:pt x="5418" y="16026"/>
                    <a:pt x="6442" y="7323"/>
                    <a:pt x="3239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10825" y="3257075"/>
              <a:ext cx="452175" cy="298275"/>
            </a:xfrm>
            <a:custGeom>
              <a:avLst/>
              <a:gdLst/>
              <a:ahLst/>
              <a:cxnLst/>
              <a:rect l="l" t="t" r="r" b="b"/>
              <a:pathLst>
                <a:path w="18087" h="11931" fill="none" extrusionOk="0">
                  <a:moveTo>
                    <a:pt x="18086" y="11562"/>
                  </a:moveTo>
                  <a:cubicBezTo>
                    <a:pt x="13574" y="5966"/>
                    <a:pt x="7418" y="1953"/>
                    <a:pt x="465" y="72"/>
                  </a:cubicBezTo>
                  <a:cubicBezTo>
                    <a:pt x="203" y="1"/>
                    <a:pt x="1" y="251"/>
                    <a:pt x="156" y="489"/>
                  </a:cubicBezTo>
                  <a:cubicBezTo>
                    <a:pt x="4001" y="6239"/>
                    <a:pt x="10562" y="8930"/>
                    <a:pt x="16515" y="1193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48650" y="3619925"/>
              <a:ext cx="153325" cy="624200"/>
            </a:xfrm>
            <a:custGeom>
              <a:avLst/>
              <a:gdLst/>
              <a:ahLst/>
              <a:cxnLst/>
              <a:rect l="l" t="t" r="r" b="b"/>
              <a:pathLst>
                <a:path w="6133" h="24968" fill="none" extrusionOk="0">
                  <a:moveTo>
                    <a:pt x="1084" y="858"/>
                  </a:moveTo>
                  <a:cubicBezTo>
                    <a:pt x="1" y="3298"/>
                    <a:pt x="132" y="6168"/>
                    <a:pt x="561" y="8847"/>
                  </a:cubicBezTo>
                  <a:cubicBezTo>
                    <a:pt x="1001" y="11502"/>
                    <a:pt x="1537" y="14073"/>
                    <a:pt x="1453" y="16776"/>
                  </a:cubicBezTo>
                  <a:cubicBezTo>
                    <a:pt x="1370" y="19407"/>
                    <a:pt x="906" y="22003"/>
                    <a:pt x="453" y="24587"/>
                  </a:cubicBezTo>
                  <a:cubicBezTo>
                    <a:pt x="394" y="24920"/>
                    <a:pt x="846" y="24968"/>
                    <a:pt x="989" y="24718"/>
                  </a:cubicBezTo>
                  <a:cubicBezTo>
                    <a:pt x="5121" y="17193"/>
                    <a:pt x="6133" y="8180"/>
                    <a:pt x="356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29275" y="3308275"/>
              <a:ext cx="499475" cy="284875"/>
            </a:xfrm>
            <a:custGeom>
              <a:avLst/>
              <a:gdLst/>
              <a:ahLst/>
              <a:cxnLst/>
              <a:rect l="l" t="t" r="r" b="b"/>
              <a:pathLst>
                <a:path w="19979" h="11395" fill="none" extrusionOk="0">
                  <a:moveTo>
                    <a:pt x="19979" y="11109"/>
                  </a:moveTo>
                  <a:cubicBezTo>
                    <a:pt x="19931" y="11061"/>
                    <a:pt x="19895" y="11026"/>
                    <a:pt x="19848" y="10978"/>
                  </a:cubicBezTo>
                  <a:cubicBezTo>
                    <a:pt x="19848" y="10966"/>
                    <a:pt x="19836" y="10954"/>
                    <a:pt x="19824" y="10954"/>
                  </a:cubicBezTo>
                  <a:cubicBezTo>
                    <a:pt x="14621" y="5477"/>
                    <a:pt x="7441" y="2691"/>
                    <a:pt x="500" y="96"/>
                  </a:cubicBezTo>
                  <a:cubicBezTo>
                    <a:pt x="274" y="0"/>
                    <a:pt x="0" y="298"/>
                    <a:pt x="191" y="501"/>
                  </a:cubicBezTo>
                  <a:cubicBezTo>
                    <a:pt x="5405" y="5823"/>
                    <a:pt x="11918" y="9645"/>
                    <a:pt x="19157" y="1139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752500" y="3750300"/>
              <a:ext cx="142900" cy="613475"/>
            </a:xfrm>
            <a:custGeom>
              <a:avLst/>
              <a:gdLst/>
              <a:ahLst/>
              <a:cxnLst/>
              <a:rect l="l" t="t" r="r" b="b"/>
              <a:pathLst>
                <a:path w="5716" h="24539" fill="none" extrusionOk="0">
                  <a:moveTo>
                    <a:pt x="1274" y="810"/>
                  </a:moveTo>
                  <a:cubicBezTo>
                    <a:pt x="0" y="3679"/>
                    <a:pt x="500" y="7549"/>
                    <a:pt x="655" y="10513"/>
                  </a:cubicBezTo>
                  <a:cubicBezTo>
                    <a:pt x="917" y="15145"/>
                    <a:pt x="1691" y="19729"/>
                    <a:pt x="2917" y="24217"/>
                  </a:cubicBezTo>
                  <a:cubicBezTo>
                    <a:pt x="2977" y="24432"/>
                    <a:pt x="3322" y="24539"/>
                    <a:pt x="3417" y="24265"/>
                  </a:cubicBezTo>
                  <a:cubicBezTo>
                    <a:pt x="4989" y="19776"/>
                    <a:pt x="5715" y="15050"/>
                    <a:pt x="5465" y="10287"/>
                  </a:cubicBezTo>
                  <a:cubicBezTo>
                    <a:pt x="5334" y="7751"/>
                    <a:pt x="4953" y="5227"/>
                    <a:pt x="4263" y="2774"/>
                  </a:cubicBezTo>
                  <a:cubicBezTo>
                    <a:pt x="3977" y="1739"/>
                    <a:pt x="3655" y="715"/>
                    <a:pt x="2917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326250" y="3602950"/>
              <a:ext cx="493525" cy="139925"/>
            </a:xfrm>
            <a:custGeom>
              <a:avLst/>
              <a:gdLst/>
              <a:ahLst/>
              <a:cxnLst/>
              <a:rect l="l" t="t" r="r" b="b"/>
              <a:pathLst>
                <a:path w="19741" h="5597" fill="none" extrusionOk="0">
                  <a:moveTo>
                    <a:pt x="19741" y="4561"/>
                  </a:moveTo>
                  <a:cubicBezTo>
                    <a:pt x="19289" y="3965"/>
                    <a:pt x="18538" y="3442"/>
                    <a:pt x="18098" y="3108"/>
                  </a:cubicBezTo>
                  <a:cubicBezTo>
                    <a:pt x="16800" y="2156"/>
                    <a:pt x="15288" y="1548"/>
                    <a:pt x="13740" y="1132"/>
                  </a:cubicBezTo>
                  <a:cubicBezTo>
                    <a:pt x="9454" y="1"/>
                    <a:pt x="4811" y="167"/>
                    <a:pt x="417" y="239"/>
                  </a:cubicBezTo>
                  <a:cubicBezTo>
                    <a:pt x="215" y="239"/>
                    <a:pt x="0" y="536"/>
                    <a:pt x="250" y="679"/>
                  </a:cubicBezTo>
                  <a:cubicBezTo>
                    <a:pt x="5751" y="3799"/>
                    <a:pt x="12085" y="5597"/>
                    <a:pt x="18431" y="5335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915025" y="3674975"/>
              <a:ext cx="132775" cy="627500"/>
            </a:xfrm>
            <a:custGeom>
              <a:avLst/>
              <a:gdLst/>
              <a:ahLst/>
              <a:cxnLst/>
              <a:rect l="l" t="t" r="r" b="b"/>
              <a:pathLst>
                <a:path w="5311" h="25100" fill="none" extrusionOk="0">
                  <a:moveTo>
                    <a:pt x="1774" y="477"/>
                  </a:moveTo>
                  <a:cubicBezTo>
                    <a:pt x="441" y="3870"/>
                    <a:pt x="0" y="7478"/>
                    <a:pt x="488" y="11121"/>
                  </a:cubicBezTo>
                  <a:cubicBezTo>
                    <a:pt x="762" y="13193"/>
                    <a:pt x="1250" y="15253"/>
                    <a:pt x="1441" y="17348"/>
                  </a:cubicBezTo>
                  <a:cubicBezTo>
                    <a:pt x="1667" y="19825"/>
                    <a:pt x="1512" y="22301"/>
                    <a:pt x="1060" y="24742"/>
                  </a:cubicBezTo>
                  <a:cubicBezTo>
                    <a:pt x="1012" y="25016"/>
                    <a:pt x="1417" y="25099"/>
                    <a:pt x="1512" y="24849"/>
                  </a:cubicBezTo>
                  <a:cubicBezTo>
                    <a:pt x="4715" y="16979"/>
                    <a:pt x="5310" y="8169"/>
                    <a:pt x="295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448575" y="3455625"/>
              <a:ext cx="537300" cy="202725"/>
            </a:xfrm>
            <a:custGeom>
              <a:avLst/>
              <a:gdLst/>
              <a:ahLst/>
              <a:cxnLst/>
              <a:rect l="l" t="t" r="r" b="b"/>
              <a:pathLst>
                <a:path w="21492" h="8109" fill="none" extrusionOk="0">
                  <a:moveTo>
                    <a:pt x="21492" y="7334"/>
                  </a:moveTo>
                  <a:cubicBezTo>
                    <a:pt x="21158" y="6251"/>
                    <a:pt x="20099" y="5477"/>
                    <a:pt x="19182" y="4810"/>
                  </a:cubicBezTo>
                  <a:cubicBezTo>
                    <a:pt x="17598" y="3631"/>
                    <a:pt x="15801" y="2750"/>
                    <a:pt x="13943" y="2084"/>
                  </a:cubicBezTo>
                  <a:cubicBezTo>
                    <a:pt x="9597" y="536"/>
                    <a:pt x="4954" y="274"/>
                    <a:pt x="394" y="12"/>
                  </a:cubicBezTo>
                  <a:cubicBezTo>
                    <a:pt x="168" y="0"/>
                    <a:pt x="1" y="310"/>
                    <a:pt x="215" y="453"/>
                  </a:cubicBezTo>
                  <a:cubicBezTo>
                    <a:pt x="6133" y="4191"/>
                    <a:pt x="12800" y="6989"/>
                    <a:pt x="19730" y="8108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564675" y="3828575"/>
              <a:ext cx="167900" cy="669150"/>
            </a:xfrm>
            <a:custGeom>
              <a:avLst/>
              <a:gdLst/>
              <a:ahLst/>
              <a:cxnLst/>
              <a:rect l="l" t="t" r="r" b="b"/>
              <a:pathLst>
                <a:path w="6716" h="26766" fill="none" extrusionOk="0">
                  <a:moveTo>
                    <a:pt x="3191" y="989"/>
                  </a:moveTo>
                  <a:cubicBezTo>
                    <a:pt x="0" y="8978"/>
                    <a:pt x="2894" y="17991"/>
                    <a:pt x="1739" y="26349"/>
                  </a:cubicBezTo>
                  <a:cubicBezTo>
                    <a:pt x="1715" y="26587"/>
                    <a:pt x="2072" y="26766"/>
                    <a:pt x="2203" y="26540"/>
                  </a:cubicBezTo>
                  <a:cubicBezTo>
                    <a:pt x="6715" y="18586"/>
                    <a:pt x="6489" y="8740"/>
                    <a:pt x="4763" y="1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178325" y="3729450"/>
              <a:ext cx="501850" cy="142600"/>
            </a:xfrm>
            <a:custGeom>
              <a:avLst/>
              <a:gdLst/>
              <a:ahLst/>
              <a:cxnLst/>
              <a:rect l="l" t="t" r="r" b="b"/>
              <a:pathLst>
                <a:path w="20074" h="5704" fill="none" extrusionOk="0">
                  <a:moveTo>
                    <a:pt x="20074" y="2846"/>
                  </a:moveTo>
                  <a:cubicBezTo>
                    <a:pt x="18050" y="644"/>
                    <a:pt x="15181" y="1"/>
                    <a:pt x="12275" y="37"/>
                  </a:cubicBezTo>
                  <a:cubicBezTo>
                    <a:pt x="8275" y="96"/>
                    <a:pt x="4239" y="763"/>
                    <a:pt x="262" y="1180"/>
                  </a:cubicBezTo>
                  <a:cubicBezTo>
                    <a:pt x="48" y="1203"/>
                    <a:pt x="0" y="1561"/>
                    <a:pt x="214" y="1632"/>
                  </a:cubicBezTo>
                  <a:cubicBezTo>
                    <a:pt x="6322" y="3549"/>
                    <a:pt x="13204" y="5704"/>
                    <a:pt x="19467" y="323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441450" y="3925025"/>
              <a:ext cx="166700" cy="621225"/>
            </a:xfrm>
            <a:custGeom>
              <a:avLst/>
              <a:gdLst/>
              <a:ahLst/>
              <a:cxnLst/>
              <a:rect l="l" t="t" r="r" b="b"/>
              <a:pathLst>
                <a:path w="6668" h="24849" fill="none" extrusionOk="0">
                  <a:moveTo>
                    <a:pt x="2834" y="929"/>
                  </a:moveTo>
                  <a:cubicBezTo>
                    <a:pt x="1608" y="4132"/>
                    <a:pt x="2381" y="7965"/>
                    <a:pt x="2239" y="11287"/>
                  </a:cubicBezTo>
                  <a:cubicBezTo>
                    <a:pt x="2060" y="15716"/>
                    <a:pt x="1322" y="20098"/>
                    <a:pt x="84" y="24348"/>
                  </a:cubicBezTo>
                  <a:cubicBezTo>
                    <a:pt x="0" y="24670"/>
                    <a:pt x="429" y="24848"/>
                    <a:pt x="572" y="24539"/>
                  </a:cubicBezTo>
                  <a:cubicBezTo>
                    <a:pt x="4191" y="17181"/>
                    <a:pt x="6668" y="8073"/>
                    <a:pt x="4001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077700" y="3817275"/>
              <a:ext cx="449800" cy="165800"/>
            </a:xfrm>
            <a:custGeom>
              <a:avLst/>
              <a:gdLst/>
              <a:ahLst/>
              <a:cxnLst/>
              <a:rect l="l" t="t" r="r" b="b"/>
              <a:pathLst>
                <a:path w="17992" h="6632" fill="none" extrusionOk="0">
                  <a:moveTo>
                    <a:pt x="17991" y="3762"/>
                  </a:moveTo>
                  <a:cubicBezTo>
                    <a:pt x="12967" y="0"/>
                    <a:pt x="5597" y="3322"/>
                    <a:pt x="286" y="4786"/>
                  </a:cubicBezTo>
                  <a:cubicBezTo>
                    <a:pt x="84" y="4834"/>
                    <a:pt x="1" y="5156"/>
                    <a:pt x="239" y="5239"/>
                  </a:cubicBezTo>
                  <a:cubicBezTo>
                    <a:pt x="2989" y="6168"/>
                    <a:pt x="5835" y="6632"/>
                    <a:pt x="8740" y="6549"/>
                  </a:cubicBezTo>
                  <a:cubicBezTo>
                    <a:pt x="10252" y="6513"/>
                    <a:pt x="11764" y="6322"/>
                    <a:pt x="13240" y="5977"/>
                  </a:cubicBezTo>
                  <a:cubicBezTo>
                    <a:pt x="14455" y="5703"/>
                    <a:pt x="15610" y="5215"/>
                    <a:pt x="16777" y="481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92575" y="3975325"/>
              <a:ext cx="462000" cy="589075"/>
            </a:xfrm>
            <a:custGeom>
              <a:avLst/>
              <a:gdLst/>
              <a:ahLst/>
              <a:cxnLst/>
              <a:rect l="l" t="t" r="r" b="b"/>
              <a:pathLst>
                <a:path w="18480" h="23563" fill="none" extrusionOk="0">
                  <a:moveTo>
                    <a:pt x="17908" y="393"/>
                  </a:moveTo>
                  <a:cubicBezTo>
                    <a:pt x="14836" y="0"/>
                    <a:pt x="11716" y="346"/>
                    <a:pt x="8799" y="1393"/>
                  </a:cubicBezTo>
                  <a:cubicBezTo>
                    <a:pt x="7442" y="1870"/>
                    <a:pt x="6120" y="2513"/>
                    <a:pt x="4906" y="3286"/>
                  </a:cubicBezTo>
                  <a:cubicBezTo>
                    <a:pt x="3370" y="4263"/>
                    <a:pt x="2048" y="5561"/>
                    <a:pt x="286" y="6096"/>
                  </a:cubicBezTo>
                  <a:cubicBezTo>
                    <a:pt x="1" y="6192"/>
                    <a:pt x="179" y="6573"/>
                    <a:pt x="417" y="6561"/>
                  </a:cubicBezTo>
                  <a:cubicBezTo>
                    <a:pt x="6073" y="6382"/>
                    <a:pt x="12288" y="4799"/>
                    <a:pt x="16931" y="1381"/>
                  </a:cubicBezTo>
                  <a:cubicBezTo>
                    <a:pt x="12490" y="7787"/>
                    <a:pt x="13443" y="16205"/>
                    <a:pt x="10157" y="23122"/>
                  </a:cubicBezTo>
                  <a:cubicBezTo>
                    <a:pt x="10026" y="23372"/>
                    <a:pt x="10407" y="23563"/>
                    <a:pt x="10561" y="23360"/>
                  </a:cubicBezTo>
                  <a:cubicBezTo>
                    <a:pt x="15407" y="17062"/>
                    <a:pt x="18479" y="9001"/>
                    <a:pt x="18217" y="989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46725" y="4058075"/>
              <a:ext cx="418550" cy="483400"/>
            </a:xfrm>
            <a:custGeom>
              <a:avLst/>
              <a:gdLst/>
              <a:ahLst/>
              <a:cxnLst/>
              <a:rect l="l" t="t" r="r" b="b"/>
              <a:pathLst>
                <a:path w="16742" h="19336" fill="none" extrusionOk="0">
                  <a:moveTo>
                    <a:pt x="16741" y="167"/>
                  </a:moveTo>
                  <a:cubicBezTo>
                    <a:pt x="16694" y="60"/>
                    <a:pt x="16574" y="0"/>
                    <a:pt x="16444" y="48"/>
                  </a:cubicBezTo>
                  <a:cubicBezTo>
                    <a:pt x="12729" y="1524"/>
                    <a:pt x="9490" y="4108"/>
                    <a:pt x="7228" y="7406"/>
                  </a:cubicBezTo>
                  <a:cubicBezTo>
                    <a:pt x="4680" y="11121"/>
                    <a:pt x="3263" y="15502"/>
                    <a:pt x="168" y="18848"/>
                  </a:cubicBezTo>
                  <a:cubicBezTo>
                    <a:pt x="1" y="19038"/>
                    <a:pt x="263" y="19336"/>
                    <a:pt x="477" y="19229"/>
                  </a:cubicBezTo>
                  <a:cubicBezTo>
                    <a:pt x="7871" y="15526"/>
                    <a:pt x="14277" y="8787"/>
                    <a:pt x="16705" y="762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8675" y="3436850"/>
              <a:ext cx="1739825" cy="694475"/>
            </a:xfrm>
            <a:custGeom>
              <a:avLst/>
              <a:gdLst/>
              <a:ahLst/>
              <a:cxnLst/>
              <a:rect l="l" t="t" r="r" b="b"/>
              <a:pathLst>
                <a:path w="69593" h="27779" fill="none" extrusionOk="0">
                  <a:moveTo>
                    <a:pt x="57187" y="2323"/>
                  </a:moveTo>
                  <a:cubicBezTo>
                    <a:pt x="58234" y="2216"/>
                    <a:pt x="59294" y="2108"/>
                    <a:pt x="60342" y="2025"/>
                  </a:cubicBezTo>
                  <a:cubicBezTo>
                    <a:pt x="63140" y="1799"/>
                    <a:pt x="66093" y="1954"/>
                    <a:pt x="68843" y="1406"/>
                  </a:cubicBezTo>
                  <a:cubicBezTo>
                    <a:pt x="69533" y="1275"/>
                    <a:pt x="69593" y="120"/>
                    <a:pt x="68819" y="108"/>
                  </a:cubicBezTo>
                  <a:cubicBezTo>
                    <a:pt x="63771" y="1"/>
                    <a:pt x="58556" y="608"/>
                    <a:pt x="53567" y="1251"/>
                  </a:cubicBezTo>
                  <a:cubicBezTo>
                    <a:pt x="48233" y="1942"/>
                    <a:pt x="42923" y="2978"/>
                    <a:pt x="37744" y="4430"/>
                  </a:cubicBezTo>
                  <a:cubicBezTo>
                    <a:pt x="28445" y="7038"/>
                    <a:pt x="19622" y="10990"/>
                    <a:pt x="11776" y="16646"/>
                  </a:cubicBezTo>
                  <a:cubicBezTo>
                    <a:pt x="7454" y="19765"/>
                    <a:pt x="3513" y="23516"/>
                    <a:pt x="72" y="27588"/>
                  </a:cubicBezTo>
                  <a:cubicBezTo>
                    <a:pt x="1" y="27671"/>
                    <a:pt x="144" y="27778"/>
                    <a:pt x="215" y="27695"/>
                  </a:cubicBezTo>
                  <a:cubicBezTo>
                    <a:pt x="13515" y="13336"/>
                    <a:pt x="32660" y="5728"/>
                    <a:pt x="51722" y="2989"/>
                  </a:cubicBezTo>
                  <a:cubicBezTo>
                    <a:pt x="53531" y="2727"/>
                    <a:pt x="55365" y="2501"/>
                    <a:pt x="57187" y="2323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>
            <a:spLocks noGrp="1"/>
          </p:cNvSpPr>
          <p:nvPr>
            <p:ph type="subTitle" idx="1"/>
          </p:nvPr>
        </p:nvSpPr>
        <p:spPr>
          <a:xfrm>
            <a:off x="1914625" y="2332044"/>
            <a:ext cx="53148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1914575" y="1702656"/>
            <a:ext cx="5314800" cy="6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"/>
          <p:cNvSpPr/>
          <p:nvPr/>
        </p:nvSpPr>
        <p:spPr>
          <a:xfrm rot="5400000">
            <a:off x="372450" y="-343275"/>
            <a:ext cx="1429200" cy="21741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7"/>
          <p:cNvSpPr/>
          <p:nvPr/>
        </p:nvSpPr>
        <p:spPr>
          <a:xfrm>
            <a:off x="7871600" y="3114475"/>
            <a:ext cx="1287000" cy="2028900"/>
          </a:xfrm>
          <a:prstGeom prst="round2SameRect">
            <a:avLst>
              <a:gd name="adj1" fmla="val 48557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7"/>
          <p:cNvSpPr/>
          <p:nvPr/>
        </p:nvSpPr>
        <p:spPr>
          <a:xfrm rot="-5400000">
            <a:off x="7550327" y="2081934"/>
            <a:ext cx="2543523" cy="673009"/>
          </a:xfrm>
          <a:custGeom>
            <a:avLst/>
            <a:gdLst/>
            <a:ahLst/>
            <a:cxnLst/>
            <a:rect l="l" t="t" r="r" b="b"/>
            <a:pathLst>
              <a:path w="150282" h="20033" extrusionOk="0">
                <a:moveTo>
                  <a:pt x="87729" y="1"/>
                </a:moveTo>
                <a:cubicBezTo>
                  <a:pt x="85035" y="1"/>
                  <a:pt x="82303" y="470"/>
                  <a:pt x="79701" y="1173"/>
                </a:cubicBezTo>
                <a:cubicBezTo>
                  <a:pt x="74724" y="2518"/>
                  <a:pt x="69974" y="4650"/>
                  <a:pt x="64973" y="5876"/>
                </a:cubicBezTo>
                <a:cubicBezTo>
                  <a:pt x="61716" y="6664"/>
                  <a:pt x="58366" y="7070"/>
                  <a:pt x="55013" y="7070"/>
                </a:cubicBezTo>
                <a:cubicBezTo>
                  <a:pt x="53855" y="7070"/>
                  <a:pt x="52697" y="7021"/>
                  <a:pt x="51543" y="6924"/>
                </a:cubicBezTo>
                <a:cubicBezTo>
                  <a:pt x="45030" y="6388"/>
                  <a:pt x="38732" y="4340"/>
                  <a:pt x="32278" y="3257"/>
                </a:cubicBezTo>
                <a:cubicBezTo>
                  <a:pt x="29894" y="2856"/>
                  <a:pt x="27438" y="2601"/>
                  <a:pt x="25000" y="2601"/>
                </a:cubicBezTo>
                <a:cubicBezTo>
                  <a:pt x="20839" y="2601"/>
                  <a:pt x="16734" y="3346"/>
                  <a:pt x="13145" y="5388"/>
                </a:cubicBezTo>
                <a:cubicBezTo>
                  <a:pt x="8442" y="8067"/>
                  <a:pt x="5168" y="12651"/>
                  <a:pt x="2060" y="17092"/>
                </a:cubicBezTo>
                <a:cubicBezTo>
                  <a:pt x="1370" y="18068"/>
                  <a:pt x="691" y="19044"/>
                  <a:pt x="1" y="20032"/>
                </a:cubicBezTo>
                <a:lnTo>
                  <a:pt x="150281" y="19580"/>
                </a:lnTo>
                <a:cubicBezTo>
                  <a:pt x="147090" y="14925"/>
                  <a:pt x="141875" y="11341"/>
                  <a:pt x="136399" y="9936"/>
                </a:cubicBezTo>
                <a:cubicBezTo>
                  <a:pt x="133248" y="9135"/>
                  <a:pt x="130003" y="8826"/>
                  <a:pt x="126746" y="8826"/>
                </a:cubicBezTo>
                <a:cubicBezTo>
                  <a:pt x="124340" y="8826"/>
                  <a:pt x="121927" y="8994"/>
                  <a:pt x="119539" y="9257"/>
                </a:cubicBezTo>
                <a:cubicBezTo>
                  <a:pt x="117297" y="9504"/>
                  <a:pt x="115014" y="9830"/>
                  <a:pt x="112765" y="9830"/>
                </a:cubicBezTo>
                <a:cubicBezTo>
                  <a:pt x="111216" y="9830"/>
                  <a:pt x="109683" y="9675"/>
                  <a:pt x="108193" y="9234"/>
                </a:cubicBezTo>
                <a:cubicBezTo>
                  <a:pt x="103228" y="7757"/>
                  <a:pt x="99644" y="3388"/>
                  <a:pt x="94881" y="1352"/>
                </a:cubicBezTo>
                <a:cubicBezTo>
                  <a:pt x="92614" y="391"/>
                  <a:pt x="90187" y="1"/>
                  <a:pt x="877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7"/>
          <p:cNvGrpSpPr/>
          <p:nvPr/>
        </p:nvGrpSpPr>
        <p:grpSpPr>
          <a:xfrm rot="8838117">
            <a:off x="7920024" y="1339356"/>
            <a:ext cx="1004345" cy="991737"/>
            <a:chOff x="623875" y="3501825"/>
            <a:chExt cx="1129625" cy="1115550"/>
          </a:xfrm>
        </p:grpSpPr>
        <p:sp>
          <p:nvSpPr>
            <p:cNvPr id="182" name="Google Shape;182;p7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7"/>
          <p:cNvSpPr/>
          <p:nvPr/>
        </p:nvSpPr>
        <p:spPr>
          <a:xfrm rot="5400000" flipH="1">
            <a:off x="771181" y="-785821"/>
            <a:ext cx="753149" cy="2310209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7"/>
          <p:cNvGrpSpPr/>
          <p:nvPr/>
        </p:nvGrpSpPr>
        <p:grpSpPr>
          <a:xfrm rot="2573076" flipH="1">
            <a:off x="7568239" y="4337886"/>
            <a:ext cx="1655842" cy="875394"/>
            <a:chOff x="1680550" y="2806125"/>
            <a:chExt cx="1655900" cy="875425"/>
          </a:xfrm>
        </p:grpSpPr>
        <p:sp>
          <p:nvSpPr>
            <p:cNvPr id="195" name="Google Shape;195;p7"/>
            <p:cNvSpPr/>
            <p:nvPr/>
          </p:nvSpPr>
          <p:spPr>
            <a:xfrm>
              <a:off x="1906775" y="2806125"/>
              <a:ext cx="1429675" cy="875425"/>
            </a:xfrm>
            <a:custGeom>
              <a:avLst/>
              <a:gdLst/>
              <a:ahLst/>
              <a:cxnLst/>
              <a:rect l="l" t="t" r="r" b="b"/>
              <a:pathLst>
                <a:path w="57187" h="35017" fill="none" extrusionOk="0">
                  <a:moveTo>
                    <a:pt x="0" y="7621"/>
                  </a:moveTo>
                  <a:cubicBezTo>
                    <a:pt x="4049" y="10704"/>
                    <a:pt x="6573" y="15122"/>
                    <a:pt x="9466" y="19241"/>
                  </a:cubicBezTo>
                  <a:cubicBezTo>
                    <a:pt x="12585" y="23682"/>
                    <a:pt x="16276" y="26837"/>
                    <a:pt x="21086" y="29373"/>
                  </a:cubicBezTo>
                  <a:cubicBezTo>
                    <a:pt x="26409" y="32195"/>
                    <a:pt x="31826" y="34660"/>
                    <a:pt x="37934" y="34826"/>
                  </a:cubicBezTo>
                  <a:cubicBezTo>
                    <a:pt x="44399" y="35017"/>
                    <a:pt x="50721" y="33231"/>
                    <a:pt x="56877" y="31481"/>
                  </a:cubicBezTo>
                  <a:cubicBezTo>
                    <a:pt x="57127" y="31409"/>
                    <a:pt x="57186" y="31100"/>
                    <a:pt x="56972" y="30945"/>
                  </a:cubicBezTo>
                  <a:cubicBezTo>
                    <a:pt x="49209" y="25301"/>
                    <a:pt x="47709" y="14991"/>
                    <a:pt x="42089" y="7680"/>
                  </a:cubicBezTo>
                  <a:cubicBezTo>
                    <a:pt x="39410" y="4192"/>
                    <a:pt x="35922" y="1763"/>
                    <a:pt x="31564" y="941"/>
                  </a:cubicBezTo>
                  <a:cubicBezTo>
                    <a:pt x="26611" y="1"/>
                    <a:pt x="21396" y="382"/>
                    <a:pt x="16538" y="1656"/>
                  </a:cubicBezTo>
                  <a:cubicBezTo>
                    <a:pt x="11276" y="3025"/>
                    <a:pt x="6239" y="5251"/>
                    <a:pt x="858" y="6156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680550" y="2953775"/>
              <a:ext cx="1583850" cy="623300"/>
            </a:xfrm>
            <a:custGeom>
              <a:avLst/>
              <a:gdLst/>
              <a:ahLst/>
              <a:cxnLst/>
              <a:rect l="l" t="t" r="r" b="b"/>
              <a:pathLst>
                <a:path w="63354" h="24932" fill="none" extrusionOk="0">
                  <a:moveTo>
                    <a:pt x="18932" y="3786"/>
                  </a:moveTo>
                  <a:cubicBezTo>
                    <a:pt x="24480" y="5525"/>
                    <a:pt x="30171" y="7311"/>
                    <a:pt x="35267" y="10156"/>
                  </a:cubicBezTo>
                  <a:cubicBezTo>
                    <a:pt x="44221" y="15157"/>
                    <a:pt x="52460" y="24086"/>
                    <a:pt x="63211" y="24920"/>
                  </a:cubicBezTo>
                  <a:cubicBezTo>
                    <a:pt x="63318" y="24932"/>
                    <a:pt x="63354" y="24765"/>
                    <a:pt x="63247" y="24741"/>
                  </a:cubicBezTo>
                  <a:cubicBezTo>
                    <a:pt x="57163" y="23420"/>
                    <a:pt x="52079" y="20634"/>
                    <a:pt x="47018" y="17074"/>
                  </a:cubicBezTo>
                  <a:cubicBezTo>
                    <a:pt x="42077" y="13609"/>
                    <a:pt x="37422" y="9739"/>
                    <a:pt x="31921" y="7156"/>
                  </a:cubicBezTo>
                  <a:cubicBezTo>
                    <a:pt x="26397" y="4548"/>
                    <a:pt x="20277" y="2346"/>
                    <a:pt x="14312" y="988"/>
                  </a:cubicBezTo>
                  <a:cubicBezTo>
                    <a:pt x="11550" y="369"/>
                    <a:pt x="8728" y="0"/>
                    <a:pt x="5894" y="214"/>
                  </a:cubicBezTo>
                  <a:cubicBezTo>
                    <a:pt x="4108" y="357"/>
                    <a:pt x="1013" y="417"/>
                    <a:pt x="263" y="2417"/>
                  </a:cubicBezTo>
                  <a:cubicBezTo>
                    <a:pt x="1" y="3132"/>
                    <a:pt x="1120" y="3691"/>
                    <a:pt x="1477" y="3001"/>
                  </a:cubicBezTo>
                  <a:cubicBezTo>
                    <a:pt x="2096" y="1798"/>
                    <a:pt x="4727" y="1750"/>
                    <a:pt x="5930" y="1667"/>
                  </a:cubicBezTo>
                  <a:cubicBezTo>
                    <a:pt x="7323" y="1560"/>
                    <a:pt x="8740" y="1608"/>
                    <a:pt x="10133" y="1762"/>
                  </a:cubicBezTo>
                  <a:cubicBezTo>
                    <a:pt x="13145" y="2072"/>
                    <a:pt x="16062" y="2881"/>
                    <a:pt x="18932" y="3774"/>
                  </a:cubicBezTo>
                  <a:close/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-50" y="1296000"/>
            <a:ext cx="1746675" cy="1445450"/>
            <a:chOff x="763475" y="1235400"/>
            <a:chExt cx="1746675" cy="1445450"/>
          </a:xfrm>
        </p:grpSpPr>
        <p:sp>
          <p:nvSpPr>
            <p:cNvPr id="198" name="Google Shape;198;p7"/>
            <p:cNvSpPr/>
            <p:nvPr/>
          </p:nvSpPr>
          <p:spPr>
            <a:xfrm>
              <a:off x="763475" y="1380350"/>
              <a:ext cx="1746675" cy="1183800"/>
            </a:xfrm>
            <a:custGeom>
              <a:avLst/>
              <a:gdLst/>
              <a:ahLst/>
              <a:cxnLst/>
              <a:rect l="l" t="t" r="r" b="b"/>
              <a:pathLst>
                <a:path w="69867" h="47352" fill="none" extrusionOk="0">
                  <a:moveTo>
                    <a:pt x="1" y="47352"/>
                  </a:moveTo>
                  <a:cubicBezTo>
                    <a:pt x="9299" y="39553"/>
                    <a:pt x="18205" y="31005"/>
                    <a:pt x="26944" y="22599"/>
                  </a:cubicBezTo>
                  <a:cubicBezTo>
                    <a:pt x="29159" y="20468"/>
                    <a:pt x="31374" y="18336"/>
                    <a:pt x="33421" y="16039"/>
                  </a:cubicBezTo>
                  <a:cubicBezTo>
                    <a:pt x="35112" y="14145"/>
                    <a:pt x="36684" y="12133"/>
                    <a:pt x="38493" y="10359"/>
                  </a:cubicBezTo>
                  <a:cubicBezTo>
                    <a:pt x="46566" y="2465"/>
                    <a:pt x="58591" y="1"/>
                    <a:pt x="69866" y="382"/>
                  </a:cubicBezTo>
                  <a:lnTo>
                    <a:pt x="67378" y="5871"/>
                  </a:lnTo>
                  <a:cubicBezTo>
                    <a:pt x="66021" y="8859"/>
                    <a:pt x="64485" y="12050"/>
                    <a:pt x="61592" y="13586"/>
                  </a:cubicBezTo>
                  <a:cubicBezTo>
                    <a:pt x="59127" y="14896"/>
                    <a:pt x="56115" y="14753"/>
                    <a:pt x="53531" y="15812"/>
                  </a:cubicBezTo>
                  <a:cubicBezTo>
                    <a:pt x="51174" y="16789"/>
                    <a:pt x="49257" y="18729"/>
                    <a:pt x="46792" y="19337"/>
                  </a:cubicBezTo>
                  <a:cubicBezTo>
                    <a:pt x="44447" y="19920"/>
                    <a:pt x="42006" y="19206"/>
                    <a:pt x="39601" y="19003"/>
                  </a:cubicBezTo>
                  <a:cubicBezTo>
                    <a:pt x="35243" y="18634"/>
                    <a:pt x="30076" y="20170"/>
                    <a:pt x="26956" y="22587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1291525" y="1235400"/>
              <a:ext cx="332500" cy="849825"/>
            </a:xfrm>
            <a:custGeom>
              <a:avLst/>
              <a:gdLst/>
              <a:ahLst/>
              <a:cxnLst/>
              <a:rect l="l" t="t" r="r" b="b"/>
              <a:pathLst>
                <a:path w="13300" h="33993" fill="none" extrusionOk="0">
                  <a:moveTo>
                    <a:pt x="1798" y="32266"/>
                  </a:moveTo>
                  <a:cubicBezTo>
                    <a:pt x="4572" y="29135"/>
                    <a:pt x="7418" y="26075"/>
                    <a:pt x="9561" y="22479"/>
                  </a:cubicBezTo>
                  <a:cubicBezTo>
                    <a:pt x="11704" y="18884"/>
                    <a:pt x="13216" y="14812"/>
                    <a:pt x="13276" y="10633"/>
                  </a:cubicBezTo>
                  <a:cubicBezTo>
                    <a:pt x="13300" y="8823"/>
                    <a:pt x="13038" y="6978"/>
                    <a:pt x="12157" y="5394"/>
                  </a:cubicBezTo>
                  <a:cubicBezTo>
                    <a:pt x="11109" y="3489"/>
                    <a:pt x="9228" y="2060"/>
                    <a:pt x="8537" y="1"/>
                  </a:cubicBezTo>
                  <a:cubicBezTo>
                    <a:pt x="7084" y="5906"/>
                    <a:pt x="5382" y="11740"/>
                    <a:pt x="3429" y="17491"/>
                  </a:cubicBezTo>
                  <a:cubicBezTo>
                    <a:pt x="2715" y="19634"/>
                    <a:pt x="1953" y="21789"/>
                    <a:pt x="1715" y="24039"/>
                  </a:cubicBezTo>
                  <a:cubicBezTo>
                    <a:pt x="1596" y="25230"/>
                    <a:pt x="1631" y="26432"/>
                    <a:pt x="1524" y="27623"/>
                  </a:cubicBezTo>
                  <a:cubicBezTo>
                    <a:pt x="1322" y="29826"/>
                    <a:pt x="655" y="31873"/>
                    <a:pt x="0" y="3399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62325" y="1386025"/>
              <a:ext cx="233675" cy="819175"/>
            </a:xfrm>
            <a:custGeom>
              <a:avLst/>
              <a:gdLst/>
              <a:ahLst/>
              <a:cxnLst/>
              <a:rect l="l" t="t" r="r" b="b"/>
              <a:pathLst>
                <a:path w="9347" h="32767" fill="none" extrusionOk="0">
                  <a:moveTo>
                    <a:pt x="8359" y="22265"/>
                  </a:moveTo>
                  <a:cubicBezTo>
                    <a:pt x="9037" y="18895"/>
                    <a:pt x="9347" y="15407"/>
                    <a:pt x="8668" y="12037"/>
                  </a:cubicBezTo>
                  <a:cubicBezTo>
                    <a:pt x="7799" y="7775"/>
                    <a:pt x="5394" y="4001"/>
                    <a:pt x="3025" y="333"/>
                  </a:cubicBezTo>
                  <a:cubicBezTo>
                    <a:pt x="2929" y="179"/>
                    <a:pt x="2751" y="0"/>
                    <a:pt x="2584" y="83"/>
                  </a:cubicBezTo>
                  <a:cubicBezTo>
                    <a:pt x="2513" y="131"/>
                    <a:pt x="2465" y="214"/>
                    <a:pt x="2429" y="286"/>
                  </a:cubicBezTo>
                  <a:cubicBezTo>
                    <a:pt x="393" y="5072"/>
                    <a:pt x="0" y="10775"/>
                    <a:pt x="2417" y="15371"/>
                  </a:cubicBezTo>
                  <a:cubicBezTo>
                    <a:pt x="3060" y="16585"/>
                    <a:pt x="3882" y="17728"/>
                    <a:pt x="4263" y="19038"/>
                  </a:cubicBezTo>
                  <a:cubicBezTo>
                    <a:pt x="4775" y="20848"/>
                    <a:pt x="4394" y="22765"/>
                    <a:pt x="4049" y="24598"/>
                  </a:cubicBezTo>
                  <a:cubicBezTo>
                    <a:pt x="3584" y="27051"/>
                    <a:pt x="2882" y="30420"/>
                    <a:pt x="4072" y="32766"/>
                  </a:cubicBezTo>
                  <a:cubicBezTo>
                    <a:pt x="4775" y="32242"/>
                    <a:pt x="6311" y="29051"/>
                    <a:pt x="6763" y="27896"/>
                  </a:cubicBezTo>
                  <a:cubicBezTo>
                    <a:pt x="7454" y="26075"/>
                    <a:pt x="7966" y="24182"/>
                    <a:pt x="8347" y="22265"/>
                  </a:cubicBezTo>
                  <a:close/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817650" y="1647650"/>
              <a:ext cx="250350" cy="842400"/>
            </a:xfrm>
            <a:custGeom>
              <a:avLst/>
              <a:gdLst/>
              <a:ahLst/>
              <a:cxnLst/>
              <a:rect l="l" t="t" r="r" b="b"/>
              <a:pathLst>
                <a:path w="10014" h="33696" fill="none" extrusionOk="0">
                  <a:moveTo>
                    <a:pt x="4453" y="30945"/>
                  </a:moveTo>
                  <a:cubicBezTo>
                    <a:pt x="6108" y="28611"/>
                    <a:pt x="8240" y="25956"/>
                    <a:pt x="8549" y="23123"/>
                  </a:cubicBezTo>
                  <a:cubicBezTo>
                    <a:pt x="8763" y="21206"/>
                    <a:pt x="8406" y="19253"/>
                    <a:pt x="8799" y="17372"/>
                  </a:cubicBezTo>
                  <a:cubicBezTo>
                    <a:pt x="8990" y="16443"/>
                    <a:pt x="9347" y="15574"/>
                    <a:pt x="9537" y="14657"/>
                  </a:cubicBezTo>
                  <a:cubicBezTo>
                    <a:pt x="10014" y="12359"/>
                    <a:pt x="9359" y="9942"/>
                    <a:pt x="8204" y="7894"/>
                  </a:cubicBezTo>
                  <a:cubicBezTo>
                    <a:pt x="7037" y="5847"/>
                    <a:pt x="5418" y="4120"/>
                    <a:pt x="3810" y="2406"/>
                  </a:cubicBezTo>
                  <a:cubicBezTo>
                    <a:pt x="3048" y="1608"/>
                    <a:pt x="2298" y="810"/>
                    <a:pt x="1536" y="1"/>
                  </a:cubicBezTo>
                  <a:cubicBezTo>
                    <a:pt x="2072" y="2227"/>
                    <a:pt x="2417" y="4525"/>
                    <a:pt x="2179" y="6799"/>
                  </a:cubicBezTo>
                  <a:cubicBezTo>
                    <a:pt x="1953" y="8883"/>
                    <a:pt x="1251" y="10883"/>
                    <a:pt x="762" y="12931"/>
                  </a:cubicBezTo>
                  <a:cubicBezTo>
                    <a:pt x="274" y="14967"/>
                    <a:pt x="0" y="17134"/>
                    <a:pt x="632" y="19134"/>
                  </a:cubicBezTo>
                  <a:cubicBezTo>
                    <a:pt x="1084" y="20539"/>
                    <a:pt x="1965" y="21789"/>
                    <a:pt x="2310" y="23230"/>
                  </a:cubicBezTo>
                  <a:cubicBezTo>
                    <a:pt x="3132" y="26671"/>
                    <a:pt x="727" y="30231"/>
                    <a:pt x="1417" y="33695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1171275" y="1983100"/>
              <a:ext cx="879300" cy="363775"/>
            </a:xfrm>
            <a:custGeom>
              <a:avLst/>
              <a:gdLst/>
              <a:ahLst/>
              <a:cxnLst/>
              <a:rect l="l" t="t" r="r" b="b"/>
              <a:pathLst>
                <a:path w="35172" h="14551" fill="none" extrusionOk="0">
                  <a:moveTo>
                    <a:pt x="4691" y="4192"/>
                  </a:moveTo>
                  <a:cubicBezTo>
                    <a:pt x="5537" y="4049"/>
                    <a:pt x="6251" y="3966"/>
                    <a:pt x="6989" y="3525"/>
                  </a:cubicBezTo>
                  <a:cubicBezTo>
                    <a:pt x="11930" y="584"/>
                    <a:pt x="18217" y="1"/>
                    <a:pt x="23610" y="1989"/>
                  </a:cubicBezTo>
                  <a:cubicBezTo>
                    <a:pt x="27027" y="3239"/>
                    <a:pt x="30135" y="5466"/>
                    <a:pt x="33754" y="5835"/>
                  </a:cubicBezTo>
                  <a:cubicBezTo>
                    <a:pt x="34314" y="5883"/>
                    <a:pt x="35040" y="6026"/>
                    <a:pt x="35124" y="6585"/>
                  </a:cubicBezTo>
                  <a:cubicBezTo>
                    <a:pt x="35171" y="6883"/>
                    <a:pt x="35004" y="7157"/>
                    <a:pt x="34826" y="7395"/>
                  </a:cubicBezTo>
                  <a:cubicBezTo>
                    <a:pt x="34064" y="8490"/>
                    <a:pt x="33135" y="9455"/>
                    <a:pt x="32195" y="10395"/>
                  </a:cubicBezTo>
                  <a:cubicBezTo>
                    <a:pt x="31087" y="11479"/>
                    <a:pt x="29932" y="12538"/>
                    <a:pt x="28587" y="13312"/>
                  </a:cubicBezTo>
                  <a:cubicBezTo>
                    <a:pt x="27254" y="14086"/>
                    <a:pt x="25694" y="14550"/>
                    <a:pt x="24158" y="14396"/>
                  </a:cubicBezTo>
                  <a:cubicBezTo>
                    <a:pt x="21372" y="14110"/>
                    <a:pt x="19145" y="11860"/>
                    <a:pt x="16395" y="11371"/>
                  </a:cubicBezTo>
                  <a:cubicBezTo>
                    <a:pt x="14502" y="11038"/>
                    <a:pt x="12573" y="11586"/>
                    <a:pt x="10692" y="12002"/>
                  </a:cubicBezTo>
                  <a:cubicBezTo>
                    <a:pt x="8811" y="12431"/>
                    <a:pt x="6775" y="12717"/>
                    <a:pt x="5013" y="11919"/>
                  </a:cubicBezTo>
                  <a:cubicBezTo>
                    <a:pt x="3405" y="11181"/>
                    <a:pt x="2322" y="9645"/>
                    <a:pt x="893" y="8597"/>
                  </a:cubicBezTo>
                  <a:cubicBezTo>
                    <a:pt x="762" y="8490"/>
                    <a:pt x="607" y="8395"/>
                    <a:pt x="441" y="8419"/>
                  </a:cubicBezTo>
                  <a:cubicBezTo>
                    <a:pt x="274" y="8442"/>
                    <a:pt x="0" y="8514"/>
                    <a:pt x="107" y="8633"/>
                  </a:cubicBezTo>
                </a:path>
              </a:pathLst>
            </a:custGeom>
            <a:noFill/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763475" y="2368575"/>
              <a:ext cx="904600" cy="312275"/>
            </a:xfrm>
            <a:custGeom>
              <a:avLst/>
              <a:gdLst/>
              <a:ahLst/>
              <a:cxnLst/>
              <a:rect l="l" t="t" r="r" b="b"/>
              <a:pathLst>
                <a:path w="36184" h="12491" fill="none" extrusionOk="0">
                  <a:moveTo>
                    <a:pt x="2144" y="6001"/>
                  </a:moveTo>
                  <a:cubicBezTo>
                    <a:pt x="6573" y="3299"/>
                    <a:pt x="11204" y="441"/>
                    <a:pt x="16384" y="155"/>
                  </a:cubicBezTo>
                  <a:cubicBezTo>
                    <a:pt x="19158" y="1"/>
                    <a:pt x="21920" y="572"/>
                    <a:pt x="24623" y="1227"/>
                  </a:cubicBezTo>
                  <a:cubicBezTo>
                    <a:pt x="28456" y="2179"/>
                    <a:pt x="32255" y="3334"/>
                    <a:pt x="36029" y="4513"/>
                  </a:cubicBezTo>
                  <a:cubicBezTo>
                    <a:pt x="36184" y="4906"/>
                    <a:pt x="35874" y="5335"/>
                    <a:pt x="35576" y="5644"/>
                  </a:cubicBezTo>
                  <a:cubicBezTo>
                    <a:pt x="31016" y="10311"/>
                    <a:pt x="23789" y="12490"/>
                    <a:pt x="17610" y="10383"/>
                  </a:cubicBezTo>
                  <a:cubicBezTo>
                    <a:pt x="16145" y="9895"/>
                    <a:pt x="14681" y="9156"/>
                    <a:pt x="13145" y="9299"/>
                  </a:cubicBezTo>
                  <a:cubicBezTo>
                    <a:pt x="11669" y="9430"/>
                    <a:pt x="10323" y="10347"/>
                    <a:pt x="8847" y="10335"/>
                  </a:cubicBezTo>
                  <a:cubicBezTo>
                    <a:pt x="8097" y="10323"/>
                    <a:pt x="7371" y="10085"/>
                    <a:pt x="6668" y="9835"/>
                  </a:cubicBezTo>
                  <a:cubicBezTo>
                    <a:pt x="4465" y="9073"/>
                    <a:pt x="2203" y="8585"/>
                    <a:pt x="1" y="7823"/>
                  </a:cubicBezTo>
                </a:path>
              </a:pathLst>
            </a:custGeom>
            <a:noFill/>
            <a:ln w="74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364880" y="3938841"/>
            <a:ext cx="1016811" cy="995863"/>
            <a:chOff x="858493" y="3673154"/>
            <a:chExt cx="1016811" cy="995863"/>
          </a:xfrm>
        </p:grpSpPr>
        <p:sp>
          <p:nvSpPr>
            <p:cNvPr id="205" name="Google Shape;205;p7"/>
            <p:cNvSpPr/>
            <p:nvPr/>
          </p:nvSpPr>
          <p:spPr>
            <a:xfrm rot="8838117">
              <a:off x="1089928" y="4476928"/>
              <a:ext cx="175219" cy="157222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 rot="8838117">
              <a:off x="1186080" y="4116129"/>
              <a:ext cx="164105" cy="225920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 rot="8838117">
              <a:off x="898169" y="4280818"/>
              <a:ext cx="169351" cy="124217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 rot="8838117">
              <a:off x="889854" y="4016642"/>
              <a:ext cx="166728" cy="165001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 rot="8838117">
              <a:off x="1050861" y="3771042"/>
              <a:ext cx="204848" cy="206073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 rot="8838117">
              <a:off x="1364308" y="3923609"/>
              <a:ext cx="139232" cy="172691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 rot="8838117">
              <a:off x="1479215" y="4186794"/>
              <a:ext cx="257527" cy="190004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 rot="8838117">
              <a:off x="1680844" y="3932811"/>
              <a:ext cx="164149" cy="16035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rot="8838117">
              <a:off x="1444048" y="3699841"/>
              <a:ext cx="140677" cy="142709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7"/>
          <p:cNvGrpSpPr/>
          <p:nvPr/>
        </p:nvGrpSpPr>
        <p:grpSpPr>
          <a:xfrm>
            <a:off x="2075325" y="4198892"/>
            <a:ext cx="1110575" cy="975450"/>
            <a:chOff x="3575725" y="3248450"/>
            <a:chExt cx="1110575" cy="975450"/>
          </a:xfrm>
        </p:grpSpPr>
        <p:sp>
          <p:nvSpPr>
            <p:cNvPr id="215" name="Google Shape;215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7"/>
          <p:cNvGrpSpPr/>
          <p:nvPr/>
        </p:nvGrpSpPr>
        <p:grpSpPr>
          <a:xfrm rot="10800000" flipH="1">
            <a:off x="6056950" y="0"/>
            <a:ext cx="1110575" cy="975450"/>
            <a:chOff x="3575725" y="3248450"/>
            <a:chExt cx="1110575" cy="975450"/>
          </a:xfrm>
        </p:grpSpPr>
        <p:sp>
          <p:nvSpPr>
            <p:cNvPr id="218" name="Google Shape;218;p7"/>
            <p:cNvSpPr/>
            <p:nvPr/>
          </p:nvSpPr>
          <p:spPr>
            <a:xfrm>
              <a:off x="3575725" y="3248450"/>
              <a:ext cx="999550" cy="975450"/>
            </a:xfrm>
            <a:custGeom>
              <a:avLst/>
              <a:gdLst/>
              <a:ahLst/>
              <a:cxnLst/>
              <a:rect l="l" t="t" r="r" b="b"/>
              <a:pathLst>
                <a:path w="39982" h="39018" fill="none" extrusionOk="0">
                  <a:moveTo>
                    <a:pt x="39791" y="35409"/>
                  </a:moveTo>
                  <a:cubicBezTo>
                    <a:pt x="39934" y="33564"/>
                    <a:pt x="39982" y="31671"/>
                    <a:pt x="39399" y="29909"/>
                  </a:cubicBezTo>
                  <a:cubicBezTo>
                    <a:pt x="38708" y="27873"/>
                    <a:pt x="36684" y="26706"/>
                    <a:pt x="36172" y="24622"/>
                  </a:cubicBezTo>
                  <a:cubicBezTo>
                    <a:pt x="35743" y="22896"/>
                    <a:pt x="35922" y="20908"/>
                    <a:pt x="34767" y="19431"/>
                  </a:cubicBezTo>
                  <a:cubicBezTo>
                    <a:pt x="33767" y="18169"/>
                    <a:pt x="32136" y="17800"/>
                    <a:pt x="30671" y="17407"/>
                  </a:cubicBezTo>
                  <a:cubicBezTo>
                    <a:pt x="29624" y="17133"/>
                    <a:pt x="28552" y="16860"/>
                    <a:pt x="27671" y="16205"/>
                  </a:cubicBezTo>
                  <a:cubicBezTo>
                    <a:pt x="26492" y="15336"/>
                    <a:pt x="26016" y="13954"/>
                    <a:pt x="25694" y="12561"/>
                  </a:cubicBezTo>
                  <a:cubicBezTo>
                    <a:pt x="25194" y="10442"/>
                    <a:pt x="24885" y="8275"/>
                    <a:pt x="23778" y="6358"/>
                  </a:cubicBezTo>
                  <a:cubicBezTo>
                    <a:pt x="22932" y="4870"/>
                    <a:pt x="21658" y="3584"/>
                    <a:pt x="20051" y="2941"/>
                  </a:cubicBezTo>
                  <a:cubicBezTo>
                    <a:pt x="17932" y="2108"/>
                    <a:pt x="16050" y="2965"/>
                    <a:pt x="13943" y="3370"/>
                  </a:cubicBezTo>
                  <a:cubicBezTo>
                    <a:pt x="10895" y="3965"/>
                    <a:pt x="9645" y="2001"/>
                    <a:pt x="7228" y="750"/>
                  </a:cubicBezTo>
                  <a:cubicBezTo>
                    <a:pt x="5906" y="48"/>
                    <a:pt x="4454" y="0"/>
                    <a:pt x="3132" y="739"/>
                  </a:cubicBezTo>
                  <a:cubicBezTo>
                    <a:pt x="25" y="2489"/>
                    <a:pt x="1" y="6442"/>
                    <a:pt x="2072" y="8990"/>
                  </a:cubicBezTo>
                  <a:cubicBezTo>
                    <a:pt x="3513" y="10764"/>
                    <a:pt x="6192" y="11180"/>
                    <a:pt x="7359" y="13097"/>
                  </a:cubicBezTo>
                  <a:cubicBezTo>
                    <a:pt x="8454" y="14907"/>
                    <a:pt x="8383" y="17181"/>
                    <a:pt x="9597" y="18955"/>
                  </a:cubicBezTo>
                  <a:cubicBezTo>
                    <a:pt x="10716" y="20586"/>
                    <a:pt x="11907" y="20396"/>
                    <a:pt x="13669" y="20646"/>
                  </a:cubicBezTo>
                  <a:cubicBezTo>
                    <a:pt x="17039" y="21110"/>
                    <a:pt x="16789" y="25325"/>
                    <a:pt x="17551" y="27789"/>
                  </a:cubicBezTo>
                  <a:cubicBezTo>
                    <a:pt x="18063" y="29480"/>
                    <a:pt x="19194" y="31076"/>
                    <a:pt x="21075" y="31278"/>
                  </a:cubicBezTo>
                  <a:cubicBezTo>
                    <a:pt x="22420" y="31409"/>
                    <a:pt x="23789" y="30814"/>
                    <a:pt x="25087" y="31445"/>
                  </a:cubicBezTo>
                  <a:cubicBezTo>
                    <a:pt x="26206" y="31992"/>
                    <a:pt x="26385" y="33743"/>
                    <a:pt x="26933" y="34755"/>
                  </a:cubicBezTo>
                  <a:cubicBezTo>
                    <a:pt x="29207" y="39017"/>
                    <a:pt x="34934" y="35552"/>
                    <a:pt x="38684" y="36326"/>
                  </a:cubicBezTo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726650" y="3401150"/>
              <a:ext cx="959650" cy="814400"/>
            </a:xfrm>
            <a:custGeom>
              <a:avLst/>
              <a:gdLst/>
              <a:ahLst/>
              <a:cxnLst/>
              <a:rect l="l" t="t" r="r" b="b"/>
              <a:pathLst>
                <a:path w="38386" h="32576" fill="none" extrusionOk="0">
                  <a:moveTo>
                    <a:pt x="0" y="0"/>
                  </a:moveTo>
                  <a:cubicBezTo>
                    <a:pt x="15776" y="6703"/>
                    <a:pt x="20741" y="26551"/>
                    <a:pt x="37148" y="32278"/>
                  </a:cubicBezTo>
                  <a:cubicBezTo>
                    <a:pt x="38005" y="32576"/>
                    <a:pt x="38386" y="31206"/>
                    <a:pt x="37529" y="30909"/>
                  </a:cubicBezTo>
                  <a:cubicBezTo>
                    <a:pt x="21420" y="25480"/>
                    <a:pt x="15764" y="600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7450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-7292" y="-7292"/>
            <a:ext cx="1761275" cy="1515075"/>
          </a:xfrm>
          <a:custGeom>
            <a:avLst/>
            <a:gdLst/>
            <a:ahLst/>
            <a:cxnLst/>
            <a:rect l="l" t="t" r="r" b="b"/>
            <a:pathLst>
              <a:path w="70451" h="60603" extrusionOk="0">
                <a:moveTo>
                  <a:pt x="227" y="0"/>
                </a:moveTo>
                <a:lnTo>
                  <a:pt x="1" y="60222"/>
                </a:lnTo>
                <a:cubicBezTo>
                  <a:pt x="592" y="60484"/>
                  <a:pt x="1209" y="60603"/>
                  <a:pt x="1830" y="60603"/>
                </a:cubicBezTo>
                <a:cubicBezTo>
                  <a:pt x="3974" y="60603"/>
                  <a:pt x="6155" y="59182"/>
                  <a:pt x="7383" y="57317"/>
                </a:cubicBezTo>
                <a:cubicBezTo>
                  <a:pt x="8966" y="54912"/>
                  <a:pt x="9407" y="51959"/>
                  <a:pt x="10026" y="49149"/>
                </a:cubicBezTo>
                <a:cubicBezTo>
                  <a:pt x="10645" y="46339"/>
                  <a:pt x="11597" y="43398"/>
                  <a:pt x="13836" y="41588"/>
                </a:cubicBezTo>
                <a:cubicBezTo>
                  <a:pt x="18253" y="38040"/>
                  <a:pt x="25694" y="40350"/>
                  <a:pt x="29671" y="36314"/>
                </a:cubicBezTo>
                <a:cubicBezTo>
                  <a:pt x="32148" y="33802"/>
                  <a:pt x="32219" y="29837"/>
                  <a:pt x="33684" y="26634"/>
                </a:cubicBezTo>
                <a:cubicBezTo>
                  <a:pt x="35898" y="21753"/>
                  <a:pt x="41173" y="19026"/>
                  <a:pt x="46316" y="17526"/>
                </a:cubicBezTo>
                <a:cubicBezTo>
                  <a:pt x="51460" y="16026"/>
                  <a:pt x="56913" y="15347"/>
                  <a:pt x="61663" y="12883"/>
                </a:cubicBezTo>
                <a:cubicBezTo>
                  <a:pt x="66414" y="10406"/>
                  <a:pt x="70450" y="5394"/>
                  <a:pt x="69593" y="107"/>
                </a:cubicBezTo>
                <a:lnTo>
                  <a:pt x="22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9"/>
          <p:cNvGrpSpPr/>
          <p:nvPr/>
        </p:nvGrpSpPr>
        <p:grpSpPr>
          <a:xfrm rot="8838117">
            <a:off x="335074" y="3877231"/>
            <a:ext cx="1004345" cy="991737"/>
            <a:chOff x="623875" y="3501825"/>
            <a:chExt cx="1129625" cy="1115550"/>
          </a:xfrm>
        </p:grpSpPr>
        <p:sp>
          <p:nvSpPr>
            <p:cNvPr id="245" name="Google Shape;245;p9"/>
            <p:cNvSpPr/>
            <p:nvPr/>
          </p:nvSpPr>
          <p:spPr>
            <a:xfrm>
              <a:off x="1216200" y="3930850"/>
              <a:ext cx="226250" cy="349950"/>
            </a:xfrm>
            <a:custGeom>
              <a:avLst/>
              <a:gdLst/>
              <a:ahLst/>
              <a:cxnLst/>
              <a:rect l="l" t="t" r="r" b="b"/>
              <a:pathLst>
                <a:path w="9050" h="13998" extrusionOk="0">
                  <a:moveTo>
                    <a:pt x="5916" y="0"/>
                  </a:moveTo>
                  <a:cubicBezTo>
                    <a:pt x="5287" y="0"/>
                    <a:pt x="4655" y="203"/>
                    <a:pt x="4156" y="601"/>
                  </a:cubicBezTo>
                  <a:cubicBezTo>
                    <a:pt x="3716" y="946"/>
                    <a:pt x="3394" y="1422"/>
                    <a:pt x="3073" y="1898"/>
                  </a:cubicBezTo>
                  <a:cubicBezTo>
                    <a:pt x="1227" y="4625"/>
                    <a:pt x="1" y="6661"/>
                    <a:pt x="1" y="10066"/>
                  </a:cubicBezTo>
                  <a:cubicBezTo>
                    <a:pt x="25" y="11483"/>
                    <a:pt x="287" y="13162"/>
                    <a:pt x="1561" y="13781"/>
                  </a:cubicBezTo>
                  <a:cubicBezTo>
                    <a:pt x="1860" y="13930"/>
                    <a:pt x="2187" y="13997"/>
                    <a:pt x="2518" y="13997"/>
                  </a:cubicBezTo>
                  <a:cubicBezTo>
                    <a:pt x="3082" y="13997"/>
                    <a:pt x="3659" y="13803"/>
                    <a:pt x="4132" y="13495"/>
                  </a:cubicBezTo>
                  <a:cubicBezTo>
                    <a:pt x="4894" y="12995"/>
                    <a:pt x="5442" y="12257"/>
                    <a:pt x="5942" y="11495"/>
                  </a:cubicBezTo>
                  <a:cubicBezTo>
                    <a:pt x="6907" y="9995"/>
                    <a:pt x="7716" y="8387"/>
                    <a:pt x="8323" y="6709"/>
                  </a:cubicBezTo>
                  <a:cubicBezTo>
                    <a:pt x="8728" y="5613"/>
                    <a:pt x="9050" y="4458"/>
                    <a:pt x="8954" y="3291"/>
                  </a:cubicBezTo>
                  <a:cubicBezTo>
                    <a:pt x="8871" y="2125"/>
                    <a:pt x="8312" y="946"/>
                    <a:pt x="7299" y="362"/>
                  </a:cubicBezTo>
                  <a:cubicBezTo>
                    <a:pt x="6881" y="120"/>
                    <a:pt x="6399" y="0"/>
                    <a:pt x="59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504650" y="3753250"/>
              <a:ext cx="197075" cy="176850"/>
            </a:xfrm>
            <a:custGeom>
              <a:avLst/>
              <a:gdLst/>
              <a:ahLst/>
              <a:cxnLst/>
              <a:rect l="l" t="t" r="r" b="b"/>
              <a:pathLst>
                <a:path w="7883" h="7074" extrusionOk="0">
                  <a:moveTo>
                    <a:pt x="3581" y="1"/>
                  </a:moveTo>
                  <a:cubicBezTo>
                    <a:pt x="1731" y="1"/>
                    <a:pt x="8" y="1385"/>
                    <a:pt x="0" y="3549"/>
                  </a:cubicBezTo>
                  <a:cubicBezTo>
                    <a:pt x="0" y="4657"/>
                    <a:pt x="524" y="5764"/>
                    <a:pt x="1405" y="6431"/>
                  </a:cubicBezTo>
                  <a:cubicBezTo>
                    <a:pt x="1964" y="6848"/>
                    <a:pt x="2658" y="7074"/>
                    <a:pt x="3347" y="7074"/>
                  </a:cubicBezTo>
                  <a:cubicBezTo>
                    <a:pt x="3759" y="7074"/>
                    <a:pt x="4169" y="6993"/>
                    <a:pt x="4548" y="6824"/>
                  </a:cubicBezTo>
                  <a:cubicBezTo>
                    <a:pt x="6656" y="5907"/>
                    <a:pt x="7882" y="2323"/>
                    <a:pt x="5858" y="775"/>
                  </a:cubicBezTo>
                  <a:cubicBezTo>
                    <a:pt x="5155" y="244"/>
                    <a:pt x="4357" y="1"/>
                    <a:pt x="3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1249850" y="3513275"/>
              <a:ext cx="184575" cy="254125"/>
            </a:xfrm>
            <a:custGeom>
              <a:avLst/>
              <a:gdLst/>
              <a:ahLst/>
              <a:cxnLst/>
              <a:rect l="l" t="t" r="r" b="b"/>
              <a:pathLst>
                <a:path w="7383" h="10165" extrusionOk="0">
                  <a:moveTo>
                    <a:pt x="4212" y="0"/>
                  </a:moveTo>
                  <a:cubicBezTo>
                    <a:pt x="3444" y="0"/>
                    <a:pt x="2709" y="427"/>
                    <a:pt x="2215" y="1028"/>
                  </a:cubicBezTo>
                  <a:cubicBezTo>
                    <a:pt x="1667" y="1683"/>
                    <a:pt x="1370" y="2504"/>
                    <a:pt x="1131" y="3338"/>
                  </a:cubicBezTo>
                  <a:cubicBezTo>
                    <a:pt x="643" y="5100"/>
                    <a:pt x="0" y="7517"/>
                    <a:pt x="1239" y="9136"/>
                  </a:cubicBezTo>
                  <a:lnTo>
                    <a:pt x="1227" y="9136"/>
                  </a:lnTo>
                  <a:cubicBezTo>
                    <a:pt x="1752" y="9820"/>
                    <a:pt x="2612" y="10164"/>
                    <a:pt x="3481" y="10164"/>
                  </a:cubicBezTo>
                  <a:cubicBezTo>
                    <a:pt x="3911" y="10164"/>
                    <a:pt x="4344" y="10080"/>
                    <a:pt x="4739" y="9910"/>
                  </a:cubicBezTo>
                  <a:cubicBezTo>
                    <a:pt x="5918" y="9386"/>
                    <a:pt x="6727" y="8231"/>
                    <a:pt x="7049" y="6981"/>
                  </a:cubicBezTo>
                  <a:cubicBezTo>
                    <a:pt x="7382" y="5731"/>
                    <a:pt x="7263" y="4409"/>
                    <a:pt x="6977" y="3147"/>
                  </a:cubicBezTo>
                  <a:cubicBezTo>
                    <a:pt x="6811" y="2457"/>
                    <a:pt x="6596" y="1754"/>
                    <a:pt x="6192" y="1171"/>
                  </a:cubicBezTo>
                  <a:cubicBezTo>
                    <a:pt x="5787" y="575"/>
                    <a:pt x="5168" y="111"/>
                    <a:pt x="4465" y="16"/>
                  </a:cubicBezTo>
                  <a:cubicBezTo>
                    <a:pt x="4381" y="5"/>
                    <a:pt x="4296" y="0"/>
                    <a:pt x="4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563025" y="4091375"/>
              <a:ext cx="190475" cy="139725"/>
            </a:xfrm>
            <a:custGeom>
              <a:avLst/>
              <a:gdLst/>
              <a:ahLst/>
              <a:cxnLst/>
              <a:rect l="l" t="t" r="r" b="b"/>
              <a:pathLst>
                <a:path w="7619" h="5589" extrusionOk="0">
                  <a:moveTo>
                    <a:pt x="3949" y="1"/>
                  </a:moveTo>
                  <a:cubicBezTo>
                    <a:pt x="3922" y="1"/>
                    <a:pt x="3895" y="1"/>
                    <a:pt x="3868" y="2"/>
                  </a:cubicBezTo>
                  <a:cubicBezTo>
                    <a:pt x="1" y="115"/>
                    <a:pt x="1333" y="5589"/>
                    <a:pt x="4652" y="5589"/>
                  </a:cubicBezTo>
                  <a:cubicBezTo>
                    <a:pt x="5165" y="5589"/>
                    <a:pt x="5725" y="5458"/>
                    <a:pt x="6321" y="5157"/>
                  </a:cubicBezTo>
                  <a:cubicBezTo>
                    <a:pt x="6654" y="4990"/>
                    <a:pt x="6952" y="4776"/>
                    <a:pt x="7166" y="4479"/>
                  </a:cubicBezTo>
                  <a:cubicBezTo>
                    <a:pt x="7619" y="3847"/>
                    <a:pt x="7595" y="2966"/>
                    <a:pt x="7297" y="2240"/>
                  </a:cubicBezTo>
                  <a:cubicBezTo>
                    <a:pt x="6760" y="920"/>
                    <a:pt x="5374" y="1"/>
                    <a:pt x="39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1425475" y="4305050"/>
              <a:ext cx="187525" cy="185600"/>
            </a:xfrm>
            <a:custGeom>
              <a:avLst/>
              <a:gdLst/>
              <a:ahLst/>
              <a:cxnLst/>
              <a:rect l="l" t="t" r="r" b="b"/>
              <a:pathLst>
                <a:path w="7501" h="7424" extrusionOk="0">
                  <a:moveTo>
                    <a:pt x="3361" y="0"/>
                  </a:moveTo>
                  <a:cubicBezTo>
                    <a:pt x="2676" y="0"/>
                    <a:pt x="2022" y="344"/>
                    <a:pt x="1500" y="801"/>
                  </a:cubicBezTo>
                  <a:cubicBezTo>
                    <a:pt x="595" y="1623"/>
                    <a:pt x="36" y="2825"/>
                    <a:pt x="12" y="4052"/>
                  </a:cubicBezTo>
                  <a:cubicBezTo>
                    <a:pt x="0" y="4421"/>
                    <a:pt x="48" y="4790"/>
                    <a:pt x="143" y="5147"/>
                  </a:cubicBezTo>
                  <a:cubicBezTo>
                    <a:pt x="534" y="6484"/>
                    <a:pt x="1907" y="7423"/>
                    <a:pt x="3303" y="7423"/>
                  </a:cubicBezTo>
                  <a:cubicBezTo>
                    <a:pt x="3436" y="7423"/>
                    <a:pt x="3570" y="7415"/>
                    <a:pt x="3703" y="7397"/>
                  </a:cubicBezTo>
                  <a:cubicBezTo>
                    <a:pt x="7501" y="6921"/>
                    <a:pt x="7477" y="2456"/>
                    <a:pt x="4834" y="551"/>
                  </a:cubicBezTo>
                  <a:cubicBezTo>
                    <a:pt x="4465" y="289"/>
                    <a:pt x="4048" y="75"/>
                    <a:pt x="3608" y="15"/>
                  </a:cubicBezTo>
                  <a:cubicBezTo>
                    <a:pt x="3525" y="5"/>
                    <a:pt x="3443" y="0"/>
                    <a:pt x="33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1096850" y="4385575"/>
              <a:ext cx="230400" cy="231800"/>
            </a:xfrm>
            <a:custGeom>
              <a:avLst/>
              <a:gdLst/>
              <a:ahLst/>
              <a:cxnLst/>
              <a:rect l="l" t="t" r="r" b="b"/>
              <a:pathLst>
                <a:path w="9216" h="9272" extrusionOk="0">
                  <a:moveTo>
                    <a:pt x="4318" y="0"/>
                  </a:moveTo>
                  <a:cubicBezTo>
                    <a:pt x="2684" y="0"/>
                    <a:pt x="1085" y="1237"/>
                    <a:pt x="584" y="2843"/>
                  </a:cubicBezTo>
                  <a:cubicBezTo>
                    <a:pt x="1" y="4712"/>
                    <a:pt x="727" y="6819"/>
                    <a:pt x="2108" y="8201"/>
                  </a:cubicBezTo>
                  <a:cubicBezTo>
                    <a:pt x="2441" y="8546"/>
                    <a:pt x="2822" y="8843"/>
                    <a:pt x="3263" y="9034"/>
                  </a:cubicBezTo>
                  <a:cubicBezTo>
                    <a:pt x="3630" y="9198"/>
                    <a:pt x="4027" y="9272"/>
                    <a:pt x="4435" y="9272"/>
                  </a:cubicBezTo>
                  <a:cubicBezTo>
                    <a:pt x="5826" y="9272"/>
                    <a:pt x="7337" y="8416"/>
                    <a:pt x="8156" y="7403"/>
                  </a:cubicBezTo>
                  <a:cubicBezTo>
                    <a:pt x="9216" y="6093"/>
                    <a:pt x="8478" y="3724"/>
                    <a:pt x="7716" y="2319"/>
                  </a:cubicBezTo>
                  <a:cubicBezTo>
                    <a:pt x="7156" y="1283"/>
                    <a:pt x="6251" y="402"/>
                    <a:pt x="5120" y="104"/>
                  </a:cubicBezTo>
                  <a:cubicBezTo>
                    <a:pt x="4855" y="34"/>
                    <a:pt x="4586" y="0"/>
                    <a:pt x="43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950700" y="4105200"/>
              <a:ext cx="156600" cy="194250"/>
            </a:xfrm>
            <a:custGeom>
              <a:avLst/>
              <a:gdLst/>
              <a:ahLst/>
              <a:cxnLst/>
              <a:rect l="l" t="t" r="r" b="b"/>
              <a:pathLst>
                <a:path w="6264" h="7770" extrusionOk="0">
                  <a:moveTo>
                    <a:pt x="3259" y="0"/>
                  </a:moveTo>
                  <a:cubicBezTo>
                    <a:pt x="2700" y="0"/>
                    <a:pt x="2140" y="153"/>
                    <a:pt x="1667" y="449"/>
                  </a:cubicBezTo>
                  <a:cubicBezTo>
                    <a:pt x="536" y="1163"/>
                    <a:pt x="1" y="2580"/>
                    <a:pt x="72" y="3914"/>
                  </a:cubicBezTo>
                  <a:cubicBezTo>
                    <a:pt x="143" y="5354"/>
                    <a:pt x="691" y="7354"/>
                    <a:pt x="2275" y="7700"/>
                  </a:cubicBezTo>
                  <a:cubicBezTo>
                    <a:pt x="2495" y="7747"/>
                    <a:pt x="2706" y="7770"/>
                    <a:pt x="2908" y="7770"/>
                  </a:cubicBezTo>
                  <a:cubicBezTo>
                    <a:pt x="4831" y="7770"/>
                    <a:pt x="5954" y="5741"/>
                    <a:pt x="6180" y="3985"/>
                  </a:cubicBezTo>
                  <a:cubicBezTo>
                    <a:pt x="6263" y="3342"/>
                    <a:pt x="6263" y="2675"/>
                    <a:pt x="6073" y="2068"/>
                  </a:cubicBezTo>
                  <a:cubicBezTo>
                    <a:pt x="5799" y="1211"/>
                    <a:pt x="5108" y="485"/>
                    <a:pt x="4263" y="175"/>
                  </a:cubicBezTo>
                  <a:cubicBezTo>
                    <a:pt x="3942" y="58"/>
                    <a:pt x="3601" y="0"/>
                    <a:pt x="32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884625" y="3732375"/>
              <a:ext cx="289650" cy="213725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623875" y="3501825"/>
              <a:ext cx="208975" cy="213950"/>
            </a:xfrm>
            <a:custGeom>
              <a:avLst/>
              <a:gdLst/>
              <a:ahLst/>
              <a:cxnLst/>
              <a:rect l="l" t="t" r="r" b="b"/>
              <a:pathLst>
                <a:path w="8359" h="8558" extrusionOk="0">
                  <a:moveTo>
                    <a:pt x="4034" y="1"/>
                  </a:moveTo>
                  <a:cubicBezTo>
                    <a:pt x="2734" y="1"/>
                    <a:pt x="1488" y="1001"/>
                    <a:pt x="858" y="2200"/>
                  </a:cubicBezTo>
                  <a:cubicBezTo>
                    <a:pt x="84" y="3665"/>
                    <a:pt x="1" y="5474"/>
                    <a:pt x="620" y="7010"/>
                  </a:cubicBezTo>
                  <a:cubicBezTo>
                    <a:pt x="1066" y="8116"/>
                    <a:pt x="2125" y="8557"/>
                    <a:pt x="3289" y="8557"/>
                  </a:cubicBezTo>
                  <a:cubicBezTo>
                    <a:pt x="4732" y="8557"/>
                    <a:pt x="6335" y="7880"/>
                    <a:pt x="7132" y="6951"/>
                  </a:cubicBezTo>
                  <a:cubicBezTo>
                    <a:pt x="8204" y="5701"/>
                    <a:pt x="8359" y="3748"/>
                    <a:pt x="7513" y="2343"/>
                  </a:cubicBezTo>
                  <a:cubicBezTo>
                    <a:pt x="7109" y="1676"/>
                    <a:pt x="6525" y="1141"/>
                    <a:pt x="5894" y="700"/>
                  </a:cubicBezTo>
                  <a:cubicBezTo>
                    <a:pt x="5525" y="438"/>
                    <a:pt x="5132" y="212"/>
                    <a:pt x="4703" y="93"/>
                  </a:cubicBezTo>
                  <a:cubicBezTo>
                    <a:pt x="4481" y="30"/>
                    <a:pt x="4257" y="1"/>
                    <a:pt x="40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627150" y="3909350"/>
              <a:ext cx="184625" cy="180375"/>
            </a:xfrm>
            <a:custGeom>
              <a:avLst/>
              <a:gdLst/>
              <a:ahLst/>
              <a:cxnLst/>
              <a:rect l="l" t="t" r="r" b="b"/>
              <a:pathLst>
                <a:path w="7385" h="7215" extrusionOk="0">
                  <a:moveTo>
                    <a:pt x="3392" y="1"/>
                  </a:moveTo>
                  <a:cubicBezTo>
                    <a:pt x="2616" y="1"/>
                    <a:pt x="1873" y="224"/>
                    <a:pt x="1334" y="722"/>
                  </a:cubicBezTo>
                  <a:cubicBezTo>
                    <a:pt x="929" y="1092"/>
                    <a:pt x="691" y="1592"/>
                    <a:pt x="501" y="2104"/>
                  </a:cubicBezTo>
                  <a:cubicBezTo>
                    <a:pt x="179" y="2937"/>
                    <a:pt x="0" y="3854"/>
                    <a:pt x="143" y="4747"/>
                  </a:cubicBezTo>
                  <a:cubicBezTo>
                    <a:pt x="286" y="5640"/>
                    <a:pt x="786" y="6497"/>
                    <a:pt x="1584" y="6926"/>
                  </a:cubicBezTo>
                  <a:cubicBezTo>
                    <a:pt x="1951" y="7125"/>
                    <a:pt x="2351" y="7215"/>
                    <a:pt x="2764" y="7215"/>
                  </a:cubicBezTo>
                  <a:cubicBezTo>
                    <a:pt x="4762" y="7215"/>
                    <a:pt x="7048" y="5116"/>
                    <a:pt x="7216" y="3270"/>
                  </a:cubicBezTo>
                  <a:cubicBezTo>
                    <a:pt x="7385" y="1336"/>
                    <a:pt x="5288" y="1"/>
                    <a:pt x="33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28650" y="4299175"/>
              <a:ext cx="158225" cy="160525"/>
            </a:xfrm>
            <a:custGeom>
              <a:avLst/>
              <a:gdLst/>
              <a:ahLst/>
              <a:cxnLst/>
              <a:rect l="l" t="t" r="r" b="b"/>
              <a:pathLst>
                <a:path w="6329" h="6421" extrusionOk="0">
                  <a:moveTo>
                    <a:pt x="2699" y="0"/>
                  </a:moveTo>
                  <a:cubicBezTo>
                    <a:pt x="2528" y="0"/>
                    <a:pt x="2358" y="18"/>
                    <a:pt x="2191" y="60"/>
                  </a:cubicBezTo>
                  <a:cubicBezTo>
                    <a:pt x="1215" y="310"/>
                    <a:pt x="620" y="1298"/>
                    <a:pt x="346" y="2262"/>
                  </a:cubicBezTo>
                  <a:cubicBezTo>
                    <a:pt x="1" y="3441"/>
                    <a:pt x="48" y="4894"/>
                    <a:pt x="989" y="5680"/>
                  </a:cubicBezTo>
                  <a:cubicBezTo>
                    <a:pt x="1610" y="6194"/>
                    <a:pt x="2297" y="6420"/>
                    <a:pt x="2957" y="6420"/>
                  </a:cubicBezTo>
                  <a:cubicBezTo>
                    <a:pt x="4740" y="6420"/>
                    <a:pt x="6329" y="4771"/>
                    <a:pt x="5894" y="2703"/>
                  </a:cubicBezTo>
                  <a:cubicBezTo>
                    <a:pt x="5632" y="1393"/>
                    <a:pt x="4513" y="298"/>
                    <a:pt x="3215" y="48"/>
                  </a:cubicBezTo>
                  <a:cubicBezTo>
                    <a:pt x="3043" y="18"/>
                    <a:pt x="2870" y="0"/>
                    <a:pt x="2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9"/>
          <p:cNvGrpSpPr/>
          <p:nvPr/>
        </p:nvGrpSpPr>
        <p:grpSpPr>
          <a:xfrm rot="-5400000">
            <a:off x="7669378" y="-68325"/>
            <a:ext cx="1373725" cy="1575500"/>
            <a:chOff x="3306050" y="1157725"/>
            <a:chExt cx="1373725" cy="1575500"/>
          </a:xfrm>
        </p:grpSpPr>
        <p:sp>
          <p:nvSpPr>
            <p:cNvPr id="257" name="Google Shape;257;p9"/>
            <p:cNvSpPr/>
            <p:nvPr/>
          </p:nvSpPr>
          <p:spPr>
            <a:xfrm>
              <a:off x="3306050" y="1157725"/>
              <a:ext cx="1373725" cy="1575500"/>
            </a:xfrm>
            <a:custGeom>
              <a:avLst/>
              <a:gdLst/>
              <a:ahLst/>
              <a:cxnLst/>
              <a:rect l="l" t="t" r="r" b="b"/>
              <a:pathLst>
                <a:path w="54949" h="63020" fill="none" extrusionOk="0">
                  <a:moveTo>
                    <a:pt x="37636" y="44970"/>
                  </a:moveTo>
                  <a:cubicBezTo>
                    <a:pt x="41030" y="45791"/>
                    <a:pt x="43780" y="48030"/>
                    <a:pt x="47530" y="47256"/>
                  </a:cubicBezTo>
                  <a:cubicBezTo>
                    <a:pt x="50555" y="46637"/>
                    <a:pt x="53031" y="44494"/>
                    <a:pt x="53996" y="41553"/>
                  </a:cubicBezTo>
                  <a:cubicBezTo>
                    <a:pt x="54639" y="39576"/>
                    <a:pt x="54948" y="35183"/>
                    <a:pt x="52579" y="34088"/>
                  </a:cubicBezTo>
                  <a:cubicBezTo>
                    <a:pt x="51424" y="33552"/>
                    <a:pt x="50186" y="34218"/>
                    <a:pt x="49257" y="34873"/>
                  </a:cubicBezTo>
                  <a:cubicBezTo>
                    <a:pt x="48388" y="35469"/>
                    <a:pt x="47578" y="36123"/>
                    <a:pt x="46661" y="36635"/>
                  </a:cubicBezTo>
                  <a:cubicBezTo>
                    <a:pt x="46078" y="36981"/>
                    <a:pt x="45447" y="37326"/>
                    <a:pt x="44804" y="37552"/>
                  </a:cubicBezTo>
                  <a:cubicBezTo>
                    <a:pt x="44637" y="37612"/>
                    <a:pt x="44482" y="37659"/>
                    <a:pt x="44328" y="37719"/>
                  </a:cubicBezTo>
                  <a:cubicBezTo>
                    <a:pt x="43768" y="37909"/>
                    <a:pt x="43113" y="38052"/>
                    <a:pt x="42601" y="37659"/>
                  </a:cubicBezTo>
                  <a:cubicBezTo>
                    <a:pt x="42268" y="37397"/>
                    <a:pt x="42089" y="37005"/>
                    <a:pt x="41982" y="36612"/>
                  </a:cubicBezTo>
                  <a:cubicBezTo>
                    <a:pt x="41887" y="36266"/>
                    <a:pt x="41780" y="35862"/>
                    <a:pt x="41935" y="35528"/>
                  </a:cubicBezTo>
                  <a:cubicBezTo>
                    <a:pt x="42077" y="35219"/>
                    <a:pt x="42411" y="35052"/>
                    <a:pt x="42708" y="34921"/>
                  </a:cubicBezTo>
                  <a:cubicBezTo>
                    <a:pt x="43244" y="34683"/>
                    <a:pt x="43840" y="34540"/>
                    <a:pt x="44423" y="34397"/>
                  </a:cubicBezTo>
                  <a:cubicBezTo>
                    <a:pt x="45078" y="34254"/>
                    <a:pt x="45733" y="34135"/>
                    <a:pt x="46387" y="33992"/>
                  </a:cubicBezTo>
                  <a:cubicBezTo>
                    <a:pt x="46888" y="33897"/>
                    <a:pt x="47400" y="33790"/>
                    <a:pt x="47888" y="33623"/>
                  </a:cubicBezTo>
                  <a:cubicBezTo>
                    <a:pt x="49555" y="33052"/>
                    <a:pt x="51079" y="32099"/>
                    <a:pt x="52007" y="30575"/>
                  </a:cubicBezTo>
                  <a:cubicBezTo>
                    <a:pt x="54079" y="27170"/>
                    <a:pt x="52924" y="22598"/>
                    <a:pt x="50590" y="19657"/>
                  </a:cubicBezTo>
                  <a:cubicBezTo>
                    <a:pt x="49376" y="18133"/>
                    <a:pt x="45030" y="14026"/>
                    <a:pt x="43220" y="16788"/>
                  </a:cubicBezTo>
                  <a:cubicBezTo>
                    <a:pt x="42185" y="18383"/>
                    <a:pt x="42518" y="20979"/>
                    <a:pt x="42173" y="22777"/>
                  </a:cubicBezTo>
                  <a:cubicBezTo>
                    <a:pt x="41899" y="24193"/>
                    <a:pt x="41506" y="25598"/>
                    <a:pt x="40839" y="26872"/>
                  </a:cubicBezTo>
                  <a:cubicBezTo>
                    <a:pt x="40506" y="27527"/>
                    <a:pt x="40089" y="28158"/>
                    <a:pt x="39601" y="28718"/>
                  </a:cubicBezTo>
                  <a:cubicBezTo>
                    <a:pt x="39006" y="29408"/>
                    <a:pt x="37339" y="30694"/>
                    <a:pt x="36410" y="30039"/>
                  </a:cubicBezTo>
                  <a:cubicBezTo>
                    <a:pt x="36374" y="30004"/>
                    <a:pt x="36339" y="29980"/>
                    <a:pt x="36291" y="29932"/>
                  </a:cubicBezTo>
                  <a:lnTo>
                    <a:pt x="36291" y="29932"/>
                  </a:lnTo>
                  <a:cubicBezTo>
                    <a:pt x="34850" y="27277"/>
                    <a:pt x="37839" y="24420"/>
                    <a:pt x="39077" y="22229"/>
                  </a:cubicBezTo>
                  <a:cubicBezTo>
                    <a:pt x="40113" y="20419"/>
                    <a:pt x="40923" y="18431"/>
                    <a:pt x="41006" y="16323"/>
                  </a:cubicBezTo>
                  <a:cubicBezTo>
                    <a:pt x="41149" y="12942"/>
                    <a:pt x="39220" y="10442"/>
                    <a:pt x="36398" y="8811"/>
                  </a:cubicBezTo>
                  <a:cubicBezTo>
                    <a:pt x="34922" y="7965"/>
                    <a:pt x="30195" y="4965"/>
                    <a:pt x="29362" y="8025"/>
                  </a:cubicBezTo>
                  <a:cubicBezTo>
                    <a:pt x="29147" y="8811"/>
                    <a:pt x="29338" y="9680"/>
                    <a:pt x="29457" y="10454"/>
                  </a:cubicBezTo>
                  <a:cubicBezTo>
                    <a:pt x="29647" y="11716"/>
                    <a:pt x="29743" y="12918"/>
                    <a:pt x="29600" y="14192"/>
                  </a:cubicBezTo>
                  <a:cubicBezTo>
                    <a:pt x="29481" y="15347"/>
                    <a:pt x="29207" y="16478"/>
                    <a:pt x="28790" y="17562"/>
                  </a:cubicBezTo>
                  <a:cubicBezTo>
                    <a:pt x="28635" y="17955"/>
                    <a:pt x="28469" y="18347"/>
                    <a:pt x="28278" y="18728"/>
                  </a:cubicBezTo>
                  <a:cubicBezTo>
                    <a:pt x="28052" y="19181"/>
                    <a:pt x="27885" y="19645"/>
                    <a:pt x="27457" y="19967"/>
                  </a:cubicBezTo>
                  <a:cubicBezTo>
                    <a:pt x="26992" y="20300"/>
                    <a:pt x="26409" y="20383"/>
                    <a:pt x="25861" y="20348"/>
                  </a:cubicBezTo>
                  <a:cubicBezTo>
                    <a:pt x="25373" y="20312"/>
                    <a:pt x="24885" y="20133"/>
                    <a:pt x="24670" y="19669"/>
                  </a:cubicBezTo>
                  <a:cubicBezTo>
                    <a:pt x="24611" y="19562"/>
                    <a:pt x="24575" y="19443"/>
                    <a:pt x="24551" y="19324"/>
                  </a:cubicBezTo>
                  <a:cubicBezTo>
                    <a:pt x="24349" y="16133"/>
                    <a:pt x="26956" y="13776"/>
                    <a:pt x="27480" y="10668"/>
                  </a:cubicBezTo>
                  <a:cubicBezTo>
                    <a:pt x="27849" y="8453"/>
                    <a:pt x="27123" y="6084"/>
                    <a:pt x="25623" y="4429"/>
                  </a:cubicBezTo>
                  <a:cubicBezTo>
                    <a:pt x="21634" y="0"/>
                    <a:pt x="14550" y="2643"/>
                    <a:pt x="9538" y="595"/>
                  </a:cubicBezTo>
                  <a:cubicBezTo>
                    <a:pt x="9514" y="583"/>
                    <a:pt x="9490" y="583"/>
                    <a:pt x="9466" y="583"/>
                  </a:cubicBezTo>
                  <a:cubicBezTo>
                    <a:pt x="9407" y="583"/>
                    <a:pt x="9323" y="631"/>
                    <a:pt x="9335" y="714"/>
                  </a:cubicBezTo>
                  <a:cubicBezTo>
                    <a:pt x="9359" y="798"/>
                    <a:pt x="9371" y="869"/>
                    <a:pt x="9383" y="964"/>
                  </a:cubicBezTo>
                  <a:cubicBezTo>
                    <a:pt x="10133" y="6382"/>
                    <a:pt x="2692" y="9656"/>
                    <a:pt x="4275" y="15192"/>
                  </a:cubicBezTo>
                  <a:cubicBezTo>
                    <a:pt x="4918" y="17431"/>
                    <a:pt x="7121" y="18574"/>
                    <a:pt x="9097" y="19443"/>
                  </a:cubicBezTo>
                  <a:cubicBezTo>
                    <a:pt x="10502" y="20050"/>
                    <a:pt x="11955" y="20550"/>
                    <a:pt x="13431" y="20955"/>
                  </a:cubicBezTo>
                  <a:cubicBezTo>
                    <a:pt x="15026" y="21384"/>
                    <a:pt x="16717" y="21634"/>
                    <a:pt x="17848" y="22860"/>
                  </a:cubicBezTo>
                  <a:cubicBezTo>
                    <a:pt x="18205" y="24015"/>
                    <a:pt x="17741" y="24658"/>
                    <a:pt x="16455" y="24777"/>
                  </a:cubicBezTo>
                  <a:cubicBezTo>
                    <a:pt x="16027" y="24801"/>
                    <a:pt x="15610" y="24765"/>
                    <a:pt x="15193" y="24682"/>
                  </a:cubicBezTo>
                  <a:cubicBezTo>
                    <a:pt x="14443" y="24551"/>
                    <a:pt x="13705" y="24301"/>
                    <a:pt x="13002" y="24027"/>
                  </a:cubicBezTo>
                  <a:cubicBezTo>
                    <a:pt x="11550" y="23443"/>
                    <a:pt x="10216" y="22622"/>
                    <a:pt x="8919" y="21753"/>
                  </a:cubicBezTo>
                  <a:cubicBezTo>
                    <a:pt x="7835" y="21026"/>
                    <a:pt x="6775" y="20252"/>
                    <a:pt x="5680" y="19526"/>
                  </a:cubicBezTo>
                  <a:cubicBezTo>
                    <a:pt x="5085" y="19133"/>
                    <a:pt x="4311" y="18431"/>
                    <a:pt x="3573" y="18347"/>
                  </a:cubicBezTo>
                  <a:cubicBezTo>
                    <a:pt x="1" y="17931"/>
                    <a:pt x="1394" y="27063"/>
                    <a:pt x="1680" y="28789"/>
                  </a:cubicBezTo>
                  <a:cubicBezTo>
                    <a:pt x="2346" y="32933"/>
                    <a:pt x="3966" y="36588"/>
                    <a:pt x="8073" y="38255"/>
                  </a:cubicBezTo>
                  <a:cubicBezTo>
                    <a:pt x="9788" y="38933"/>
                    <a:pt x="11657" y="39219"/>
                    <a:pt x="13502" y="39160"/>
                  </a:cubicBezTo>
                  <a:cubicBezTo>
                    <a:pt x="15229" y="39112"/>
                    <a:pt x="16872" y="38409"/>
                    <a:pt x="18598" y="38267"/>
                  </a:cubicBezTo>
                  <a:cubicBezTo>
                    <a:pt x="18920" y="38243"/>
                    <a:pt x="19253" y="38243"/>
                    <a:pt x="19575" y="38267"/>
                  </a:cubicBezTo>
                  <a:cubicBezTo>
                    <a:pt x="20098" y="38314"/>
                    <a:pt x="20515" y="38529"/>
                    <a:pt x="20694" y="39041"/>
                  </a:cubicBezTo>
                  <a:cubicBezTo>
                    <a:pt x="20932" y="39719"/>
                    <a:pt x="20658" y="40314"/>
                    <a:pt x="20063" y="40672"/>
                  </a:cubicBezTo>
                  <a:cubicBezTo>
                    <a:pt x="19241" y="41160"/>
                    <a:pt x="18193" y="41279"/>
                    <a:pt x="17253" y="41362"/>
                  </a:cubicBezTo>
                  <a:cubicBezTo>
                    <a:pt x="16455" y="41422"/>
                    <a:pt x="15657" y="41434"/>
                    <a:pt x="14848" y="41398"/>
                  </a:cubicBezTo>
                  <a:cubicBezTo>
                    <a:pt x="12633" y="41291"/>
                    <a:pt x="10431" y="40779"/>
                    <a:pt x="8407" y="39874"/>
                  </a:cubicBezTo>
                  <a:cubicBezTo>
                    <a:pt x="7275" y="39374"/>
                    <a:pt x="5930" y="38481"/>
                    <a:pt x="4668" y="39148"/>
                  </a:cubicBezTo>
                  <a:cubicBezTo>
                    <a:pt x="3513" y="39767"/>
                    <a:pt x="3775" y="41053"/>
                    <a:pt x="4013" y="42124"/>
                  </a:cubicBezTo>
                  <a:cubicBezTo>
                    <a:pt x="4358" y="43589"/>
                    <a:pt x="4835" y="45041"/>
                    <a:pt x="5418" y="46434"/>
                  </a:cubicBezTo>
                  <a:cubicBezTo>
                    <a:pt x="6073" y="47982"/>
                    <a:pt x="6847" y="49470"/>
                    <a:pt x="7799" y="50851"/>
                  </a:cubicBezTo>
                  <a:cubicBezTo>
                    <a:pt x="8716" y="52197"/>
                    <a:pt x="9800" y="53447"/>
                    <a:pt x="11097" y="54435"/>
                  </a:cubicBezTo>
                  <a:cubicBezTo>
                    <a:pt x="12324" y="55376"/>
                    <a:pt x="13741" y="56055"/>
                    <a:pt x="15276" y="56257"/>
                  </a:cubicBezTo>
                  <a:cubicBezTo>
                    <a:pt x="17086" y="56507"/>
                    <a:pt x="18991" y="55888"/>
                    <a:pt x="20408" y="54781"/>
                  </a:cubicBezTo>
                  <a:cubicBezTo>
                    <a:pt x="21241" y="54126"/>
                    <a:pt x="21944" y="53340"/>
                    <a:pt x="22646" y="52542"/>
                  </a:cubicBezTo>
                  <a:cubicBezTo>
                    <a:pt x="22765" y="52411"/>
                    <a:pt x="22885" y="52268"/>
                    <a:pt x="23004" y="52137"/>
                  </a:cubicBezTo>
                  <a:cubicBezTo>
                    <a:pt x="23301" y="51792"/>
                    <a:pt x="23587" y="51435"/>
                    <a:pt x="23873" y="51078"/>
                  </a:cubicBezTo>
                  <a:cubicBezTo>
                    <a:pt x="24289" y="50578"/>
                    <a:pt x="24718" y="50078"/>
                    <a:pt x="25147" y="49589"/>
                  </a:cubicBezTo>
                  <a:cubicBezTo>
                    <a:pt x="25635" y="49042"/>
                    <a:pt x="26123" y="48518"/>
                    <a:pt x="26659" y="48018"/>
                  </a:cubicBezTo>
                  <a:cubicBezTo>
                    <a:pt x="27183" y="47506"/>
                    <a:pt x="27683" y="47077"/>
                    <a:pt x="28254" y="46684"/>
                  </a:cubicBezTo>
                  <a:cubicBezTo>
                    <a:pt x="28731" y="46363"/>
                    <a:pt x="29242" y="46065"/>
                    <a:pt x="29814" y="45934"/>
                  </a:cubicBezTo>
                  <a:cubicBezTo>
                    <a:pt x="30266" y="45827"/>
                    <a:pt x="30755" y="45863"/>
                    <a:pt x="31159" y="46113"/>
                  </a:cubicBezTo>
                  <a:cubicBezTo>
                    <a:pt x="31481" y="46315"/>
                    <a:pt x="31779" y="46613"/>
                    <a:pt x="31850" y="46994"/>
                  </a:cubicBezTo>
                  <a:cubicBezTo>
                    <a:pt x="32005" y="47911"/>
                    <a:pt x="31624" y="48899"/>
                    <a:pt x="31207" y="49685"/>
                  </a:cubicBezTo>
                  <a:cubicBezTo>
                    <a:pt x="30743" y="50578"/>
                    <a:pt x="30112" y="51375"/>
                    <a:pt x="29445" y="52125"/>
                  </a:cubicBezTo>
                  <a:cubicBezTo>
                    <a:pt x="28838" y="52804"/>
                    <a:pt x="28183" y="53447"/>
                    <a:pt x="27504" y="54054"/>
                  </a:cubicBezTo>
                  <a:lnTo>
                    <a:pt x="27409" y="54138"/>
                  </a:lnTo>
                  <a:cubicBezTo>
                    <a:pt x="26552" y="54900"/>
                    <a:pt x="25659" y="55602"/>
                    <a:pt x="24754" y="56281"/>
                  </a:cubicBezTo>
                  <a:cubicBezTo>
                    <a:pt x="23742" y="57043"/>
                    <a:pt x="22396" y="57745"/>
                    <a:pt x="21539" y="58662"/>
                  </a:cubicBezTo>
                  <a:cubicBezTo>
                    <a:pt x="19217" y="61091"/>
                    <a:pt x="26647" y="62841"/>
                    <a:pt x="28135" y="62889"/>
                  </a:cubicBezTo>
                  <a:cubicBezTo>
                    <a:pt x="31909" y="63020"/>
                    <a:pt x="35708" y="61008"/>
                    <a:pt x="37624" y="57733"/>
                  </a:cubicBezTo>
                  <a:cubicBezTo>
                    <a:pt x="38529" y="56197"/>
                    <a:pt x="38684" y="54566"/>
                    <a:pt x="38291" y="52852"/>
                  </a:cubicBezTo>
                  <a:cubicBezTo>
                    <a:pt x="37863" y="50982"/>
                    <a:pt x="35970" y="47946"/>
                    <a:pt x="36481" y="45839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4340700" y="1802425"/>
              <a:ext cx="155700" cy="150950"/>
            </a:xfrm>
            <a:custGeom>
              <a:avLst/>
              <a:gdLst/>
              <a:ahLst/>
              <a:cxnLst/>
              <a:rect l="l" t="t" r="r" b="b"/>
              <a:pathLst>
                <a:path w="6228" h="6038" fill="none" extrusionOk="0">
                  <a:moveTo>
                    <a:pt x="2251" y="5942"/>
                  </a:moveTo>
                  <a:cubicBezTo>
                    <a:pt x="3025" y="5918"/>
                    <a:pt x="3775" y="5549"/>
                    <a:pt x="4347" y="5025"/>
                  </a:cubicBezTo>
                  <a:cubicBezTo>
                    <a:pt x="4930" y="4501"/>
                    <a:pt x="5347" y="3835"/>
                    <a:pt x="5680" y="3120"/>
                  </a:cubicBezTo>
                  <a:cubicBezTo>
                    <a:pt x="6014" y="2394"/>
                    <a:pt x="6228" y="1513"/>
                    <a:pt x="5799" y="846"/>
                  </a:cubicBezTo>
                  <a:cubicBezTo>
                    <a:pt x="5359" y="168"/>
                    <a:pt x="4382" y="1"/>
                    <a:pt x="3644" y="299"/>
                  </a:cubicBezTo>
                  <a:cubicBezTo>
                    <a:pt x="2894" y="596"/>
                    <a:pt x="2346" y="1251"/>
                    <a:pt x="1918" y="1942"/>
                  </a:cubicBezTo>
                  <a:cubicBezTo>
                    <a:pt x="1299" y="2954"/>
                    <a:pt x="1" y="6037"/>
                    <a:pt x="2251" y="59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3704925" y="2239100"/>
              <a:ext cx="253325" cy="143200"/>
            </a:xfrm>
            <a:custGeom>
              <a:avLst/>
              <a:gdLst/>
              <a:ahLst/>
              <a:cxnLst/>
              <a:rect l="l" t="t" r="r" b="b"/>
              <a:pathLst>
                <a:path w="10133" h="5728" fill="none" extrusionOk="0">
                  <a:moveTo>
                    <a:pt x="3405" y="1512"/>
                  </a:moveTo>
                  <a:cubicBezTo>
                    <a:pt x="4703" y="739"/>
                    <a:pt x="6644" y="0"/>
                    <a:pt x="8156" y="572"/>
                  </a:cubicBezTo>
                  <a:cubicBezTo>
                    <a:pt x="8168" y="608"/>
                    <a:pt x="8192" y="631"/>
                    <a:pt x="8239" y="643"/>
                  </a:cubicBezTo>
                  <a:cubicBezTo>
                    <a:pt x="10132" y="1774"/>
                    <a:pt x="6191" y="4394"/>
                    <a:pt x="5477" y="4751"/>
                  </a:cubicBezTo>
                  <a:cubicBezTo>
                    <a:pt x="4489" y="5227"/>
                    <a:pt x="2870" y="5727"/>
                    <a:pt x="1846" y="5120"/>
                  </a:cubicBezTo>
                  <a:cubicBezTo>
                    <a:pt x="0" y="4025"/>
                    <a:pt x="2500" y="2036"/>
                    <a:pt x="3405" y="151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4056450" y="1704500"/>
              <a:ext cx="92300" cy="141425"/>
            </a:xfrm>
            <a:custGeom>
              <a:avLst/>
              <a:gdLst/>
              <a:ahLst/>
              <a:cxnLst/>
              <a:rect l="l" t="t" r="r" b="b"/>
              <a:pathLst>
                <a:path w="3692" h="5657" fill="none" extrusionOk="0">
                  <a:moveTo>
                    <a:pt x="1084" y="1084"/>
                  </a:moveTo>
                  <a:cubicBezTo>
                    <a:pt x="1286" y="727"/>
                    <a:pt x="1524" y="370"/>
                    <a:pt x="1882" y="156"/>
                  </a:cubicBezTo>
                  <a:cubicBezTo>
                    <a:pt x="2048" y="60"/>
                    <a:pt x="2239" y="1"/>
                    <a:pt x="2429" y="25"/>
                  </a:cubicBezTo>
                  <a:cubicBezTo>
                    <a:pt x="2644" y="48"/>
                    <a:pt x="2822" y="167"/>
                    <a:pt x="2977" y="310"/>
                  </a:cubicBezTo>
                  <a:cubicBezTo>
                    <a:pt x="3501" y="775"/>
                    <a:pt x="3691" y="1537"/>
                    <a:pt x="3620" y="2227"/>
                  </a:cubicBezTo>
                  <a:cubicBezTo>
                    <a:pt x="3548" y="2930"/>
                    <a:pt x="3263" y="3585"/>
                    <a:pt x="2941" y="4204"/>
                  </a:cubicBezTo>
                  <a:cubicBezTo>
                    <a:pt x="2786" y="4489"/>
                    <a:pt x="2632" y="4775"/>
                    <a:pt x="2405" y="5001"/>
                  </a:cubicBezTo>
                  <a:cubicBezTo>
                    <a:pt x="1786" y="5585"/>
                    <a:pt x="393" y="5656"/>
                    <a:pt x="215" y="4668"/>
                  </a:cubicBezTo>
                  <a:cubicBezTo>
                    <a:pt x="0" y="3465"/>
                    <a:pt x="500" y="2108"/>
                    <a:pt x="1084" y="108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3780825" y="1298500"/>
              <a:ext cx="79800" cy="149450"/>
            </a:xfrm>
            <a:custGeom>
              <a:avLst/>
              <a:gdLst/>
              <a:ahLst/>
              <a:cxnLst/>
              <a:rect l="l" t="t" r="r" b="b"/>
              <a:pathLst>
                <a:path w="3192" h="5978" fill="none" extrusionOk="0">
                  <a:moveTo>
                    <a:pt x="0" y="1679"/>
                  </a:moveTo>
                  <a:cubicBezTo>
                    <a:pt x="0" y="1263"/>
                    <a:pt x="24" y="834"/>
                    <a:pt x="238" y="477"/>
                  </a:cubicBezTo>
                  <a:cubicBezTo>
                    <a:pt x="334" y="310"/>
                    <a:pt x="465" y="167"/>
                    <a:pt x="643" y="84"/>
                  </a:cubicBezTo>
                  <a:cubicBezTo>
                    <a:pt x="834" y="1"/>
                    <a:pt x="1048" y="13"/>
                    <a:pt x="1262" y="60"/>
                  </a:cubicBezTo>
                  <a:cubicBezTo>
                    <a:pt x="1941" y="215"/>
                    <a:pt x="2477" y="763"/>
                    <a:pt x="2774" y="1406"/>
                  </a:cubicBezTo>
                  <a:cubicBezTo>
                    <a:pt x="3060" y="2049"/>
                    <a:pt x="3132" y="2763"/>
                    <a:pt x="3167" y="3453"/>
                  </a:cubicBezTo>
                  <a:cubicBezTo>
                    <a:pt x="3179" y="3775"/>
                    <a:pt x="3191" y="4108"/>
                    <a:pt x="3096" y="4418"/>
                  </a:cubicBezTo>
                  <a:cubicBezTo>
                    <a:pt x="2858" y="5227"/>
                    <a:pt x="1679" y="5978"/>
                    <a:pt x="1036" y="5216"/>
                  </a:cubicBezTo>
                  <a:cubicBezTo>
                    <a:pt x="250" y="4275"/>
                    <a:pt x="12" y="2846"/>
                    <a:pt x="0" y="16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3513225" y="1429775"/>
              <a:ext cx="152725" cy="133075"/>
            </a:xfrm>
            <a:custGeom>
              <a:avLst/>
              <a:gdLst/>
              <a:ahLst/>
              <a:cxnLst/>
              <a:rect l="l" t="t" r="r" b="b"/>
              <a:pathLst>
                <a:path w="6109" h="5323" fill="none" extrusionOk="0">
                  <a:moveTo>
                    <a:pt x="2584" y="524"/>
                  </a:moveTo>
                  <a:cubicBezTo>
                    <a:pt x="2203" y="274"/>
                    <a:pt x="1775" y="36"/>
                    <a:pt x="1310" y="12"/>
                  </a:cubicBezTo>
                  <a:cubicBezTo>
                    <a:pt x="1096" y="0"/>
                    <a:pt x="870" y="36"/>
                    <a:pt x="691" y="155"/>
                  </a:cubicBezTo>
                  <a:cubicBezTo>
                    <a:pt x="489" y="286"/>
                    <a:pt x="358" y="500"/>
                    <a:pt x="274" y="715"/>
                  </a:cubicBezTo>
                  <a:cubicBezTo>
                    <a:pt x="0" y="1453"/>
                    <a:pt x="191" y="2310"/>
                    <a:pt x="620" y="2977"/>
                  </a:cubicBezTo>
                  <a:cubicBezTo>
                    <a:pt x="1132" y="3786"/>
                    <a:pt x="1882" y="4548"/>
                    <a:pt x="2763" y="4953"/>
                  </a:cubicBezTo>
                  <a:cubicBezTo>
                    <a:pt x="3465" y="5263"/>
                    <a:pt x="4572" y="5322"/>
                    <a:pt x="5073" y="4632"/>
                  </a:cubicBezTo>
                  <a:cubicBezTo>
                    <a:pt x="6108" y="3215"/>
                    <a:pt x="3608" y="1203"/>
                    <a:pt x="2584" y="52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3611750" y="1843225"/>
              <a:ext cx="239050" cy="148850"/>
            </a:xfrm>
            <a:custGeom>
              <a:avLst/>
              <a:gdLst/>
              <a:ahLst/>
              <a:cxnLst/>
              <a:rect l="l" t="t" r="r" b="b"/>
              <a:pathLst>
                <a:path w="9562" h="5954" fill="none" extrusionOk="0">
                  <a:moveTo>
                    <a:pt x="3525" y="131"/>
                  </a:moveTo>
                  <a:cubicBezTo>
                    <a:pt x="2644" y="0"/>
                    <a:pt x="1679" y="12"/>
                    <a:pt x="965" y="524"/>
                  </a:cubicBezTo>
                  <a:cubicBezTo>
                    <a:pt x="453" y="905"/>
                    <a:pt x="143" y="1500"/>
                    <a:pt x="96" y="2131"/>
                  </a:cubicBezTo>
                  <a:cubicBezTo>
                    <a:pt x="0" y="3298"/>
                    <a:pt x="584" y="4310"/>
                    <a:pt x="1596" y="4870"/>
                  </a:cubicBezTo>
                  <a:cubicBezTo>
                    <a:pt x="3525" y="5953"/>
                    <a:pt x="6477" y="5917"/>
                    <a:pt x="8466" y="5036"/>
                  </a:cubicBezTo>
                  <a:cubicBezTo>
                    <a:pt x="8954" y="4834"/>
                    <a:pt x="9502" y="4370"/>
                    <a:pt x="9525" y="3798"/>
                  </a:cubicBezTo>
                  <a:cubicBezTo>
                    <a:pt x="9561" y="3167"/>
                    <a:pt x="8954" y="2715"/>
                    <a:pt x="8513" y="2357"/>
                  </a:cubicBezTo>
                  <a:cubicBezTo>
                    <a:pt x="7609" y="1607"/>
                    <a:pt x="6561" y="1012"/>
                    <a:pt x="5442" y="607"/>
                  </a:cubicBezTo>
                  <a:cubicBezTo>
                    <a:pt x="4822" y="393"/>
                    <a:pt x="4180" y="226"/>
                    <a:pt x="3525" y="13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3556675" y="1195825"/>
              <a:ext cx="933775" cy="1361500"/>
            </a:xfrm>
            <a:custGeom>
              <a:avLst/>
              <a:gdLst/>
              <a:ahLst/>
              <a:cxnLst/>
              <a:rect l="l" t="t" r="r" b="b"/>
              <a:pathLst>
                <a:path w="37351" h="54460" fill="none" extrusionOk="0">
                  <a:moveTo>
                    <a:pt x="36874" y="53233"/>
                  </a:moveTo>
                  <a:cubicBezTo>
                    <a:pt x="33053" y="49435"/>
                    <a:pt x="29302" y="45672"/>
                    <a:pt x="25968" y="41422"/>
                  </a:cubicBezTo>
                  <a:cubicBezTo>
                    <a:pt x="22801" y="37362"/>
                    <a:pt x="19932" y="33075"/>
                    <a:pt x="17182" y="28718"/>
                  </a:cubicBezTo>
                  <a:cubicBezTo>
                    <a:pt x="14253" y="24051"/>
                    <a:pt x="11502" y="19276"/>
                    <a:pt x="8764" y="14490"/>
                  </a:cubicBezTo>
                  <a:cubicBezTo>
                    <a:pt x="6002" y="9668"/>
                    <a:pt x="3418" y="4465"/>
                    <a:pt x="60" y="12"/>
                  </a:cubicBezTo>
                  <a:cubicBezTo>
                    <a:pt x="48" y="0"/>
                    <a:pt x="1" y="12"/>
                    <a:pt x="13" y="36"/>
                  </a:cubicBezTo>
                  <a:cubicBezTo>
                    <a:pt x="1227" y="2476"/>
                    <a:pt x="2727" y="4762"/>
                    <a:pt x="4061" y="7144"/>
                  </a:cubicBezTo>
                  <a:cubicBezTo>
                    <a:pt x="5490" y="9692"/>
                    <a:pt x="6859" y="12287"/>
                    <a:pt x="8240" y="14871"/>
                  </a:cubicBezTo>
                  <a:cubicBezTo>
                    <a:pt x="10907" y="19824"/>
                    <a:pt x="13538" y="24789"/>
                    <a:pt x="16396" y="29635"/>
                  </a:cubicBezTo>
                  <a:cubicBezTo>
                    <a:pt x="19063" y="34159"/>
                    <a:pt x="21968" y="38540"/>
                    <a:pt x="25206" y="42684"/>
                  </a:cubicBezTo>
                  <a:cubicBezTo>
                    <a:pt x="28421" y="46791"/>
                    <a:pt x="32005" y="50923"/>
                    <a:pt x="36208" y="54054"/>
                  </a:cubicBezTo>
                  <a:cubicBezTo>
                    <a:pt x="36755" y="54459"/>
                    <a:pt x="37351" y="53709"/>
                    <a:pt x="36874" y="532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640140" y="458777"/>
            <a:ext cx="331461" cy="29649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"/>
          <p:cNvSpPr/>
          <p:nvPr/>
        </p:nvSpPr>
        <p:spPr>
          <a:xfrm>
            <a:off x="558399" y="822251"/>
            <a:ext cx="163497" cy="173422"/>
          </a:xfrm>
          <a:custGeom>
            <a:avLst/>
            <a:gdLst/>
            <a:ahLst/>
            <a:cxnLst/>
            <a:rect l="l" t="t" r="r" b="b"/>
            <a:pathLst>
              <a:path w="34493" h="36587" extrusionOk="0">
                <a:moveTo>
                  <a:pt x="17731" y="0"/>
                </a:moveTo>
                <a:cubicBezTo>
                  <a:pt x="14425" y="0"/>
                  <a:pt x="11132" y="1023"/>
                  <a:pt x="8549" y="3095"/>
                </a:cubicBezTo>
                <a:cubicBezTo>
                  <a:pt x="5418" y="5595"/>
                  <a:pt x="3501" y="9369"/>
                  <a:pt x="2501" y="13251"/>
                </a:cubicBezTo>
                <a:cubicBezTo>
                  <a:pt x="881" y="19585"/>
                  <a:pt x="0" y="28181"/>
                  <a:pt x="5668" y="32872"/>
                </a:cubicBezTo>
                <a:cubicBezTo>
                  <a:pt x="8204" y="34980"/>
                  <a:pt x="11502" y="35968"/>
                  <a:pt x="14776" y="36385"/>
                </a:cubicBezTo>
                <a:cubicBezTo>
                  <a:pt x="15765" y="36510"/>
                  <a:pt x="16769" y="36587"/>
                  <a:pt x="17770" y="36587"/>
                </a:cubicBezTo>
                <a:cubicBezTo>
                  <a:pt x="19626" y="36587"/>
                  <a:pt x="21468" y="36322"/>
                  <a:pt x="23170" y="35611"/>
                </a:cubicBezTo>
                <a:cubicBezTo>
                  <a:pt x="25063" y="34813"/>
                  <a:pt x="26694" y="33503"/>
                  <a:pt x="28111" y="32015"/>
                </a:cubicBezTo>
                <a:cubicBezTo>
                  <a:pt x="32135" y="27776"/>
                  <a:pt x="34493" y="21883"/>
                  <a:pt x="34052" y="16049"/>
                </a:cubicBezTo>
                <a:cubicBezTo>
                  <a:pt x="33612" y="10215"/>
                  <a:pt x="30230" y="4583"/>
                  <a:pt x="25075" y="1809"/>
                </a:cubicBezTo>
                <a:cubicBezTo>
                  <a:pt x="22832" y="607"/>
                  <a:pt x="20278" y="0"/>
                  <a:pt x="177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9"/>
          <p:cNvSpPr txBox="1">
            <a:spLocks noGrp="1"/>
          </p:cNvSpPr>
          <p:nvPr>
            <p:ph type="title"/>
          </p:nvPr>
        </p:nvSpPr>
        <p:spPr>
          <a:xfrm>
            <a:off x="3960100" y="979300"/>
            <a:ext cx="3639000" cy="157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9"/>
          <p:cNvSpPr txBox="1">
            <a:spLocks noGrp="1"/>
          </p:cNvSpPr>
          <p:nvPr>
            <p:ph type="subTitle" idx="1"/>
          </p:nvPr>
        </p:nvSpPr>
        <p:spPr>
          <a:xfrm>
            <a:off x="3960100" y="2401398"/>
            <a:ext cx="3639000" cy="17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9"/>
          <p:cNvSpPr/>
          <p:nvPr/>
        </p:nvSpPr>
        <p:spPr>
          <a:xfrm>
            <a:off x="8232992" y="2071075"/>
            <a:ext cx="918317" cy="3072426"/>
          </a:xfrm>
          <a:custGeom>
            <a:avLst/>
            <a:gdLst/>
            <a:ahLst/>
            <a:cxnLst/>
            <a:rect l="l" t="t" r="r" b="b"/>
            <a:pathLst>
              <a:path w="27099" h="103562" extrusionOk="0">
                <a:moveTo>
                  <a:pt x="27099" y="1"/>
                </a:moveTo>
                <a:cubicBezTo>
                  <a:pt x="21753" y="1775"/>
                  <a:pt x="18860" y="7811"/>
                  <a:pt x="18669" y="13443"/>
                </a:cubicBezTo>
                <a:cubicBezTo>
                  <a:pt x="18479" y="19074"/>
                  <a:pt x="20336" y="24539"/>
                  <a:pt x="21551" y="30040"/>
                </a:cubicBezTo>
                <a:cubicBezTo>
                  <a:pt x="22765" y="35541"/>
                  <a:pt x="23277" y="41601"/>
                  <a:pt x="20586" y="46542"/>
                </a:cubicBezTo>
                <a:cubicBezTo>
                  <a:pt x="19003" y="49471"/>
                  <a:pt x="16431" y="51757"/>
                  <a:pt x="14740" y="54626"/>
                </a:cubicBezTo>
                <a:cubicBezTo>
                  <a:pt x="12526" y="58377"/>
                  <a:pt x="11978" y="63068"/>
                  <a:pt x="13276" y="67223"/>
                </a:cubicBezTo>
                <a:cubicBezTo>
                  <a:pt x="14312" y="70581"/>
                  <a:pt x="16514" y="73843"/>
                  <a:pt x="15860" y="77296"/>
                </a:cubicBezTo>
                <a:cubicBezTo>
                  <a:pt x="15062" y="81558"/>
                  <a:pt x="10490" y="83749"/>
                  <a:pt x="7227" y="86595"/>
                </a:cubicBezTo>
                <a:cubicBezTo>
                  <a:pt x="2465" y="90714"/>
                  <a:pt x="0" y="97334"/>
                  <a:pt x="893" y="103561"/>
                </a:cubicBezTo>
                <a:lnTo>
                  <a:pt x="27099" y="103561"/>
                </a:lnTo>
                <a:lnTo>
                  <a:pt x="270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8"/>
          <p:cNvSpPr/>
          <p:nvPr/>
        </p:nvSpPr>
        <p:spPr>
          <a:xfrm>
            <a:off x="-7292" y="-7292"/>
            <a:ext cx="998650" cy="1400250"/>
          </a:xfrm>
          <a:custGeom>
            <a:avLst/>
            <a:gdLst/>
            <a:ahLst/>
            <a:cxnLst/>
            <a:rect l="l" t="t" r="r" b="b"/>
            <a:pathLst>
              <a:path w="39946" h="56010" extrusionOk="0">
                <a:moveTo>
                  <a:pt x="0" y="1"/>
                </a:moveTo>
                <a:lnTo>
                  <a:pt x="12" y="43911"/>
                </a:lnTo>
                <a:cubicBezTo>
                  <a:pt x="893" y="47745"/>
                  <a:pt x="3679" y="50972"/>
                  <a:pt x="7084" y="52960"/>
                </a:cubicBezTo>
                <a:cubicBezTo>
                  <a:pt x="10489" y="54948"/>
                  <a:pt x="14454" y="55782"/>
                  <a:pt x="18383" y="55984"/>
                </a:cubicBezTo>
                <a:cubicBezTo>
                  <a:pt x="18664" y="55999"/>
                  <a:pt x="18950" y="56009"/>
                  <a:pt x="19237" y="56009"/>
                </a:cubicBezTo>
                <a:cubicBezTo>
                  <a:pt x="20519" y="56009"/>
                  <a:pt x="21817" y="55809"/>
                  <a:pt x="22741" y="54972"/>
                </a:cubicBezTo>
                <a:cubicBezTo>
                  <a:pt x="24158" y="53686"/>
                  <a:pt x="24110" y="51353"/>
                  <a:pt x="23170" y="49686"/>
                </a:cubicBezTo>
                <a:cubicBezTo>
                  <a:pt x="22229" y="48019"/>
                  <a:pt x="20622" y="46864"/>
                  <a:pt x="19098" y="45733"/>
                </a:cubicBezTo>
                <a:cubicBezTo>
                  <a:pt x="17562" y="44590"/>
                  <a:pt x="16002" y="43340"/>
                  <a:pt x="15228" y="41601"/>
                </a:cubicBezTo>
                <a:cubicBezTo>
                  <a:pt x="14740" y="40506"/>
                  <a:pt x="14716" y="38994"/>
                  <a:pt x="15728" y="38351"/>
                </a:cubicBezTo>
                <a:cubicBezTo>
                  <a:pt x="16085" y="38129"/>
                  <a:pt x="16506" y="38055"/>
                  <a:pt x="16934" y="38055"/>
                </a:cubicBezTo>
                <a:cubicBezTo>
                  <a:pt x="17148" y="38055"/>
                  <a:pt x="17363" y="38073"/>
                  <a:pt x="17574" y="38101"/>
                </a:cubicBezTo>
                <a:cubicBezTo>
                  <a:pt x="21786" y="38617"/>
                  <a:pt x="25629" y="41692"/>
                  <a:pt x="29752" y="41692"/>
                </a:cubicBezTo>
                <a:cubicBezTo>
                  <a:pt x="30197" y="41692"/>
                  <a:pt x="30646" y="41656"/>
                  <a:pt x="31099" y="41578"/>
                </a:cubicBezTo>
                <a:cubicBezTo>
                  <a:pt x="31861" y="41447"/>
                  <a:pt x="32623" y="41173"/>
                  <a:pt x="33242" y="40696"/>
                </a:cubicBezTo>
                <a:cubicBezTo>
                  <a:pt x="35028" y="39315"/>
                  <a:pt x="35123" y="36553"/>
                  <a:pt x="34171" y="34505"/>
                </a:cubicBezTo>
                <a:cubicBezTo>
                  <a:pt x="33230" y="32469"/>
                  <a:pt x="31504" y="30910"/>
                  <a:pt x="29992" y="29231"/>
                </a:cubicBezTo>
                <a:cubicBezTo>
                  <a:pt x="28480" y="27564"/>
                  <a:pt x="27099" y="25540"/>
                  <a:pt x="27134" y="23290"/>
                </a:cubicBezTo>
                <a:cubicBezTo>
                  <a:pt x="27146" y="22575"/>
                  <a:pt x="27301" y="21873"/>
                  <a:pt x="27646" y="21254"/>
                </a:cubicBezTo>
                <a:cubicBezTo>
                  <a:pt x="27992" y="20646"/>
                  <a:pt x="28515" y="20146"/>
                  <a:pt x="29087" y="19741"/>
                </a:cubicBezTo>
                <a:cubicBezTo>
                  <a:pt x="31087" y="18372"/>
                  <a:pt x="33695" y="18158"/>
                  <a:pt x="35754" y="16860"/>
                </a:cubicBezTo>
                <a:cubicBezTo>
                  <a:pt x="38279" y="15277"/>
                  <a:pt x="39636" y="12229"/>
                  <a:pt x="39779" y="9252"/>
                </a:cubicBezTo>
                <a:cubicBezTo>
                  <a:pt x="39945" y="5883"/>
                  <a:pt x="38707" y="2477"/>
                  <a:pt x="3640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8"/>
          <p:cNvSpPr/>
          <p:nvPr/>
        </p:nvSpPr>
        <p:spPr>
          <a:xfrm>
            <a:off x="7377242" y="3747350"/>
            <a:ext cx="1774050" cy="1397525"/>
          </a:xfrm>
          <a:custGeom>
            <a:avLst/>
            <a:gdLst/>
            <a:ahLst/>
            <a:cxnLst/>
            <a:rect l="l" t="t" r="r" b="b"/>
            <a:pathLst>
              <a:path w="70962" h="55901" extrusionOk="0">
                <a:moveTo>
                  <a:pt x="70962" y="0"/>
                </a:moveTo>
                <a:lnTo>
                  <a:pt x="70962" y="0"/>
                </a:lnTo>
                <a:cubicBezTo>
                  <a:pt x="67485" y="417"/>
                  <a:pt x="64008" y="893"/>
                  <a:pt x="60544" y="1453"/>
                </a:cubicBezTo>
                <a:cubicBezTo>
                  <a:pt x="55150" y="2310"/>
                  <a:pt x="49471" y="3477"/>
                  <a:pt x="45458" y="7192"/>
                </a:cubicBezTo>
                <a:cubicBezTo>
                  <a:pt x="41756" y="10621"/>
                  <a:pt x="40053" y="15693"/>
                  <a:pt x="36898" y="19646"/>
                </a:cubicBezTo>
                <a:cubicBezTo>
                  <a:pt x="34243" y="22967"/>
                  <a:pt x="30576" y="25420"/>
                  <a:pt x="26599" y="26944"/>
                </a:cubicBezTo>
                <a:cubicBezTo>
                  <a:pt x="22622" y="28468"/>
                  <a:pt x="18336" y="29099"/>
                  <a:pt x="14443" y="30837"/>
                </a:cubicBezTo>
                <a:cubicBezTo>
                  <a:pt x="5727" y="34731"/>
                  <a:pt x="0" y="44458"/>
                  <a:pt x="822" y="53971"/>
                </a:cubicBezTo>
                <a:cubicBezTo>
                  <a:pt x="858" y="54447"/>
                  <a:pt x="1120" y="55531"/>
                  <a:pt x="1048" y="55900"/>
                </a:cubicBezTo>
                <a:lnTo>
                  <a:pt x="70783" y="55900"/>
                </a:lnTo>
                <a:lnTo>
                  <a:pt x="7096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38"/>
          <p:cNvSpPr/>
          <p:nvPr/>
        </p:nvSpPr>
        <p:spPr>
          <a:xfrm>
            <a:off x="-7292" y="4443075"/>
            <a:ext cx="1181997" cy="700425"/>
          </a:xfrm>
          <a:custGeom>
            <a:avLst/>
            <a:gdLst/>
            <a:ahLst/>
            <a:cxnLst/>
            <a:rect l="l" t="t" r="r" b="b"/>
            <a:pathLst>
              <a:path w="92488" h="28017" extrusionOk="0">
                <a:moveTo>
                  <a:pt x="29866" y="0"/>
                </a:moveTo>
                <a:cubicBezTo>
                  <a:pt x="24956" y="0"/>
                  <a:pt x="19987" y="945"/>
                  <a:pt x="15061" y="1321"/>
                </a:cubicBezTo>
                <a:cubicBezTo>
                  <a:pt x="13439" y="1446"/>
                  <a:pt x="11811" y="1508"/>
                  <a:pt x="10183" y="1508"/>
                </a:cubicBezTo>
                <a:cubicBezTo>
                  <a:pt x="6843" y="1508"/>
                  <a:pt x="3505" y="1246"/>
                  <a:pt x="214" y="726"/>
                </a:cubicBezTo>
                <a:lnTo>
                  <a:pt x="0" y="27062"/>
                </a:lnTo>
                <a:cubicBezTo>
                  <a:pt x="1610" y="27189"/>
                  <a:pt x="3225" y="27253"/>
                  <a:pt x="4840" y="27253"/>
                </a:cubicBezTo>
                <a:cubicBezTo>
                  <a:pt x="8217" y="27253"/>
                  <a:pt x="11592" y="26975"/>
                  <a:pt x="14919" y="26419"/>
                </a:cubicBezTo>
                <a:cubicBezTo>
                  <a:pt x="18229" y="25872"/>
                  <a:pt x="21503" y="25050"/>
                  <a:pt x="24848" y="24883"/>
                </a:cubicBezTo>
                <a:cubicBezTo>
                  <a:pt x="25306" y="24860"/>
                  <a:pt x="25764" y="24849"/>
                  <a:pt x="26220" y="24849"/>
                </a:cubicBezTo>
                <a:cubicBezTo>
                  <a:pt x="30680" y="24849"/>
                  <a:pt x="35088" y="25888"/>
                  <a:pt x="39505" y="26634"/>
                </a:cubicBezTo>
                <a:cubicBezTo>
                  <a:pt x="45011" y="27556"/>
                  <a:pt x="50592" y="28016"/>
                  <a:pt x="56173" y="28016"/>
                </a:cubicBezTo>
                <a:cubicBezTo>
                  <a:pt x="62915" y="28016"/>
                  <a:pt x="69655" y="27344"/>
                  <a:pt x="76260" y="26003"/>
                </a:cubicBezTo>
                <a:cubicBezTo>
                  <a:pt x="80082" y="25217"/>
                  <a:pt x="83951" y="24169"/>
                  <a:pt x="87082" y="21859"/>
                </a:cubicBezTo>
                <a:cubicBezTo>
                  <a:pt x="90226" y="19537"/>
                  <a:pt x="92488" y="15692"/>
                  <a:pt x="91940" y="11834"/>
                </a:cubicBezTo>
                <a:cubicBezTo>
                  <a:pt x="91297" y="7345"/>
                  <a:pt x="87047" y="4083"/>
                  <a:pt x="82618" y="3071"/>
                </a:cubicBezTo>
                <a:cubicBezTo>
                  <a:pt x="81099" y="2727"/>
                  <a:pt x="79558" y="2593"/>
                  <a:pt x="78008" y="2593"/>
                </a:cubicBezTo>
                <a:cubicBezTo>
                  <a:pt x="75048" y="2593"/>
                  <a:pt x="72054" y="3082"/>
                  <a:pt x="69116" y="3536"/>
                </a:cubicBezTo>
                <a:cubicBezTo>
                  <a:pt x="64691" y="4207"/>
                  <a:pt x="60181" y="4783"/>
                  <a:pt x="55716" y="4783"/>
                </a:cubicBezTo>
                <a:cubicBezTo>
                  <a:pt x="52348" y="4783"/>
                  <a:pt x="49005" y="4455"/>
                  <a:pt x="45744" y="3595"/>
                </a:cubicBezTo>
                <a:cubicBezTo>
                  <a:pt x="42339" y="2702"/>
                  <a:pt x="39088" y="1238"/>
                  <a:pt x="35647" y="535"/>
                </a:cubicBezTo>
                <a:cubicBezTo>
                  <a:pt x="33734" y="148"/>
                  <a:pt x="31804" y="0"/>
                  <a:pt x="2986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38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8"/>
          <p:cNvSpPr/>
          <p:nvPr/>
        </p:nvSpPr>
        <p:spPr>
          <a:xfrm rot="10800000" flipH="1">
            <a:off x="158864" y="3942990"/>
            <a:ext cx="849685" cy="7602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8"/>
          <p:cNvSpPr/>
          <p:nvPr/>
        </p:nvSpPr>
        <p:spPr>
          <a:xfrm rot="10800000" flipH="1">
            <a:off x="7869801" y="253390"/>
            <a:ext cx="865891" cy="77476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39"/>
          <p:cNvSpPr/>
          <p:nvPr/>
        </p:nvSpPr>
        <p:spPr>
          <a:xfrm>
            <a:off x="8141784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39"/>
          <p:cNvSpPr/>
          <p:nvPr/>
        </p:nvSpPr>
        <p:spPr>
          <a:xfrm rot="10800000" flipH="1">
            <a:off x="8660925" y="532302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39"/>
          <p:cNvSpPr/>
          <p:nvPr/>
        </p:nvSpPr>
        <p:spPr>
          <a:xfrm flipH="1">
            <a:off x="1" y="-7292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39"/>
          <p:cNvSpPr/>
          <p:nvPr/>
        </p:nvSpPr>
        <p:spPr>
          <a:xfrm rot="10800000">
            <a:off x="379014" y="642621"/>
            <a:ext cx="258758" cy="231525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9"/>
          <p:cNvSpPr/>
          <p:nvPr/>
        </p:nvSpPr>
        <p:spPr>
          <a:xfrm rot="10800000">
            <a:off x="721897" y="46121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9"/>
          <p:cNvSpPr/>
          <p:nvPr/>
        </p:nvSpPr>
        <p:spPr>
          <a:xfrm rot="10800000">
            <a:off x="8211147" y="620760"/>
            <a:ext cx="307729" cy="27526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9"/>
          <p:cNvSpPr/>
          <p:nvPr/>
        </p:nvSpPr>
        <p:spPr>
          <a:xfrm rot="10800000">
            <a:off x="1" y="423978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9"/>
          <p:cNvSpPr/>
          <p:nvPr/>
        </p:nvSpPr>
        <p:spPr>
          <a:xfrm rot="10800000" flipH="1">
            <a:off x="450625" y="4229974"/>
            <a:ext cx="234759" cy="210052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9"/>
          <p:cNvSpPr/>
          <p:nvPr/>
        </p:nvSpPr>
        <p:spPr>
          <a:xfrm rot="10800000" flipH="1">
            <a:off x="8127200" y="4243213"/>
            <a:ext cx="1016800" cy="903325"/>
          </a:xfrm>
          <a:custGeom>
            <a:avLst/>
            <a:gdLst/>
            <a:ahLst/>
            <a:cxnLst/>
            <a:rect l="l" t="t" r="r" b="b"/>
            <a:pathLst>
              <a:path w="40672" h="36133" extrusionOk="0">
                <a:moveTo>
                  <a:pt x="4096" y="0"/>
                </a:moveTo>
                <a:cubicBezTo>
                  <a:pt x="3858" y="1500"/>
                  <a:pt x="3167" y="2953"/>
                  <a:pt x="2608" y="4370"/>
                </a:cubicBezTo>
                <a:cubicBezTo>
                  <a:pt x="0" y="10930"/>
                  <a:pt x="72" y="19002"/>
                  <a:pt x="4537" y="24479"/>
                </a:cubicBezTo>
                <a:cubicBezTo>
                  <a:pt x="6477" y="26860"/>
                  <a:pt x="9085" y="28599"/>
                  <a:pt x="11752" y="30099"/>
                </a:cubicBezTo>
                <a:cubicBezTo>
                  <a:pt x="18119" y="33672"/>
                  <a:pt x="25411" y="36132"/>
                  <a:pt x="32622" y="36132"/>
                </a:cubicBezTo>
                <a:cubicBezTo>
                  <a:pt x="35335" y="36132"/>
                  <a:pt x="38036" y="35784"/>
                  <a:pt x="40672" y="35016"/>
                </a:cubicBezTo>
                <a:lnTo>
                  <a:pt x="4067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9"/>
          <p:cNvSpPr/>
          <p:nvPr/>
        </p:nvSpPr>
        <p:spPr>
          <a:xfrm rot="10800000" flipH="1">
            <a:off x="8127198" y="4323608"/>
            <a:ext cx="384417" cy="344038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9"/>
          <p:cNvSpPr/>
          <p:nvPr/>
        </p:nvSpPr>
        <p:spPr>
          <a:xfrm rot="10800000">
            <a:off x="8693866" y="4493334"/>
            <a:ext cx="194910" cy="17431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9"/>
          <p:cNvSpPr/>
          <p:nvPr/>
        </p:nvSpPr>
        <p:spPr>
          <a:xfrm rot="10800000" flipH="1">
            <a:off x="8565800" y="832165"/>
            <a:ext cx="260794" cy="233347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9"/>
          <p:cNvSpPr/>
          <p:nvPr/>
        </p:nvSpPr>
        <p:spPr>
          <a:xfrm rot="10800000" flipH="1">
            <a:off x="353249" y="4622561"/>
            <a:ext cx="310297" cy="277639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900" y="445025"/>
            <a:ext cx="7700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900" y="1152475"/>
            <a:ext cx="770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●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○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sap"/>
              <a:buChar char="■"/>
              <a:defRPr>
                <a:solidFill>
                  <a:schemeClr val="l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84" r:id="rId5"/>
    <p:sldLayoutId id="214748368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5E1F10E8-BC9D-27F1-6CAF-BC05206F305B}"/>
              </a:ext>
            </a:extLst>
          </p:cNvPr>
          <p:cNvGrpSpPr/>
          <p:nvPr/>
        </p:nvGrpSpPr>
        <p:grpSpPr>
          <a:xfrm>
            <a:off x="2601738" y="1127018"/>
            <a:ext cx="4022016" cy="3251931"/>
            <a:chOff x="2612238" y="1120224"/>
            <a:chExt cx="4022016" cy="3251931"/>
          </a:xfrm>
        </p:grpSpPr>
        <p:sp>
          <p:nvSpPr>
            <p:cNvPr id="54" name="Google Shape;1091;p48">
              <a:extLst>
                <a:ext uri="{FF2B5EF4-FFF2-40B4-BE49-F238E27FC236}">
                  <a16:creationId xmlns:a16="http://schemas.microsoft.com/office/drawing/2014/main" id="{18EC2671-22AB-B323-7B92-239162AB1B18}"/>
                </a:ext>
              </a:extLst>
            </p:cNvPr>
            <p:cNvSpPr/>
            <p:nvPr/>
          </p:nvSpPr>
          <p:spPr>
            <a:xfrm>
              <a:off x="4163739" y="2264386"/>
              <a:ext cx="2470515" cy="2107769"/>
            </a:xfrm>
            <a:custGeom>
              <a:avLst/>
              <a:gdLst/>
              <a:ahLst/>
              <a:cxnLst/>
              <a:rect l="l" t="t" r="r" b="b"/>
              <a:pathLst>
                <a:path w="35648" h="32747" extrusionOk="0">
                  <a:moveTo>
                    <a:pt x="19540" y="0"/>
                  </a:moveTo>
                  <a:cubicBezTo>
                    <a:pt x="19464" y="0"/>
                    <a:pt x="19388" y="1"/>
                    <a:pt x="19312" y="2"/>
                  </a:cubicBezTo>
                  <a:cubicBezTo>
                    <a:pt x="13014" y="85"/>
                    <a:pt x="6906" y="3848"/>
                    <a:pt x="4001" y="9420"/>
                  </a:cubicBezTo>
                  <a:cubicBezTo>
                    <a:pt x="0" y="17087"/>
                    <a:pt x="2120" y="28541"/>
                    <a:pt x="10835" y="31827"/>
                  </a:cubicBezTo>
                  <a:cubicBezTo>
                    <a:pt x="12519" y="32466"/>
                    <a:pt x="14315" y="32746"/>
                    <a:pt x="16118" y="32746"/>
                  </a:cubicBezTo>
                  <a:cubicBezTo>
                    <a:pt x="17272" y="32746"/>
                    <a:pt x="18429" y="32632"/>
                    <a:pt x="19562" y="32423"/>
                  </a:cubicBezTo>
                  <a:cubicBezTo>
                    <a:pt x="24182" y="31577"/>
                    <a:pt x="28540" y="29125"/>
                    <a:pt x="31421" y="25422"/>
                  </a:cubicBezTo>
                  <a:cubicBezTo>
                    <a:pt x="34314" y="21731"/>
                    <a:pt x="35648" y="16778"/>
                    <a:pt x="34719" y="12182"/>
                  </a:cubicBezTo>
                  <a:cubicBezTo>
                    <a:pt x="33671" y="6991"/>
                    <a:pt x="29695" y="2502"/>
                    <a:pt x="24682" y="823"/>
                  </a:cubicBezTo>
                  <a:cubicBezTo>
                    <a:pt x="23027" y="264"/>
                    <a:pt x="21285" y="0"/>
                    <a:pt x="19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1095;p48">
              <a:extLst>
                <a:ext uri="{FF2B5EF4-FFF2-40B4-BE49-F238E27FC236}">
                  <a16:creationId xmlns:a16="http://schemas.microsoft.com/office/drawing/2014/main" id="{A60E1A66-1D5D-3BF7-6B39-998931E607F9}"/>
                </a:ext>
              </a:extLst>
            </p:cNvPr>
            <p:cNvSpPr/>
            <p:nvPr/>
          </p:nvSpPr>
          <p:spPr>
            <a:xfrm>
              <a:off x="2612238" y="1673387"/>
              <a:ext cx="1150962" cy="1131806"/>
            </a:xfrm>
            <a:custGeom>
              <a:avLst/>
              <a:gdLst/>
              <a:ahLst/>
              <a:cxnLst/>
              <a:rect l="l" t="t" r="r" b="b"/>
              <a:pathLst>
                <a:path w="35422" h="31694" extrusionOk="0">
                  <a:moveTo>
                    <a:pt x="19100" y="0"/>
                  </a:moveTo>
                  <a:cubicBezTo>
                    <a:pt x="14313" y="0"/>
                    <a:pt x="9640" y="1587"/>
                    <a:pt x="6978" y="4887"/>
                  </a:cubicBezTo>
                  <a:cubicBezTo>
                    <a:pt x="155" y="13353"/>
                    <a:pt x="1" y="27664"/>
                    <a:pt x="12121" y="31010"/>
                  </a:cubicBezTo>
                  <a:lnTo>
                    <a:pt x="12121" y="31022"/>
                  </a:lnTo>
                  <a:cubicBezTo>
                    <a:pt x="13786" y="31479"/>
                    <a:pt x="15506" y="31694"/>
                    <a:pt x="17231" y="31694"/>
                  </a:cubicBezTo>
                  <a:cubicBezTo>
                    <a:pt x="19994" y="31694"/>
                    <a:pt x="22768" y="31142"/>
                    <a:pt x="25349" y="30152"/>
                  </a:cubicBezTo>
                  <a:cubicBezTo>
                    <a:pt x="26980" y="29521"/>
                    <a:pt x="28564" y="28712"/>
                    <a:pt x="29802" y="27497"/>
                  </a:cubicBezTo>
                  <a:cubicBezTo>
                    <a:pt x="33302" y="24045"/>
                    <a:pt x="35422" y="16603"/>
                    <a:pt x="35195" y="11829"/>
                  </a:cubicBezTo>
                  <a:cubicBezTo>
                    <a:pt x="34828" y="4121"/>
                    <a:pt x="26816" y="0"/>
                    <a:pt x="19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1096;p48">
              <a:extLst>
                <a:ext uri="{FF2B5EF4-FFF2-40B4-BE49-F238E27FC236}">
                  <a16:creationId xmlns:a16="http://schemas.microsoft.com/office/drawing/2014/main" id="{DEB5D453-C273-4F94-8C17-F082C17C32CE}"/>
                </a:ext>
              </a:extLst>
            </p:cNvPr>
            <p:cNvSpPr/>
            <p:nvPr/>
          </p:nvSpPr>
          <p:spPr>
            <a:xfrm rot="1760258">
              <a:off x="4806647" y="1120224"/>
              <a:ext cx="722055" cy="584681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57" name="Google Shape;1895;p81">
              <a:extLst>
                <a:ext uri="{FF2B5EF4-FFF2-40B4-BE49-F238E27FC236}">
                  <a16:creationId xmlns:a16="http://schemas.microsoft.com/office/drawing/2014/main" id="{C54545DD-F98B-489D-31DD-B4E4B73288DA}"/>
                </a:ext>
              </a:extLst>
            </p:cNvPr>
            <p:cNvGrpSpPr/>
            <p:nvPr/>
          </p:nvGrpSpPr>
          <p:grpSpPr>
            <a:xfrm>
              <a:off x="3553497" y="1144471"/>
              <a:ext cx="2049828" cy="3182222"/>
              <a:chOff x="4301439" y="3002389"/>
              <a:chExt cx="1100844" cy="2641253"/>
            </a:xfrm>
          </p:grpSpPr>
          <p:sp>
            <p:nvSpPr>
              <p:cNvPr id="58" name="Google Shape;1898;p81">
                <a:extLst>
                  <a:ext uri="{FF2B5EF4-FFF2-40B4-BE49-F238E27FC236}">
                    <a16:creationId xmlns:a16="http://schemas.microsoft.com/office/drawing/2014/main" id="{E4456CDB-7800-EBC0-A8C9-938914B56ECA}"/>
                  </a:ext>
                </a:extLst>
              </p:cNvPr>
              <p:cNvSpPr/>
              <p:nvPr/>
            </p:nvSpPr>
            <p:spPr>
              <a:xfrm>
                <a:off x="5260113" y="5511288"/>
                <a:ext cx="10038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40" extrusionOk="0">
                    <a:moveTo>
                      <a:pt x="1268" y="1"/>
                    </a:moveTo>
                    <a:cubicBezTo>
                      <a:pt x="1080" y="1"/>
                      <a:pt x="871" y="95"/>
                      <a:pt x="643" y="315"/>
                    </a:cubicBezTo>
                    <a:cubicBezTo>
                      <a:pt x="238" y="708"/>
                      <a:pt x="24" y="1279"/>
                      <a:pt x="12" y="1839"/>
                    </a:cubicBezTo>
                    <a:cubicBezTo>
                      <a:pt x="0" y="2315"/>
                      <a:pt x="131" y="2827"/>
                      <a:pt x="489" y="3149"/>
                    </a:cubicBezTo>
                    <a:cubicBezTo>
                      <a:pt x="688" y="3335"/>
                      <a:pt x="965" y="3439"/>
                      <a:pt x="1234" y="3439"/>
                    </a:cubicBezTo>
                    <a:cubicBezTo>
                      <a:pt x="1446" y="3439"/>
                      <a:pt x="1652" y="3374"/>
                      <a:pt x="1810" y="3232"/>
                    </a:cubicBezTo>
                    <a:cubicBezTo>
                      <a:pt x="2608" y="2523"/>
                      <a:pt x="2236" y="1"/>
                      <a:pt x="1268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02;p81">
                <a:extLst>
                  <a:ext uri="{FF2B5EF4-FFF2-40B4-BE49-F238E27FC236}">
                    <a16:creationId xmlns:a16="http://schemas.microsoft.com/office/drawing/2014/main" id="{7A50D081-0199-7F90-8BA0-F1D32C7212D2}"/>
                  </a:ext>
                </a:extLst>
              </p:cNvPr>
              <p:cNvSpPr/>
              <p:nvPr/>
            </p:nvSpPr>
            <p:spPr>
              <a:xfrm>
                <a:off x="5302325" y="3002389"/>
                <a:ext cx="99958" cy="1450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3769" extrusionOk="0">
                    <a:moveTo>
                      <a:pt x="1059" y="1"/>
                    </a:moveTo>
                    <a:cubicBezTo>
                      <a:pt x="1" y="1"/>
                      <a:pt x="28" y="2993"/>
                      <a:pt x="955" y="3632"/>
                    </a:cubicBezTo>
                    <a:cubicBezTo>
                      <a:pt x="1092" y="3726"/>
                      <a:pt x="1245" y="3768"/>
                      <a:pt x="1400" y="3768"/>
                    </a:cubicBezTo>
                    <a:cubicBezTo>
                      <a:pt x="1717" y="3768"/>
                      <a:pt x="2041" y="3590"/>
                      <a:pt x="2241" y="3310"/>
                    </a:cubicBezTo>
                    <a:cubicBezTo>
                      <a:pt x="2538" y="2894"/>
                      <a:pt x="2598" y="2310"/>
                      <a:pt x="2503" y="1786"/>
                    </a:cubicBezTo>
                    <a:cubicBezTo>
                      <a:pt x="2395" y="1167"/>
                      <a:pt x="2098" y="596"/>
                      <a:pt x="1633" y="239"/>
                    </a:cubicBezTo>
                    <a:cubicBezTo>
                      <a:pt x="1415" y="73"/>
                      <a:pt x="1224" y="1"/>
                      <a:pt x="1059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903;p81">
                <a:extLst>
                  <a:ext uri="{FF2B5EF4-FFF2-40B4-BE49-F238E27FC236}">
                    <a16:creationId xmlns:a16="http://schemas.microsoft.com/office/drawing/2014/main" id="{CC608A77-F78C-E26A-5455-5AF08515B36D}"/>
                  </a:ext>
                </a:extLst>
              </p:cNvPr>
              <p:cNvSpPr/>
              <p:nvPr/>
            </p:nvSpPr>
            <p:spPr>
              <a:xfrm>
                <a:off x="4301439" y="4397831"/>
                <a:ext cx="88916" cy="13978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3" extrusionOk="0">
                    <a:moveTo>
                      <a:pt x="1174" y="0"/>
                    </a:moveTo>
                    <a:cubicBezTo>
                      <a:pt x="566" y="0"/>
                      <a:pt x="1" y="815"/>
                      <a:pt x="1" y="1619"/>
                    </a:cubicBezTo>
                    <a:cubicBezTo>
                      <a:pt x="1" y="2802"/>
                      <a:pt x="574" y="3633"/>
                      <a:pt x="1175" y="3633"/>
                    </a:cubicBezTo>
                    <a:cubicBezTo>
                      <a:pt x="1410" y="3633"/>
                      <a:pt x="1648" y="3507"/>
                      <a:pt x="1858" y="3226"/>
                    </a:cubicBezTo>
                    <a:cubicBezTo>
                      <a:pt x="2013" y="3024"/>
                      <a:pt x="2084" y="2762"/>
                      <a:pt x="2144" y="2500"/>
                    </a:cubicBezTo>
                    <a:cubicBezTo>
                      <a:pt x="2310" y="1857"/>
                      <a:pt x="2275" y="1071"/>
                      <a:pt x="1953" y="536"/>
                    </a:cubicBezTo>
                    <a:cubicBezTo>
                      <a:pt x="1714" y="156"/>
                      <a:pt x="1440" y="0"/>
                      <a:pt x="1174" y="0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5" name="Google Shape;1035;p43"/>
          <p:cNvSpPr txBox="1">
            <a:spLocks noGrp="1"/>
          </p:cNvSpPr>
          <p:nvPr>
            <p:ph type="title" idx="4294967295"/>
          </p:nvPr>
        </p:nvSpPr>
        <p:spPr>
          <a:xfrm>
            <a:off x="1717404" y="274870"/>
            <a:ext cx="5709192" cy="62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Nex Hack</a:t>
            </a:r>
            <a:br>
              <a:rPr lang="en-US" b="1" dirty="0"/>
            </a:b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CE90E0-8F75-111A-8450-DD268C05B688}"/>
              </a:ext>
            </a:extLst>
          </p:cNvPr>
          <p:cNvSpPr txBox="1"/>
          <p:nvPr/>
        </p:nvSpPr>
        <p:spPr>
          <a:xfrm>
            <a:off x="341971" y="1318366"/>
            <a:ext cx="7292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Project Title :   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Plant Health Diagnosis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A1886-4AF2-1500-32A6-1E54AC798EC8}"/>
              </a:ext>
            </a:extLst>
          </p:cNvPr>
          <p:cNvSpPr txBox="1"/>
          <p:nvPr/>
        </p:nvSpPr>
        <p:spPr>
          <a:xfrm>
            <a:off x="1479394" y="1694685"/>
            <a:ext cx="5196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25000"/>
                  </a:schemeClr>
                </a:solidFill>
              </a:rPr>
              <a:t>“Snap. Diagnose. Treat. Save your plant.”</a:t>
            </a:r>
          </a:p>
        </p:txBody>
      </p:sp>
      <p:pic>
        <p:nvPicPr>
          <p:cNvPr id="5" name="Google Shape;1080;p46">
            <a:extLst>
              <a:ext uri="{FF2B5EF4-FFF2-40B4-BE49-F238E27FC236}">
                <a16:creationId xmlns:a16="http://schemas.microsoft.com/office/drawing/2014/main" id="{179BC896-E299-FDC7-034C-51F6A30ED4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l="23983" r="23978"/>
          <a:stretch/>
        </p:blipFill>
        <p:spPr>
          <a:xfrm>
            <a:off x="6649927" y="737466"/>
            <a:ext cx="2222700" cy="2848800"/>
          </a:xfrm>
          <a:prstGeom prst="round2DiagRect">
            <a:avLst>
              <a:gd name="adj1" fmla="val 10380"/>
              <a:gd name="adj2" fmla="val 117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6D64BBF-6C54-EEBE-15F5-6F2BFC3219AD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D338834-D89B-877B-6DCF-D1E732123DD2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BFFAB-B6BA-B06B-02EC-E7C43865F2D1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E6EF10-D5B5-5863-7DE0-36739E1B706D}"/>
              </a:ext>
            </a:extLst>
          </p:cNvPr>
          <p:cNvSpPr txBox="1"/>
          <p:nvPr/>
        </p:nvSpPr>
        <p:spPr>
          <a:xfrm>
            <a:off x="341971" y="2457904"/>
            <a:ext cx="6103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Hackathon Theme:</a:t>
            </a:r>
            <a:r>
              <a:rPr lang="en-US" dirty="0"/>
              <a:t> </a:t>
            </a:r>
            <a:r>
              <a:rPr lang="en-US" sz="2000" dirty="0">
                <a:solidFill>
                  <a:srgbClr val="2A5717"/>
                </a:solidFill>
              </a:rPr>
              <a:t>AI for Real-World Impact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AE812A-2144-836C-1587-ECA00A1C8553}"/>
              </a:ext>
            </a:extLst>
          </p:cNvPr>
          <p:cNvCxnSpPr>
            <a:cxnSpLocks/>
          </p:cNvCxnSpPr>
          <p:nvPr/>
        </p:nvCxnSpPr>
        <p:spPr>
          <a:xfrm>
            <a:off x="2936488" y="802888"/>
            <a:ext cx="3508917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CADBCD-5AE3-BAFE-F309-FE3ED854F261}"/>
              </a:ext>
            </a:extLst>
          </p:cNvPr>
          <p:cNvSpPr txBox="1"/>
          <p:nvPr/>
        </p:nvSpPr>
        <p:spPr>
          <a:xfrm>
            <a:off x="341971" y="3083826"/>
            <a:ext cx="5319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Team Name: </a:t>
            </a:r>
            <a:r>
              <a:rPr lang="en-US" sz="2000" dirty="0">
                <a:solidFill>
                  <a:schemeClr val="bg2"/>
                </a:solidFill>
              </a:rPr>
              <a:t>Brewed Brains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6CA56C-30DA-7D0B-75A8-7C23E4F8DA79}"/>
              </a:ext>
            </a:extLst>
          </p:cNvPr>
          <p:cNvSpPr txBox="1"/>
          <p:nvPr/>
        </p:nvSpPr>
        <p:spPr>
          <a:xfrm>
            <a:off x="2337934" y="3597442"/>
            <a:ext cx="6990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Navneet Pratap (Team Leader)( (AI models and AI integration)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Mudit Gupta (Frontend Developer)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Kavya Agarwal (Backend/Database Developer)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Rudra Pratap (Data collection and Data visualization)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Mayank Panwar(Backend/Database Developer)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A8CF82-48B9-BA2E-3D89-87E1151C9A06}"/>
              </a:ext>
            </a:extLst>
          </p:cNvPr>
          <p:cNvCxnSpPr>
            <a:cxnSpLocks/>
          </p:cNvCxnSpPr>
          <p:nvPr/>
        </p:nvCxnSpPr>
        <p:spPr>
          <a:xfrm>
            <a:off x="6263268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8EF6A77-A874-FDD4-0F5B-4828F92937EA}"/>
              </a:ext>
            </a:extLst>
          </p:cNvPr>
          <p:cNvSpPr txBox="1"/>
          <p:nvPr/>
        </p:nvSpPr>
        <p:spPr>
          <a:xfrm>
            <a:off x="341971" y="3597442"/>
            <a:ext cx="2152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Team Members: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E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835C3285-EAC1-A7F2-8BC7-08DA4BC2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CD336-CF34-0A9B-CC85-628FF23E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923" y="1016151"/>
            <a:ext cx="3048425" cy="176237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5994AB9-4C63-E45E-FB44-AC6671A1ECB1}"/>
              </a:ext>
            </a:extLst>
          </p:cNvPr>
          <p:cNvGrpSpPr/>
          <p:nvPr/>
        </p:nvGrpSpPr>
        <p:grpSpPr>
          <a:xfrm>
            <a:off x="491055" y="877775"/>
            <a:ext cx="7544413" cy="4124006"/>
            <a:chOff x="845476" y="727656"/>
            <a:chExt cx="7544413" cy="4124006"/>
          </a:xfrm>
        </p:grpSpPr>
        <p:sp>
          <p:nvSpPr>
            <p:cNvPr id="45" name="Google Shape;1096;p48">
              <a:extLst>
                <a:ext uri="{FF2B5EF4-FFF2-40B4-BE49-F238E27FC236}">
                  <a16:creationId xmlns:a16="http://schemas.microsoft.com/office/drawing/2014/main" id="{0922B3E6-B999-910C-F81B-142D60600A44}"/>
                </a:ext>
              </a:extLst>
            </p:cNvPr>
            <p:cNvSpPr/>
            <p:nvPr/>
          </p:nvSpPr>
          <p:spPr>
            <a:xfrm rot="1760258">
              <a:off x="7667834" y="3522887"/>
              <a:ext cx="722055" cy="584681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895;p81">
              <a:extLst>
                <a:ext uri="{FF2B5EF4-FFF2-40B4-BE49-F238E27FC236}">
                  <a16:creationId xmlns:a16="http://schemas.microsoft.com/office/drawing/2014/main" id="{6828F32F-BC9B-80FA-5297-0D3A501EAD2D}"/>
                </a:ext>
              </a:extLst>
            </p:cNvPr>
            <p:cNvGrpSpPr/>
            <p:nvPr/>
          </p:nvGrpSpPr>
          <p:grpSpPr>
            <a:xfrm>
              <a:off x="845476" y="727656"/>
              <a:ext cx="4411473" cy="4124006"/>
              <a:chOff x="2847118" y="2656431"/>
              <a:chExt cx="2369147" cy="3422936"/>
            </a:xfrm>
          </p:grpSpPr>
          <p:sp>
            <p:nvSpPr>
              <p:cNvPr id="47" name="Google Shape;1898;p81">
                <a:extLst>
                  <a:ext uri="{FF2B5EF4-FFF2-40B4-BE49-F238E27FC236}">
                    <a16:creationId xmlns:a16="http://schemas.microsoft.com/office/drawing/2014/main" id="{78CED4D1-DF2C-5C0B-EA11-4D0A7BFA6162}"/>
                  </a:ext>
                </a:extLst>
              </p:cNvPr>
              <p:cNvSpPr/>
              <p:nvPr/>
            </p:nvSpPr>
            <p:spPr>
              <a:xfrm>
                <a:off x="2936034" y="5947013"/>
                <a:ext cx="10038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40" extrusionOk="0">
                    <a:moveTo>
                      <a:pt x="1268" y="1"/>
                    </a:moveTo>
                    <a:cubicBezTo>
                      <a:pt x="1080" y="1"/>
                      <a:pt x="871" y="95"/>
                      <a:pt x="643" y="315"/>
                    </a:cubicBezTo>
                    <a:cubicBezTo>
                      <a:pt x="238" y="708"/>
                      <a:pt x="24" y="1279"/>
                      <a:pt x="12" y="1839"/>
                    </a:cubicBezTo>
                    <a:cubicBezTo>
                      <a:pt x="0" y="2315"/>
                      <a:pt x="131" y="2827"/>
                      <a:pt x="489" y="3149"/>
                    </a:cubicBezTo>
                    <a:cubicBezTo>
                      <a:pt x="688" y="3335"/>
                      <a:pt x="965" y="3439"/>
                      <a:pt x="1234" y="3439"/>
                    </a:cubicBezTo>
                    <a:cubicBezTo>
                      <a:pt x="1446" y="3439"/>
                      <a:pt x="1652" y="3374"/>
                      <a:pt x="1810" y="3232"/>
                    </a:cubicBezTo>
                    <a:cubicBezTo>
                      <a:pt x="2608" y="2523"/>
                      <a:pt x="2236" y="1"/>
                      <a:pt x="1268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8" name="Google Shape;1902;p81">
                <a:extLst>
                  <a:ext uri="{FF2B5EF4-FFF2-40B4-BE49-F238E27FC236}">
                    <a16:creationId xmlns:a16="http://schemas.microsoft.com/office/drawing/2014/main" id="{306E7689-DD59-797E-BE11-3F18C7335805}"/>
                  </a:ext>
                </a:extLst>
              </p:cNvPr>
              <p:cNvSpPr/>
              <p:nvPr/>
            </p:nvSpPr>
            <p:spPr>
              <a:xfrm>
                <a:off x="5116307" y="2656431"/>
                <a:ext cx="99958" cy="1450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3769" extrusionOk="0">
                    <a:moveTo>
                      <a:pt x="1059" y="1"/>
                    </a:moveTo>
                    <a:cubicBezTo>
                      <a:pt x="1" y="1"/>
                      <a:pt x="28" y="2993"/>
                      <a:pt x="955" y="3632"/>
                    </a:cubicBezTo>
                    <a:cubicBezTo>
                      <a:pt x="1092" y="3726"/>
                      <a:pt x="1245" y="3768"/>
                      <a:pt x="1400" y="3768"/>
                    </a:cubicBezTo>
                    <a:cubicBezTo>
                      <a:pt x="1717" y="3768"/>
                      <a:pt x="2041" y="3590"/>
                      <a:pt x="2241" y="3310"/>
                    </a:cubicBezTo>
                    <a:cubicBezTo>
                      <a:pt x="2538" y="2894"/>
                      <a:pt x="2598" y="2310"/>
                      <a:pt x="2503" y="1786"/>
                    </a:cubicBezTo>
                    <a:cubicBezTo>
                      <a:pt x="2395" y="1167"/>
                      <a:pt x="2098" y="596"/>
                      <a:pt x="1633" y="239"/>
                    </a:cubicBezTo>
                    <a:cubicBezTo>
                      <a:pt x="1415" y="73"/>
                      <a:pt x="1224" y="1"/>
                      <a:pt x="1059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1903;p81">
                <a:extLst>
                  <a:ext uri="{FF2B5EF4-FFF2-40B4-BE49-F238E27FC236}">
                    <a16:creationId xmlns:a16="http://schemas.microsoft.com/office/drawing/2014/main" id="{A406020B-3EF7-DBF8-1182-86DF490A85B2}"/>
                  </a:ext>
                </a:extLst>
              </p:cNvPr>
              <p:cNvSpPr/>
              <p:nvPr/>
            </p:nvSpPr>
            <p:spPr>
              <a:xfrm>
                <a:off x="2847118" y="3723042"/>
                <a:ext cx="88916" cy="13978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3" extrusionOk="0">
                    <a:moveTo>
                      <a:pt x="1174" y="0"/>
                    </a:moveTo>
                    <a:cubicBezTo>
                      <a:pt x="566" y="0"/>
                      <a:pt x="1" y="815"/>
                      <a:pt x="1" y="1619"/>
                    </a:cubicBezTo>
                    <a:cubicBezTo>
                      <a:pt x="1" y="2802"/>
                      <a:pt x="574" y="3633"/>
                      <a:pt x="1175" y="3633"/>
                    </a:cubicBezTo>
                    <a:cubicBezTo>
                      <a:pt x="1410" y="3633"/>
                      <a:pt x="1648" y="3507"/>
                      <a:pt x="1858" y="3226"/>
                    </a:cubicBezTo>
                    <a:cubicBezTo>
                      <a:pt x="2013" y="3024"/>
                      <a:pt x="2084" y="2762"/>
                      <a:pt x="2144" y="2500"/>
                    </a:cubicBezTo>
                    <a:cubicBezTo>
                      <a:pt x="2310" y="1857"/>
                      <a:pt x="2275" y="1071"/>
                      <a:pt x="1953" y="536"/>
                    </a:cubicBezTo>
                    <a:cubicBezTo>
                      <a:pt x="1714" y="156"/>
                      <a:pt x="1440" y="0"/>
                      <a:pt x="1174" y="0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035" name="Google Shape;1035;p43">
            <a:extLst>
              <a:ext uri="{FF2B5EF4-FFF2-40B4-BE49-F238E27FC236}">
                <a16:creationId xmlns:a16="http://schemas.microsoft.com/office/drawing/2014/main" id="{C8FAB7D3-570C-C94B-A3A0-FDD05B53D6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75400" y="274870"/>
            <a:ext cx="5709192" cy="62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+mj-lt"/>
              </a:rPr>
              <a:t>Impact &amp; Conclusion</a:t>
            </a:r>
            <a:br>
              <a:rPr lang="en-US" sz="2000" b="1" dirty="0">
                <a:latin typeface="+mj-lt"/>
              </a:rPr>
            </a:br>
            <a:endParaRPr sz="20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ADB8BC-BCF4-CDB6-D24B-4D7BA8BFBBAC}"/>
              </a:ext>
            </a:extLst>
          </p:cNvPr>
          <p:cNvGrpSpPr/>
          <p:nvPr/>
        </p:nvGrpSpPr>
        <p:grpSpPr>
          <a:xfrm>
            <a:off x="297365" y="221541"/>
            <a:ext cx="1420039" cy="905477"/>
            <a:chOff x="379139" y="290861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82C5F3-35CF-7BF8-34D0-E9461DB71D63}"/>
                </a:ext>
              </a:extLst>
            </p:cNvPr>
            <p:cNvSpPr/>
            <p:nvPr/>
          </p:nvSpPr>
          <p:spPr>
            <a:xfrm>
              <a:off x="379139" y="290861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C8E142-EC75-36A3-321F-26C14645B525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23D801-9864-F603-631E-FBE3996D3F51}"/>
              </a:ext>
            </a:extLst>
          </p:cNvPr>
          <p:cNvCxnSpPr>
            <a:cxnSpLocks/>
          </p:cNvCxnSpPr>
          <p:nvPr/>
        </p:nvCxnSpPr>
        <p:spPr>
          <a:xfrm>
            <a:off x="2565745" y="737466"/>
            <a:ext cx="430131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BB13C3-0D8C-D38F-0FB0-19517EFEF2AD}"/>
              </a:ext>
            </a:extLst>
          </p:cNvPr>
          <p:cNvCxnSpPr>
            <a:cxnSpLocks/>
          </p:cNvCxnSpPr>
          <p:nvPr/>
        </p:nvCxnSpPr>
        <p:spPr>
          <a:xfrm>
            <a:off x="6634254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9BD7B83-7755-CEF2-7837-1ED67DE1C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080" y="966127"/>
            <a:ext cx="3474865" cy="1715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BA2D74-4311-C8F8-5373-414AD3954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514" y="2837422"/>
            <a:ext cx="2210652" cy="19655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D250F1-250F-8675-5FB0-FF75AE12B4E6}"/>
              </a:ext>
            </a:extLst>
          </p:cNvPr>
          <p:cNvSpPr txBox="1"/>
          <p:nvPr/>
        </p:nvSpPr>
        <p:spPr>
          <a:xfrm>
            <a:off x="461686" y="3211293"/>
            <a:ext cx="549500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F9294"/>
                </a:solidFill>
              </a:rPr>
              <a:t>      Future Roadmap: </a:t>
            </a:r>
          </a:p>
          <a:p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Build a scalable native mobile app, </a:t>
            </a:r>
          </a:p>
          <a:p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Integrate more AI facilities and IOT Implementation (Soil Quality).</a:t>
            </a:r>
          </a:p>
          <a:p>
            <a:r>
              <a:rPr lang="en-US" sz="18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seek government/NGO partnerships to extend reach. </a:t>
            </a:r>
          </a:p>
        </p:txBody>
      </p:sp>
      <p:sp>
        <p:nvSpPr>
          <p:cNvPr id="20" name="Teardrop 19">
            <a:extLst>
              <a:ext uri="{FF2B5EF4-FFF2-40B4-BE49-F238E27FC236}">
                <a16:creationId xmlns:a16="http://schemas.microsoft.com/office/drawing/2014/main" id="{972AC681-162B-D8EE-0C3B-E730011CB8BD}"/>
              </a:ext>
            </a:extLst>
          </p:cNvPr>
          <p:cNvSpPr/>
          <p:nvPr/>
        </p:nvSpPr>
        <p:spPr>
          <a:xfrm rot="10800000">
            <a:off x="311959" y="2986628"/>
            <a:ext cx="539704" cy="546984"/>
          </a:xfrm>
          <a:prstGeom prst="teardrop">
            <a:avLst>
              <a:gd name="adj" fmla="val 200000"/>
            </a:avLst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2475FAE-2CBD-1F01-A397-B0FD480B7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066" y="3094673"/>
            <a:ext cx="345490" cy="32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06F87F7D-5A26-A937-D0BC-7BBC63794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CCC8CF0-56A8-E2BB-3194-F040C21628B8}"/>
              </a:ext>
            </a:extLst>
          </p:cNvPr>
          <p:cNvGrpSpPr/>
          <p:nvPr/>
        </p:nvGrpSpPr>
        <p:grpSpPr>
          <a:xfrm>
            <a:off x="2612238" y="1144471"/>
            <a:ext cx="2991087" cy="1849659"/>
            <a:chOff x="2612238" y="1144471"/>
            <a:chExt cx="2991087" cy="1849659"/>
          </a:xfrm>
        </p:grpSpPr>
        <p:sp>
          <p:nvSpPr>
            <p:cNvPr id="44" name="Google Shape;1095;p48">
              <a:extLst>
                <a:ext uri="{FF2B5EF4-FFF2-40B4-BE49-F238E27FC236}">
                  <a16:creationId xmlns:a16="http://schemas.microsoft.com/office/drawing/2014/main" id="{6A0B158E-5CB7-1188-71DE-EC200C807C5C}"/>
                </a:ext>
              </a:extLst>
            </p:cNvPr>
            <p:cNvSpPr/>
            <p:nvPr/>
          </p:nvSpPr>
          <p:spPr>
            <a:xfrm>
              <a:off x="2612238" y="1673387"/>
              <a:ext cx="1150962" cy="1131806"/>
            </a:xfrm>
            <a:custGeom>
              <a:avLst/>
              <a:gdLst/>
              <a:ahLst/>
              <a:cxnLst/>
              <a:rect l="l" t="t" r="r" b="b"/>
              <a:pathLst>
                <a:path w="35422" h="31694" extrusionOk="0">
                  <a:moveTo>
                    <a:pt x="19100" y="0"/>
                  </a:moveTo>
                  <a:cubicBezTo>
                    <a:pt x="14313" y="0"/>
                    <a:pt x="9640" y="1587"/>
                    <a:pt x="6978" y="4887"/>
                  </a:cubicBezTo>
                  <a:cubicBezTo>
                    <a:pt x="155" y="13353"/>
                    <a:pt x="1" y="27664"/>
                    <a:pt x="12121" y="31010"/>
                  </a:cubicBezTo>
                  <a:lnTo>
                    <a:pt x="12121" y="31022"/>
                  </a:lnTo>
                  <a:cubicBezTo>
                    <a:pt x="13786" y="31479"/>
                    <a:pt x="15506" y="31694"/>
                    <a:pt x="17231" y="31694"/>
                  </a:cubicBezTo>
                  <a:cubicBezTo>
                    <a:pt x="19994" y="31694"/>
                    <a:pt x="22768" y="31142"/>
                    <a:pt x="25349" y="30152"/>
                  </a:cubicBezTo>
                  <a:cubicBezTo>
                    <a:pt x="26980" y="29521"/>
                    <a:pt x="28564" y="28712"/>
                    <a:pt x="29802" y="27497"/>
                  </a:cubicBezTo>
                  <a:cubicBezTo>
                    <a:pt x="33302" y="24045"/>
                    <a:pt x="35422" y="16603"/>
                    <a:pt x="35195" y="11829"/>
                  </a:cubicBezTo>
                  <a:cubicBezTo>
                    <a:pt x="34828" y="4121"/>
                    <a:pt x="26816" y="0"/>
                    <a:pt x="19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895;p81">
              <a:extLst>
                <a:ext uri="{FF2B5EF4-FFF2-40B4-BE49-F238E27FC236}">
                  <a16:creationId xmlns:a16="http://schemas.microsoft.com/office/drawing/2014/main" id="{69D85869-2DB3-4FAA-71C5-8EB9EA74FCC3}"/>
                </a:ext>
              </a:extLst>
            </p:cNvPr>
            <p:cNvGrpSpPr/>
            <p:nvPr/>
          </p:nvGrpSpPr>
          <p:grpSpPr>
            <a:xfrm>
              <a:off x="3553497" y="1144471"/>
              <a:ext cx="2049828" cy="1849659"/>
              <a:chOff x="4301439" y="3002389"/>
              <a:chExt cx="1100844" cy="1535222"/>
            </a:xfrm>
          </p:grpSpPr>
          <p:sp>
            <p:nvSpPr>
              <p:cNvPr id="48" name="Google Shape;1902;p81">
                <a:extLst>
                  <a:ext uri="{FF2B5EF4-FFF2-40B4-BE49-F238E27FC236}">
                    <a16:creationId xmlns:a16="http://schemas.microsoft.com/office/drawing/2014/main" id="{E96632AA-0178-7519-3969-696E13A862F9}"/>
                  </a:ext>
                </a:extLst>
              </p:cNvPr>
              <p:cNvSpPr/>
              <p:nvPr/>
            </p:nvSpPr>
            <p:spPr>
              <a:xfrm>
                <a:off x="5302325" y="3002389"/>
                <a:ext cx="99958" cy="1450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3769" extrusionOk="0">
                    <a:moveTo>
                      <a:pt x="1059" y="1"/>
                    </a:moveTo>
                    <a:cubicBezTo>
                      <a:pt x="1" y="1"/>
                      <a:pt x="28" y="2993"/>
                      <a:pt x="955" y="3632"/>
                    </a:cubicBezTo>
                    <a:cubicBezTo>
                      <a:pt x="1092" y="3726"/>
                      <a:pt x="1245" y="3768"/>
                      <a:pt x="1400" y="3768"/>
                    </a:cubicBezTo>
                    <a:cubicBezTo>
                      <a:pt x="1717" y="3768"/>
                      <a:pt x="2041" y="3590"/>
                      <a:pt x="2241" y="3310"/>
                    </a:cubicBezTo>
                    <a:cubicBezTo>
                      <a:pt x="2538" y="2894"/>
                      <a:pt x="2598" y="2310"/>
                      <a:pt x="2503" y="1786"/>
                    </a:cubicBezTo>
                    <a:cubicBezTo>
                      <a:pt x="2395" y="1167"/>
                      <a:pt x="2098" y="596"/>
                      <a:pt x="1633" y="239"/>
                    </a:cubicBezTo>
                    <a:cubicBezTo>
                      <a:pt x="1415" y="73"/>
                      <a:pt x="1224" y="1"/>
                      <a:pt x="1059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03;p81">
                <a:extLst>
                  <a:ext uri="{FF2B5EF4-FFF2-40B4-BE49-F238E27FC236}">
                    <a16:creationId xmlns:a16="http://schemas.microsoft.com/office/drawing/2014/main" id="{851BFDC0-E966-01ED-84F9-A3B3554FCBEB}"/>
                  </a:ext>
                </a:extLst>
              </p:cNvPr>
              <p:cNvSpPr/>
              <p:nvPr/>
            </p:nvSpPr>
            <p:spPr>
              <a:xfrm>
                <a:off x="4301439" y="4397831"/>
                <a:ext cx="88916" cy="13978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3" extrusionOk="0">
                    <a:moveTo>
                      <a:pt x="1174" y="0"/>
                    </a:moveTo>
                    <a:cubicBezTo>
                      <a:pt x="566" y="0"/>
                      <a:pt x="1" y="815"/>
                      <a:pt x="1" y="1619"/>
                    </a:cubicBezTo>
                    <a:cubicBezTo>
                      <a:pt x="1" y="2802"/>
                      <a:pt x="574" y="3633"/>
                      <a:pt x="1175" y="3633"/>
                    </a:cubicBezTo>
                    <a:cubicBezTo>
                      <a:pt x="1410" y="3633"/>
                      <a:pt x="1648" y="3507"/>
                      <a:pt x="1858" y="3226"/>
                    </a:cubicBezTo>
                    <a:cubicBezTo>
                      <a:pt x="2013" y="3024"/>
                      <a:pt x="2084" y="2762"/>
                      <a:pt x="2144" y="2500"/>
                    </a:cubicBezTo>
                    <a:cubicBezTo>
                      <a:pt x="2310" y="1857"/>
                      <a:pt x="2275" y="1071"/>
                      <a:pt x="1953" y="536"/>
                    </a:cubicBezTo>
                    <a:cubicBezTo>
                      <a:pt x="1714" y="156"/>
                      <a:pt x="1440" y="0"/>
                      <a:pt x="1174" y="0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ACD9D7-6802-3134-B163-0DB5350A5E0F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25A354-B4D0-9757-2427-626E1815D10F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5D5D0-BEBF-07BF-4708-69CF55975AA5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0373A-A7D0-1198-99B2-D61B059FA663}"/>
              </a:ext>
            </a:extLst>
          </p:cNvPr>
          <p:cNvCxnSpPr>
            <a:cxnSpLocks/>
          </p:cNvCxnSpPr>
          <p:nvPr/>
        </p:nvCxnSpPr>
        <p:spPr>
          <a:xfrm>
            <a:off x="2475571" y="802888"/>
            <a:ext cx="396983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2D4DEE-07F2-A87F-33DB-E483AE24764F}"/>
              </a:ext>
            </a:extLst>
          </p:cNvPr>
          <p:cNvCxnSpPr>
            <a:cxnSpLocks/>
          </p:cNvCxnSpPr>
          <p:nvPr/>
        </p:nvCxnSpPr>
        <p:spPr>
          <a:xfrm>
            <a:off x="6263268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35;p43">
            <a:extLst>
              <a:ext uri="{FF2B5EF4-FFF2-40B4-BE49-F238E27FC236}">
                <a16:creationId xmlns:a16="http://schemas.microsoft.com/office/drawing/2014/main" id="{C951095E-B2E5-2FB0-5AE6-9D323C0862DC}"/>
              </a:ext>
            </a:extLst>
          </p:cNvPr>
          <p:cNvSpPr txBox="1">
            <a:spLocks/>
          </p:cNvSpPr>
          <p:nvPr/>
        </p:nvSpPr>
        <p:spPr>
          <a:xfrm>
            <a:off x="1476904" y="366298"/>
            <a:ext cx="5709192" cy="62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US" sz="2000" b="1" dirty="0">
                <a:latin typeface="+mj-lt"/>
              </a:rPr>
              <a:t>Problem Statement</a:t>
            </a:r>
            <a:br>
              <a:rPr lang="en-US" sz="2000" b="1" dirty="0">
                <a:latin typeface="+mj-lt"/>
              </a:rPr>
            </a:br>
            <a:endParaRPr lang="en-US" sz="2000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79342-649D-53EB-B42E-600469D9E64A}"/>
              </a:ext>
            </a:extLst>
          </p:cNvPr>
          <p:cNvSpPr txBox="1"/>
          <p:nvPr/>
        </p:nvSpPr>
        <p:spPr>
          <a:xfrm>
            <a:off x="508820" y="1134719"/>
            <a:ext cx="951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Plant diseases are a growing concern for agriculture and urban gardening.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C08AA-B34F-756A-7875-3F6B7F03E5F4}"/>
              </a:ext>
            </a:extLst>
          </p:cNvPr>
          <p:cNvSpPr txBox="1"/>
          <p:nvPr/>
        </p:nvSpPr>
        <p:spPr>
          <a:xfrm>
            <a:off x="280204" y="1906570"/>
            <a:ext cx="4897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Farmers often face unidentified crop diseases with no nearby expert help, leading to yield losses.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Urban plant owners: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Urban plant owners also lack the knowledge to properly maintain their plants, resulting in high failure rates.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solution: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first AI tool for real-time disease detection and care guidance system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C24D3403-4D25-4070-129F-79DD83173B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3939870"/>
              </p:ext>
            </p:extLst>
          </p:nvPr>
        </p:nvGraphicFramePr>
        <p:xfrm>
          <a:off x="5059004" y="1563224"/>
          <a:ext cx="2172540" cy="191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589BBD2-7EBD-F4F2-4F31-1154E29EF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9855781"/>
              </p:ext>
            </p:extLst>
          </p:nvPr>
        </p:nvGraphicFramePr>
        <p:xfrm>
          <a:off x="7078930" y="3210727"/>
          <a:ext cx="2172540" cy="1913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63994B6-4E43-1F2C-4319-C57E395B5DDF}"/>
              </a:ext>
            </a:extLst>
          </p:cNvPr>
          <p:cNvSpPr txBox="1"/>
          <p:nvPr/>
        </p:nvSpPr>
        <p:spPr>
          <a:xfrm>
            <a:off x="6553078" y="2106793"/>
            <a:ext cx="2055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~40% crop loss due to pests/diseases (FAO);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8FD3A-F4A3-62F9-1FFC-D7FAFA23CF9E}"/>
              </a:ext>
            </a:extLst>
          </p:cNvPr>
          <p:cNvSpPr txBox="1"/>
          <p:nvPr/>
        </p:nvSpPr>
        <p:spPr>
          <a:xfrm>
            <a:off x="5625634" y="4092806"/>
            <a:ext cx="2346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~65% of urban plants get abandoned by owners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49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82BD0F29-CA64-F61F-B25D-E3839D6A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064B55D-68FD-8398-5D1B-F618C9714FB6}"/>
              </a:ext>
            </a:extLst>
          </p:cNvPr>
          <p:cNvGrpSpPr/>
          <p:nvPr/>
        </p:nvGrpSpPr>
        <p:grpSpPr>
          <a:xfrm>
            <a:off x="2612238" y="1120224"/>
            <a:ext cx="2991087" cy="3206469"/>
            <a:chOff x="2612238" y="1120224"/>
            <a:chExt cx="2991087" cy="3206469"/>
          </a:xfrm>
        </p:grpSpPr>
        <p:sp>
          <p:nvSpPr>
            <p:cNvPr id="44" name="Google Shape;1095;p48">
              <a:extLst>
                <a:ext uri="{FF2B5EF4-FFF2-40B4-BE49-F238E27FC236}">
                  <a16:creationId xmlns:a16="http://schemas.microsoft.com/office/drawing/2014/main" id="{265B242A-8CC8-4CA0-9F3F-53F59D25FE63}"/>
                </a:ext>
              </a:extLst>
            </p:cNvPr>
            <p:cNvSpPr/>
            <p:nvPr/>
          </p:nvSpPr>
          <p:spPr>
            <a:xfrm>
              <a:off x="2612238" y="1673387"/>
              <a:ext cx="1150962" cy="1131806"/>
            </a:xfrm>
            <a:custGeom>
              <a:avLst/>
              <a:gdLst/>
              <a:ahLst/>
              <a:cxnLst/>
              <a:rect l="l" t="t" r="r" b="b"/>
              <a:pathLst>
                <a:path w="35422" h="31694" extrusionOk="0">
                  <a:moveTo>
                    <a:pt x="19100" y="0"/>
                  </a:moveTo>
                  <a:cubicBezTo>
                    <a:pt x="14313" y="0"/>
                    <a:pt x="9640" y="1587"/>
                    <a:pt x="6978" y="4887"/>
                  </a:cubicBezTo>
                  <a:cubicBezTo>
                    <a:pt x="155" y="13353"/>
                    <a:pt x="1" y="27664"/>
                    <a:pt x="12121" y="31010"/>
                  </a:cubicBezTo>
                  <a:lnTo>
                    <a:pt x="12121" y="31022"/>
                  </a:lnTo>
                  <a:cubicBezTo>
                    <a:pt x="13786" y="31479"/>
                    <a:pt x="15506" y="31694"/>
                    <a:pt x="17231" y="31694"/>
                  </a:cubicBezTo>
                  <a:cubicBezTo>
                    <a:pt x="19994" y="31694"/>
                    <a:pt x="22768" y="31142"/>
                    <a:pt x="25349" y="30152"/>
                  </a:cubicBezTo>
                  <a:cubicBezTo>
                    <a:pt x="26980" y="29521"/>
                    <a:pt x="28564" y="28712"/>
                    <a:pt x="29802" y="27497"/>
                  </a:cubicBezTo>
                  <a:cubicBezTo>
                    <a:pt x="33302" y="24045"/>
                    <a:pt x="35422" y="16603"/>
                    <a:pt x="35195" y="11829"/>
                  </a:cubicBezTo>
                  <a:cubicBezTo>
                    <a:pt x="34828" y="4121"/>
                    <a:pt x="26816" y="0"/>
                    <a:pt x="19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96;p48">
              <a:extLst>
                <a:ext uri="{FF2B5EF4-FFF2-40B4-BE49-F238E27FC236}">
                  <a16:creationId xmlns:a16="http://schemas.microsoft.com/office/drawing/2014/main" id="{CAA4D7F4-B53F-09F2-8C96-F4310BF88389}"/>
                </a:ext>
              </a:extLst>
            </p:cNvPr>
            <p:cNvSpPr/>
            <p:nvPr/>
          </p:nvSpPr>
          <p:spPr>
            <a:xfrm rot="1760258">
              <a:off x="4806647" y="1120224"/>
              <a:ext cx="722055" cy="584681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895;p81">
              <a:extLst>
                <a:ext uri="{FF2B5EF4-FFF2-40B4-BE49-F238E27FC236}">
                  <a16:creationId xmlns:a16="http://schemas.microsoft.com/office/drawing/2014/main" id="{FD7F3B5A-6F9F-084D-08B2-29DE89ABBEF5}"/>
                </a:ext>
              </a:extLst>
            </p:cNvPr>
            <p:cNvGrpSpPr/>
            <p:nvPr/>
          </p:nvGrpSpPr>
          <p:grpSpPr>
            <a:xfrm>
              <a:off x="3553497" y="1144471"/>
              <a:ext cx="2049828" cy="3182222"/>
              <a:chOff x="4301439" y="3002389"/>
              <a:chExt cx="1100844" cy="2641253"/>
            </a:xfrm>
          </p:grpSpPr>
          <p:sp>
            <p:nvSpPr>
              <p:cNvPr id="47" name="Google Shape;1898;p81">
                <a:extLst>
                  <a:ext uri="{FF2B5EF4-FFF2-40B4-BE49-F238E27FC236}">
                    <a16:creationId xmlns:a16="http://schemas.microsoft.com/office/drawing/2014/main" id="{80C952B7-56E1-807C-7114-3D29D9E2252D}"/>
                  </a:ext>
                </a:extLst>
              </p:cNvPr>
              <p:cNvSpPr/>
              <p:nvPr/>
            </p:nvSpPr>
            <p:spPr>
              <a:xfrm>
                <a:off x="5260113" y="5511288"/>
                <a:ext cx="10038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40" extrusionOk="0">
                    <a:moveTo>
                      <a:pt x="1268" y="1"/>
                    </a:moveTo>
                    <a:cubicBezTo>
                      <a:pt x="1080" y="1"/>
                      <a:pt x="871" y="95"/>
                      <a:pt x="643" y="315"/>
                    </a:cubicBezTo>
                    <a:cubicBezTo>
                      <a:pt x="238" y="708"/>
                      <a:pt x="24" y="1279"/>
                      <a:pt x="12" y="1839"/>
                    </a:cubicBezTo>
                    <a:cubicBezTo>
                      <a:pt x="0" y="2315"/>
                      <a:pt x="131" y="2827"/>
                      <a:pt x="489" y="3149"/>
                    </a:cubicBezTo>
                    <a:cubicBezTo>
                      <a:pt x="688" y="3335"/>
                      <a:pt x="965" y="3439"/>
                      <a:pt x="1234" y="3439"/>
                    </a:cubicBezTo>
                    <a:cubicBezTo>
                      <a:pt x="1446" y="3439"/>
                      <a:pt x="1652" y="3374"/>
                      <a:pt x="1810" y="3232"/>
                    </a:cubicBezTo>
                    <a:cubicBezTo>
                      <a:pt x="2608" y="2523"/>
                      <a:pt x="2236" y="1"/>
                      <a:pt x="1268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02;p81">
                <a:extLst>
                  <a:ext uri="{FF2B5EF4-FFF2-40B4-BE49-F238E27FC236}">
                    <a16:creationId xmlns:a16="http://schemas.microsoft.com/office/drawing/2014/main" id="{C8D7798F-D98E-055A-BCF0-FAAEA9CE828C}"/>
                  </a:ext>
                </a:extLst>
              </p:cNvPr>
              <p:cNvSpPr/>
              <p:nvPr/>
            </p:nvSpPr>
            <p:spPr>
              <a:xfrm>
                <a:off x="5302325" y="3002389"/>
                <a:ext cx="99958" cy="1450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3769" extrusionOk="0">
                    <a:moveTo>
                      <a:pt x="1059" y="1"/>
                    </a:moveTo>
                    <a:cubicBezTo>
                      <a:pt x="1" y="1"/>
                      <a:pt x="28" y="2993"/>
                      <a:pt x="955" y="3632"/>
                    </a:cubicBezTo>
                    <a:cubicBezTo>
                      <a:pt x="1092" y="3726"/>
                      <a:pt x="1245" y="3768"/>
                      <a:pt x="1400" y="3768"/>
                    </a:cubicBezTo>
                    <a:cubicBezTo>
                      <a:pt x="1717" y="3768"/>
                      <a:pt x="2041" y="3590"/>
                      <a:pt x="2241" y="3310"/>
                    </a:cubicBezTo>
                    <a:cubicBezTo>
                      <a:pt x="2538" y="2894"/>
                      <a:pt x="2598" y="2310"/>
                      <a:pt x="2503" y="1786"/>
                    </a:cubicBezTo>
                    <a:cubicBezTo>
                      <a:pt x="2395" y="1167"/>
                      <a:pt x="2098" y="596"/>
                      <a:pt x="1633" y="239"/>
                    </a:cubicBezTo>
                    <a:cubicBezTo>
                      <a:pt x="1415" y="73"/>
                      <a:pt x="1224" y="1"/>
                      <a:pt x="1059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03;p81">
                <a:extLst>
                  <a:ext uri="{FF2B5EF4-FFF2-40B4-BE49-F238E27FC236}">
                    <a16:creationId xmlns:a16="http://schemas.microsoft.com/office/drawing/2014/main" id="{F5E4BE79-3C9B-9D2A-00CB-533D45747026}"/>
                  </a:ext>
                </a:extLst>
              </p:cNvPr>
              <p:cNvSpPr/>
              <p:nvPr/>
            </p:nvSpPr>
            <p:spPr>
              <a:xfrm>
                <a:off x="4301439" y="4397831"/>
                <a:ext cx="88916" cy="13978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3" extrusionOk="0">
                    <a:moveTo>
                      <a:pt x="1174" y="0"/>
                    </a:moveTo>
                    <a:cubicBezTo>
                      <a:pt x="566" y="0"/>
                      <a:pt x="1" y="815"/>
                      <a:pt x="1" y="1619"/>
                    </a:cubicBezTo>
                    <a:cubicBezTo>
                      <a:pt x="1" y="2802"/>
                      <a:pt x="574" y="3633"/>
                      <a:pt x="1175" y="3633"/>
                    </a:cubicBezTo>
                    <a:cubicBezTo>
                      <a:pt x="1410" y="3633"/>
                      <a:pt x="1648" y="3507"/>
                      <a:pt x="1858" y="3226"/>
                    </a:cubicBezTo>
                    <a:cubicBezTo>
                      <a:pt x="2013" y="3024"/>
                      <a:pt x="2084" y="2762"/>
                      <a:pt x="2144" y="2500"/>
                    </a:cubicBezTo>
                    <a:cubicBezTo>
                      <a:pt x="2310" y="1857"/>
                      <a:pt x="2275" y="1071"/>
                      <a:pt x="1953" y="536"/>
                    </a:cubicBezTo>
                    <a:cubicBezTo>
                      <a:pt x="1714" y="156"/>
                      <a:pt x="1440" y="0"/>
                      <a:pt x="1174" y="0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051953-9E6F-512E-337F-D8ADCB0364D9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D5F98F-7848-0F71-161E-221349E4A638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3510D5-A181-DC16-7769-C4EC9D0C70F8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C06262-0252-B710-BD60-EED0E0D8A8B8}"/>
              </a:ext>
            </a:extLst>
          </p:cNvPr>
          <p:cNvCxnSpPr>
            <a:cxnSpLocks/>
          </p:cNvCxnSpPr>
          <p:nvPr/>
        </p:nvCxnSpPr>
        <p:spPr>
          <a:xfrm>
            <a:off x="2475571" y="802888"/>
            <a:ext cx="396983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20EFEE-0CF8-502A-BA8D-1AC069A8F761}"/>
              </a:ext>
            </a:extLst>
          </p:cNvPr>
          <p:cNvCxnSpPr>
            <a:cxnSpLocks/>
          </p:cNvCxnSpPr>
          <p:nvPr/>
        </p:nvCxnSpPr>
        <p:spPr>
          <a:xfrm>
            <a:off x="6263268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35;p43">
            <a:extLst>
              <a:ext uri="{FF2B5EF4-FFF2-40B4-BE49-F238E27FC236}">
                <a16:creationId xmlns:a16="http://schemas.microsoft.com/office/drawing/2014/main" id="{7CC2FFEA-90EB-98F7-8E6E-F070A13CF4E5}"/>
              </a:ext>
            </a:extLst>
          </p:cNvPr>
          <p:cNvSpPr txBox="1">
            <a:spLocks/>
          </p:cNvSpPr>
          <p:nvPr/>
        </p:nvSpPr>
        <p:spPr>
          <a:xfrm>
            <a:off x="1497654" y="391044"/>
            <a:ext cx="5709192" cy="62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US" sz="2000" b="1" dirty="0">
                <a:latin typeface="+mj-lt"/>
              </a:rPr>
              <a:t> Proposed Solution</a:t>
            </a:r>
            <a:br>
              <a:rPr lang="en-US" sz="2000" b="1" dirty="0">
                <a:latin typeface="+mj-lt"/>
              </a:rPr>
            </a:br>
            <a:br>
              <a:rPr lang="en-US" sz="2000" b="1" dirty="0">
                <a:latin typeface="+mj-lt"/>
              </a:rPr>
            </a:br>
            <a:endParaRPr lang="en-US" sz="2000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657DC30-2FB5-06C6-5554-7DE43F375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08" y="1137109"/>
            <a:ext cx="498618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organic remedies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care tips tailored to the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 notifications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watering, fertilization, and other care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 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past diagnoses for each plant owner plants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for multiple languages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broader accessibility.</a:t>
            </a:r>
          </a:p>
        </p:txBody>
      </p:sp>
      <p:sp>
        <p:nvSpPr>
          <p:cNvPr id="13" name="AutoShape 3" descr="Image of ">
            <a:extLst>
              <a:ext uri="{FF2B5EF4-FFF2-40B4-BE49-F238E27FC236}">
                <a16:creationId xmlns:a16="http://schemas.microsoft.com/office/drawing/2014/main" id="{50583433-E6B9-B34C-A64C-940C28506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13FF11-7548-4DEC-F055-EBF646E6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261" y="1154994"/>
            <a:ext cx="3380550" cy="338055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409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6DC13CE8-5DDC-0121-3AD5-A7265252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3">
            <a:extLst>
              <a:ext uri="{FF2B5EF4-FFF2-40B4-BE49-F238E27FC236}">
                <a16:creationId xmlns:a16="http://schemas.microsoft.com/office/drawing/2014/main" id="{F02AE6E9-4D82-FDAC-F2A1-3D61CE7FE4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75400" y="525593"/>
            <a:ext cx="5709192" cy="62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+mj-lt"/>
              </a:rPr>
              <a:t>Objectives &amp; Goals</a:t>
            </a:r>
            <a:endParaRPr sz="20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8EC75A-E2E1-8F93-E01F-E9034AF7B18D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6BA39F-B891-CAF7-FF5F-16E14C2C17BB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E74E97-4E8C-17A6-60C8-DC677E4A1310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E4CE24-30E6-79A4-F950-9E1DDF033850}"/>
              </a:ext>
            </a:extLst>
          </p:cNvPr>
          <p:cNvCxnSpPr>
            <a:cxnSpLocks/>
          </p:cNvCxnSpPr>
          <p:nvPr/>
        </p:nvCxnSpPr>
        <p:spPr>
          <a:xfrm>
            <a:off x="2475571" y="1053611"/>
            <a:ext cx="396983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7D308D-2A8F-EFCB-8B7C-000471F24198}"/>
              </a:ext>
            </a:extLst>
          </p:cNvPr>
          <p:cNvCxnSpPr>
            <a:cxnSpLocks/>
          </p:cNvCxnSpPr>
          <p:nvPr/>
        </p:nvCxnSpPr>
        <p:spPr>
          <a:xfrm>
            <a:off x="6263268" y="826124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1562;p71">
            <a:extLst>
              <a:ext uri="{FF2B5EF4-FFF2-40B4-BE49-F238E27FC236}">
                <a16:creationId xmlns:a16="http://schemas.microsoft.com/office/drawing/2014/main" id="{0460CC35-A1E7-3D39-1556-F0F212BCA50C}"/>
              </a:ext>
            </a:extLst>
          </p:cNvPr>
          <p:cNvSpPr txBox="1">
            <a:spLocks/>
          </p:cNvSpPr>
          <p:nvPr/>
        </p:nvSpPr>
        <p:spPr>
          <a:xfrm>
            <a:off x="5691233" y="2166660"/>
            <a:ext cx="2264218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vision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1563;p71">
            <a:extLst>
              <a:ext uri="{FF2B5EF4-FFF2-40B4-BE49-F238E27FC236}">
                <a16:creationId xmlns:a16="http://schemas.microsoft.com/office/drawing/2014/main" id="{86C23035-8C44-7DBB-2F5D-12060900D7BB}"/>
              </a:ext>
            </a:extLst>
          </p:cNvPr>
          <p:cNvSpPr txBox="1">
            <a:spLocks/>
          </p:cNvSpPr>
          <p:nvPr/>
        </p:nvSpPr>
        <p:spPr>
          <a:xfrm>
            <a:off x="1932628" y="2488010"/>
            <a:ext cx="5964989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scalable mobile app with IoT integration (e.g. soil sensors) for comprehensive plant monitoring.</a:t>
            </a:r>
          </a:p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1564;p71">
            <a:extLst>
              <a:ext uri="{FF2B5EF4-FFF2-40B4-BE49-F238E27FC236}">
                <a16:creationId xmlns:a16="http://schemas.microsoft.com/office/drawing/2014/main" id="{9BAB71B7-46A8-AFDB-0165-521F70762458}"/>
              </a:ext>
            </a:extLst>
          </p:cNvPr>
          <p:cNvSpPr txBox="1">
            <a:spLocks/>
          </p:cNvSpPr>
          <p:nvPr/>
        </p:nvSpPr>
        <p:spPr>
          <a:xfrm>
            <a:off x="1053138" y="1342555"/>
            <a:ext cx="2453202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Inclusive platform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1565;p71">
            <a:extLst>
              <a:ext uri="{FF2B5EF4-FFF2-40B4-BE49-F238E27FC236}">
                <a16:creationId xmlns:a16="http://schemas.microsoft.com/office/drawing/2014/main" id="{B1594F64-E86A-7A1C-73D3-858E6DD9F028}"/>
              </a:ext>
            </a:extLst>
          </p:cNvPr>
          <p:cNvSpPr txBox="1">
            <a:spLocks/>
          </p:cNvSpPr>
          <p:nvPr/>
        </p:nvSpPr>
        <p:spPr>
          <a:xfrm>
            <a:off x="1188018" y="1653806"/>
            <a:ext cx="5061137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website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serving both rural farmers and urban gardeners.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Google Shape;1566;p71">
            <a:extLst>
              <a:ext uri="{FF2B5EF4-FFF2-40B4-BE49-F238E27FC236}">
                <a16:creationId xmlns:a16="http://schemas.microsoft.com/office/drawing/2014/main" id="{4FB6EDC6-9BE7-EA3E-A11A-A010C2A16552}"/>
              </a:ext>
            </a:extLst>
          </p:cNvPr>
          <p:cNvSpPr txBox="1">
            <a:spLocks/>
          </p:cNvSpPr>
          <p:nvPr/>
        </p:nvSpPr>
        <p:spPr>
          <a:xfrm>
            <a:off x="5442287" y="3788618"/>
            <a:ext cx="2416989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features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1567;p71">
            <a:extLst>
              <a:ext uri="{FF2B5EF4-FFF2-40B4-BE49-F238E27FC236}">
                <a16:creationId xmlns:a16="http://schemas.microsoft.com/office/drawing/2014/main" id="{D8221A73-CD36-0F34-A794-169450258E4C}"/>
              </a:ext>
            </a:extLst>
          </p:cNvPr>
          <p:cNvSpPr txBox="1">
            <a:spLocks/>
          </p:cNvSpPr>
          <p:nvPr/>
        </p:nvSpPr>
        <p:spPr>
          <a:xfrm>
            <a:off x="2882173" y="4163115"/>
            <a:ext cx="5037445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intelligent functions like automated watering/fertilizer reminders and alerts.</a:t>
            </a:r>
          </a:p>
        </p:txBody>
      </p:sp>
      <p:sp>
        <p:nvSpPr>
          <p:cNvPr id="14" name="Google Shape;1569;p71">
            <a:extLst>
              <a:ext uri="{FF2B5EF4-FFF2-40B4-BE49-F238E27FC236}">
                <a16:creationId xmlns:a16="http://schemas.microsoft.com/office/drawing/2014/main" id="{8EEB7E10-B715-4196-FFA8-3D25BDFA7999}"/>
              </a:ext>
            </a:extLst>
          </p:cNvPr>
          <p:cNvSpPr txBox="1">
            <a:spLocks/>
          </p:cNvSpPr>
          <p:nvPr/>
        </p:nvSpPr>
        <p:spPr>
          <a:xfrm>
            <a:off x="2720366" y="2851325"/>
            <a:ext cx="1704900" cy="4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Google Shape;1570;p71">
            <a:extLst>
              <a:ext uri="{FF2B5EF4-FFF2-40B4-BE49-F238E27FC236}">
                <a16:creationId xmlns:a16="http://schemas.microsoft.com/office/drawing/2014/main" id="{0DD710B3-B19C-85EB-953F-B57A91985C5B}"/>
              </a:ext>
            </a:extLst>
          </p:cNvPr>
          <p:cNvSpPr txBox="1">
            <a:spLocks/>
          </p:cNvSpPr>
          <p:nvPr/>
        </p:nvSpPr>
        <p:spPr>
          <a:xfrm>
            <a:off x="1224382" y="3524301"/>
            <a:ext cx="4316577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Promote plant health via real-time AI guidance and educational content.</a:t>
            </a:r>
          </a:p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1571;p71">
            <a:extLst>
              <a:ext uri="{FF2B5EF4-FFF2-40B4-BE49-F238E27FC236}">
                <a16:creationId xmlns:a16="http://schemas.microsoft.com/office/drawing/2014/main" id="{4FAD32BE-5738-A93A-8EF2-38DA090D2215}"/>
              </a:ext>
            </a:extLst>
          </p:cNvPr>
          <p:cNvSpPr/>
          <p:nvPr/>
        </p:nvSpPr>
        <p:spPr>
          <a:xfrm>
            <a:off x="235100" y="1413438"/>
            <a:ext cx="912600" cy="9126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1572;p71">
            <a:extLst>
              <a:ext uri="{FF2B5EF4-FFF2-40B4-BE49-F238E27FC236}">
                <a16:creationId xmlns:a16="http://schemas.microsoft.com/office/drawing/2014/main" id="{155FCFE5-29A3-A015-482C-96D8A1731075}"/>
              </a:ext>
            </a:extLst>
          </p:cNvPr>
          <p:cNvSpPr/>
          <p:nvPr/>
        </p:nvSpPr>
        <p:spPr>
          <a:xfrm>
            <a:off x="235100" y="3367117"/>
            <a:ext cx="912600" cy="9126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3;p71">
            <a:extLst>
              <a:ext uri="{FF2B5EF4-FFF2-40B4-BE49-F238E27FC236}">
                <a16:creationId xmlns:a16="http://schemas.microsoft.com/office/drawing/2014/main" id="{8FAF464C-448B-7D63-2A62-05127C0A28E3}"/>
              </a:ext>
            </a:extLst>
          </p:cNvPr>
          <p:cNvSpPr/>
          <p:nvPr/>
        </p:nvSpPr>
        <p:spPr>
          <a:xfrm>
            <a:off x="7897617" y="2234001"/>
            <a:ext cx="912600" cy="9126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1574;p71">
            <a:extLst>
              <a:ext uri="{FF2B5EF4-FFF2-40B4-BE49-F238E27FC236}">
                <a16:creationId xmlns:a16="http://schemas.microsoft.com/office/drawing/2014/main" id="{C050247D-2101-2531-8C55-DB4299E79B9E}"/>
              </a:ext>
            </a:extLst>
          </p:cNvPr>
          <p:cNvSpPr/>
          <p:nvPr/>
        </p:nvSpPr>
        <p:spPr>
          <a:xfrm>
            <a:off x="7897617" y="3842511"/>
            <a:ext cx="912600" cy="912600"/>
          </a:xfrm>
          <a:prstGeom prst="round2DiagRect">
            <a:avLst>
              <a:gd name="adj1" fmla="val 42349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1591;p71">
            <a:extLst>
              <a:ext uri="{FF2B5EF4-FFF2-40B4-BE49-F238E27FC236}">
                <a16:creationId xmlns:a16="http://schemas.microsoft.com/office/drawing/2014/main" id="{41D43FB5-12E6-62CE-566A-8342B4F251FB}"/>
              </a:ext>
            </a:extLst>
          </p:cNvPr>
          <p:cNvSpPr/>
          <p:nvPr/>
        </p:nvSpPr>
        <p:spPr>
          <a:xfrm>
            <a:off x="474428" y="3646090"/>
            <a:ext cx="433945" cy="349038"/>
          </a:xfrm>
          <a:custGeom>
            <a:avLst/>
            <a:gdLst/>
            <a:ahLst/>
            <a:cxnLst/>
            <a:rect l="l" t="t" r="r" b="b"/>
            <a:pathLst>
              <a:path w="8748" h="7036" extrusionOk="0">
                <a:moveTo>
                  <a:pt x="4373" y="248"/>
                </a:moveTo>
                <a:cubicBezTo>
                  <a:pt x="4377" y="248"/>
                  <a:pt x="4379" y="250"/>
                  <a:pt x="4379" y="251"/>
                </a:cubicBezTo>
                <a:cubicBezTo>
                  <a:pt x="4481" y="355"/>
                  <a:pt x="4566" y="534"/>
                  <a:pt x="4628" y="770"/>
                </a:cubicBezTo>
                <a:cubicBezTo>
                  <a:pt x="4651" y="858"/>
                  <a:pt x="4726" y="920"/>
                  <a:pt x="4817" y="925"/>
                </a:cubicBezTo>
                <a:cubicBezTo>
                  <a:pt x="4821" y="925"/>
                  <a:pt x="4825" y="925"/>
                  <a:pt x="4829" y="925"/>
                </a:cubicBezTo>
                <a:cubicBezTo>
                  <a:pt x="4914" y="925"/>
                  <a:pt x="4991" y="874"/>
                  <a:pt x="5022" y="793"/>
                </a:cubicBezTo>
                <a:cubicBezTo>
                  <a:pt x="5063" y="689"/>
                  <a:pt x="5107" y="590"/>
                  <a:pt x="5152" y="499"/>
                </a:cubicBezTo>
                <a:cubicBezTo>
                  <a:pt x="5154" y="498"/>
                  <a:pt x="5155" y="495"/>
                  <a:pt x="5161" y="495"/>
                </a:cubicBezTo>
                <a:cubicBezTo>
                  <a:pt x="5162" y="494"/>
                  <a:pt x="5162" y="494"/>
                  <a:pt x="5163" y="494"/>
                </a:cubicBezTo>
                <a:cubicBezTo>
                  <a:pt x="5166" y="494"/>
                  <a:pt x="5167" y="497"/>
                  <a:pt x="5168" y="498"/>
                </a:cubicBezTo>
                <a:cubicBezTo>
                  <a:pt x="5438" y="926"/>
                  <a:pt x="5595" y="1568"/>
                  <a:pt x="5375" y="1969"/>
                </a:cubicBezTo>
                <a:cubicBezTo>
                  <a:pt x="5217" y="2255"/>
                  <a:pt x="4880" y="2400"/>
                  <a:pt x="4373" y="2400"/>
                </a:cubicBezTo>
                <a:cubicBezTo>
                  <a:pt x="3867" y="2400"/>
                  <a:pt x="3530" y="2255"/>
                  <a:pt x="3371" y="1969"/>
                </a:cubicBezTo>
                <a:cubicBezTo>
                  <a:pt x="3151" y="1568"/>
                  <a:pt x="3309" y="926"/>
                  <a:pt x="3578" y="498"/>
                </a:cubicBezTo>
                <a:cubicBezTo>
                  <a:pt x="3579" y="497"/>
                  <a:pt x="3581" y="495"/>
                  <a:pt x="3586" y="495"/>
                </a:cubicBezTo>
                <a:lnTo>
                  <a:pt x="3587" y="495"/>
                </a:lnTo>
                <a:cubicBezTo>
                  <a:pt x="3592" y="495"/>
                  <a:pt x="3593" y="498"/>
                  <a:pt x="3594" y="499"/>
                </a:cubicBezTo>
                <a:cubicBezTo>
                  <a:pt x="3641" y="590"/>
                  <a:pt x="3685" y="689"/>
                  <a:pt x="3724" y="793"/>
                </a:cubicBezTo>
                <a:cubicBezTo>
                  <a:pt x="3756" y="874"/>
                  <a:pt x="3833" y="925"/>
                  <a:pt x="3918" y="925"/>
                </a:cubicBezTo>
                <a:cubicBezTo>
                  <a:pt x="3922" y="925"/>
                  <a:pt x="3926" y="925"/>
                  <a:pt x="3930" y="925"/>
                </a:cubicBezTo>
                <a:cubicBezTo>
                  <a:pt x="4020" y="920"/>
                  <a:pt x="4096" y="858"/>
                  <a:pt x="4119" y="770"/>
                </a:cubicBezTo>
                <a:cubicBezTo>
                  <a:pt x="4180" y="534"/>
                  <a:pt x="4266" y="355"/>
                  <a:pt x="4367" y="251"/>
                </a:cubicBezTo>
                <a:cubicBezTo>
                  <a:pt x="4368" y="250"/>
                  <a:pt x="4370" y="248"/>
                  <a:pt x="4373" y="248"/>
                </a:cubicBezTo>
                <a:close/>
                <a:moveTo>
                  <a:pt x="7249" y="248"/>
                </a:moveTo>
                <a:cubicBezTo>
                  <a:pt x="7252" y="248"/>
                  <a:pt x="7254" y="250"/>
                  <a:pt x="7255" y="251"/>
                </a:cubicBezTo>
                <a:cubicBezTo>
                  <a:pt x="7357" y="355"/>
                  <a:pt x="7442" y="534"/>
                  <a:pt x="7503" y="770"/>
                </a:cubicBezTo>
                <a:cubicBezTo>
                  <a:pt x="7526" y="858"/>
                  <a:pt x="7602" y="920"/>
                  <a:pt x="7692" y="925"/>
                </a:cubicBezTo>
                <a:cubicBezTo>
                  <a:pt x="7696" y="925"/>
                  <a:pt x="7700" y="925"/>
                  <a:pt x="7704" y="925"/>
                </a:cubicBezTo>
                <a:cubicBezTo>
                  <a:pt x="7790" y="925"/>
                  <a:pt x="7866" y="874"/>
                  <a:pt x="7898" y="793"/>
                </a:cubicBezTo>
                <a:cubicBezTo>
                  <a:pt x="7937" y="689"/>
                  <a:pt x="7981" y="590"/>
                  <a:pt x="8028" y="499"/>
                </a:cubicBezTo>
                <a:cubicBezTo>
                  <a:pt x="8028" y="498"/>
                  <a:pt x="8030" y="495"/>
                  <a:pt x="8036" y="495"/>
                </a:cubicBezTo>
                <a:cubicBezTo>
                  <a:pt x="8037" y="494"/>
                  <a:pt x="8037" y="494"/>
                  <a:pt x="8038" y="494"/>
                </a:cubicBezTo>
                <a:cubicBezTo>
                  <a:pt x="8042" y="494"/>
                  <a:pt x="8043" y="497"/>
                  <a:pt x="8044" y="498"/>
                </a:cubicBezTo>
                <a:cubicBezTo>
                  <a:pt x="8314" y="926"/>
                  <a:pt x="8471" y="1568"/>
                  <a:pt x="8250" y="1969"/>
                </a:cubicBezTo>
                <a:cubicBezTo>
                  <a:pt x="8092" y="2255"/>
                  <a:pt x="7755" y="2400"/>
                  <a:pt x="7249" y="2400"/>
                </a:cubicBezTo>
                <a:cubicBezTo>
                  <a:pt x="6742" y="2400"/>
                  <a:pt x="6405" y="2255"/>
                  <a:pt x="6247" y="1969"/>
                </a:cubicBezTo>
                <a:cubicBezTo>
                  <a:pt x="6027" y="1568"/>
                  <a:pt x="6184" y="926"/>
                  <a:pt x="6454" y="498"/>
                </a:cubicBezTo>
                <a:cubicBezTo>
                  <a:pt x="6455" y="497"/>
                  <a:pt x="6456" y="495"/>
                  <a:pt x="6460" y="495"/>
                </a:cubicBezTo>
                <a:lnTo>
                  <a:pt x="6461" y="495"/>
                </a:lnTo>
                <a:cubicBezTo>
                  <a:pt x="6467" y="495"/>
                  <a:pt x="6469" y="498"/>
                  <a:pt x="6470" y="499"/>
                </a:cubicBezTo>
                <a:cubicBezTo>
                  <a:pt x="6516" y="590"/>
                  <a:pt x="6560" y="689"/>
                  <a:pt x="6600" y="793"/>
                </a:cubicBezTo>
                <a:cubicBezTo>
                  <a:pt x="6631" y="874"/>
                  <a:pt x="6708" y="925"/>
                  <a:pt x="6793" y="925"/>
                </a:cubicBezTo>
                <a:cubicBezTo>
                  <a:pt x="6797" y="925"/>
                  <a:pt x="6801" y="925"/>
                  <a:pt x="6805" y="925"/>
                </a:cubicBezTo>
                <a:cubicBezTo>
                  <a:pt x="6896" y="920"/>
                  <a:pt x="6971" y="858"/>
                  <a:pt x="6994" y="770"/>
                </a:cubicBezTo>
                <a:cubicBezTo>
                  <a:pt x="7056" y="534"/>
                  <a:pt x="7141" y="355"/>
                  <a:pt x="7243" y="251"/>
                </a:cubicBezTo>
                <a:cubicBezTo>
                  <a:pt x="7243" y="250"/>
                  <a:pt x="7245" y="248"/>
                  <a:pt x="7249" y="248"/>
                </a:cubicBezTo>
                <a:close/>
                <a:moveTo>
                  <a:pt x="965" y="2587"/>
                </a:moveTo>
                <a:cubicBezTo>
                  <a:pt x="1121" y="2628"/>
                  <a:pt x="1299" y="2649"/>
                  <a:pt x="1498" y="2649"/>
                </a:cubicBezTo>
                <a:cubicBezTo>
                  <a:pt x="1673" y="2649"/>
                  <a:pt x="1831" y="2632"/>
                  <a:pt x="1973" y="2601"/>
                </a:cubicBezTo>
                <a:lnTo>
                  <a:pt x="1973" y="2601"/>
                </a:lnTo>
                <a:cubicBezTo>
                  <a:pt x="1926" y="2750"/>
                  <a:pt x="1680" y="2843"/>
                  <a:pt x="1470" y="2843"/>
                </a:cubicBezTo>
                <a:cubicBezTo>
                  <a:pt x="1190" y="2843"/>
                  <a:pt x="996" y="2713"/>
                  <a:pt x="965" y="2587"/>
                </a:cubicBezTo>
                <a:close/>
                <a:moveTo>
                  <a:pt x="3840" y="2587"/>
                </a:moveTo>
                <a:lnTo>
                  <a:pt x="3840" y="2587"/>
                </a:lnTo>
                <a:cubicBezTo>
                  <a:pt x="3997" y="2628"/>
                  <a:pt x="4175" y="2649"/>
                  <a:pt x="4373" y="2649"/>
                </a:cubicBezTo>
                <a:cubicBezTo>
                  <a:pt x="4548" y="2649"/>
                  <a:pt x="4705" y="2633"/>
                  <a:pt x="4847" y="2602"/>
                </a:cubicBezTo>
                <a:lnTo>
                  <a:pt x="4847" y="2602"/>
                </a:lnTo>
                <a:cubicBezTo>
                  <a:pt x="4799" y="2751"/>
                  <a:pt x="4555" y="2843"/>
                  <a:pt x="4346" y="2843"/>
                </a:cubicBezTo>
                <a:cubicBezTo>
                  <a:pt x="4065" y="2843"/>
                  <a:pt x="3871" y="2713"/>
                  <a:pt x="3840" y="2587"/>
                </a:cubicBezTo>
                <a:close/>
                <a:moveTo>
                  <a:pt x="6715" y="2587"/>
                </a:moveTo>
                <a:lnTo>
                  <a:pt x="6715" y="2587"/>
                </a:lnTo>
                <a:cubicBezTo>
                  <a:pt x="6872" y="2628"/>
                  <a:pt x="7050" y="2649"/>
                  <a:pt x="7249" y="2649"/>
                </a:cubicBezTo>
                <a:cubicBezTo>
                  <a:pt x="7424" y="2649"/>
                  <a:pt x="7581" y="2633"/>
                  <a:pt x="7723" y="2602"/>
                </a:cubicBezTo>
                <a:lnTo>
                  <a:pt x="7723" y="2602"/>
                </a:lnTo>
                <a:cubicBezTo>
                  <a:pt x="7674" y="2751"/>
                  <a:pt x="7431" y="2843"/>
                  <a:pt x="7221" y="2843"/>
                </a:cubicBezTo>
                <a:cubicBezTo>
                  <a:pt x="6941" y="2843"/>
                  <a:pt x="6747" y="2713"/>
                  <a:pt x="6715" y="2587"/>
                </a:cubicBezTo>
                <a:close/>
                <a:moveTo>
                  <a:pt x="5422" y="3154"/>
                </a:moveTo>
                <a:cubicBezTo>
                  <a:pt x="5427" y="3154"/>
                  <a:pt x="5432" y="3154"/>
                  <a:pt x="5438" y="3154"/>
                </a:cubicBezTo>
                <a:cubicBezTo>
                  <a:pt x="5442" y="3411"/>
                  <a:pt x="5344" y="3658"/>
                  <a:pt x="5159" y="3842"/>
                </a:cubicBezTo>
                <a:cubicBezTo>
                  <a:pt x="4978" y="4023"/>
                  <a:pt x="4737" y="4122"/>
                  <a:pt x="4486" y="4122"/>
                </a:cubicBezTo>
                <a:cubicBezTo>
                  <a:pt x="4481" y="4122"/>
                  <a:pt x="4476" y="4122"/>
                  <a:pt x="4470" y="4122"/>
                </a:cubicBezTo>
                <a:cubicBezTo>
                  <a:pt x="4466" y="3864"/>
                  <a:pt x="4565" y="3617"/>
                  <a:pt x="4749" y="3433"/>
                </a:cubicBezTo>
                <a:cubicBezTo>
                  <a:pt x="4930" y="3252"/>
                  <a:pt x="5171" y="3154"/>
                  <a:pt x="5422" y="3154"/>
                </a:cubicBezTo>
                <a:close/>
                <a:moveTo>
                  <a:pt x="6135" y="3273"/>
                </a:moveTo>
                <a:cubicBezTo>
                  <a:pt x="6387" y="3273"/>
                  <a:pt x="6627" y="3372"/>
                  <a:pt x="6808" y="3552"/>
                </a:cubicBezTo>
                <a:cubicBezTo>
                  <a:pt x="6992" y="3737"/>
                  <a:pt x="7091" y="3983"/>
                  <a:pt x="7087" y="4241"/>
                </a:cubicBezTo>
                <a:cubicBezTo>
                  <a:pt x="7082" y="4241"/>
                  <a:pt x="7077" y="4241"/>
                  <a:pt x="7072" y="4241"/>
                </a:cubicBezTo>
                <a:cubicBezTo>
                  <a:pt x="6820" y="4241"/>
                  <a:pt x="6580" y="4142"/>
                  <a:pt x="6399" y="3962"/>
                </a:cubicBezTo>
                <a:cubicBezTo>
                  <a:pt x="6215" y="3777"/>
                  <a:pt x="6116" y="3530"/>
                  <a:pt x="6120" y="3273"/>
                </a:cubicBezTo>
                <a:cubicBezTo>
                  <a:pt x="6125" y="3273"/>
                  <a:pt x="6130" y="3273"/>
                  <a:pt x="6135" y="3273"/>
                </a:cubicBezTo>
                <a:close/>
                <a:moveTo>
                  <a:pt x="2556" y="3350"/>
                </a:moveTo>
                <a:cubicBezTo>
                  <a:pt x="2561" y="3350"/>
                  <a:pt x="2566" y="3350"/>
                  <a:pt x="2571" y="3351"/>
                </a:cubicBezTo>
                <a:cubicBezTo>
                  <a:pt x="2575" y="3609"/>
                  <a:pt x="2476" y="3854"/>
                  <a:pt x="2292" y="4039"/>
                </a:cubicBezTo>
                <a:cubicBezTo>
                  <a:pt x="2111" y="4220"/>
                  <a:pt x="1872" y="4318"/>
                  <a:pt x="1620" y="4318"/>
                </a:cubicBezTo>
                <a:cubicBezTo>
                  <a:pt x="1614" y="4318"/>
                  <a:pt x="1609" y="4318"/>
                  <a:pt x="1604" y="4318"/>
                </a:cubicBezTo>
                <a:cubicBezTo>
                  <a:pt x="1600" y="4061"/>
                  <a:pt x="1698" y="3814"/>
                  <a:pt x="1883" y="3630"/>
                </a:cubicBezTo>
                <a:cubicBezTo>
                  <a:pt x="2063" y="3449"/>
                  <a:pt x="2303" y="3350"/>
                  <a:pt x="2556" y="3350"/>
                </a:cubicBezTo>
                <a:close/>
                <a:moveTo>
                  <a:pt x="807" y="5670"/>
                </a:moveTo>
                <a:lnTo>
                  <a:pt x="807" y="5670"/>
                </a:lnTo>
                <a:cubicBezTo>
                  <a:pt x="1993" y="5682"/>
                  <a:pt x="3189" y="5688"/>
                  <a:pt x="4383" y="5688"/>
                </a:cubicBezTo>
                <a:cubicBezTo>
                  <a:pt x="5578" y="5688"/>
                  <a:pt x="6708" y="5683"/>
                  <a:pt x="7863" y="5671"/>
                </a:cubicBezTo>
                <a:lnTo>
                  <a:pt x="7863" y="5671"/>
                </a:lnTo>
                <a:cubicBezTo>
                  <a:pt x="7848" y="5892"/>
                  <a:pt x="7791" y="6355"/>
                  <a:pt x="7582" y="6676"/>
                </a:cubicBezTo>
                <a:cubicBezTo>
                  <a:pt x="7538" y="6745"/>
                  <a:pt x="7463" y="6785"/>
                  <a:pt x="7383" y="6785"/>
                </a:cubicBezTo>
                <a:lnTo>
                  <a:pt x="1287" y="6785"/>
                </a:lnTo>
                <a:cubicBezTo>
                  <a:pt x="1207" y="6785"/>
                  <a:pt x="1133" y="6745"/>
                  <a:pt x="1088" y="6676"/>
                </a:cubicBezTo>
                <a:cubicBezTo>
                  <a:pt x="879" y="6354"/>
                  <a:pt x="822" y="5891"/>
                  <a:pt x="807" y="5670"/>
                </a:cubicBezTo>
                <a:close/>
                <a:moveTo>
                  <a:pt x="1498" y="0"/>
                </a:moveTo>
                <a:cubicBezTo>
                  <a:pt x="1428" y="0"/>
                  <a:pt x="1364" y="29"/>
                  <a:pt x="1314" y="78"/>
                </a:cubicBezTo>
                <a:cubicBezTo>
                  <a:pt x="1201" y="195"/>
                  <a:pt x="1107" y="368"/>
                  <a:pt x="1037" y="593"/>
                </a:cubicBezTo>
                <a:cubicBezTo>
                  <a:pt x="1006" y="521"/>
                  <a:pt x="974" y="453"/>
                  <a:pt x="941" y="387"/>
                </a:cubicBezTo>
                <a:cubicBezTo>
                  <a:pt x="899" y="304"/>
                  <a:pt x="815" y="251"/>
                  <a:pt x="722" y="247"/>
                </a:cubicBezTo>
                <a:cubicBezTo>
                  <a:pt x="718" y="247"/>
                  <a:pt x="714" y="247"/>
                  <a:pt x="710" y="247"/>
                </a:cubicBezTo>
                <a:cubicBezTo>
                  <a:pt x="622" y="247"/>
                  <a:pt x="541" y="291"/>
                  <a:pt x="493" y="366"/>
                </a:cubicBezTo>
                <a:cubicBezTo>
                  <a:pt x="195" y="841"/>
                  <a:pt x="0" y="1583"/>
                  <a:pt x="279" y="2089"/>
                </a:cubicBezTo>
                <a:cubicBezTo>
                  <a:pt x="378" y="2268"/>
                  <a:pt x="525" y="2404"/>
                  <a:pt x="717" y="2497"/>
                </a:cubicBezTo>
                <a:cubicBezTo>
                  <a:pt x="714" y="2516"/>
                  <a:pt x="713" y="2534"/>
                  <a:pt x="713" y="2552"/>
                </a:cubicBezTo>
                <a:cubicBezTo>
                  <a:pt x="713" y="2569"/>
                  <a:pt x="714" y="2587"/>
                  <a:pt x="716" y="2602"/>
                </a:cubicBezTo>
                <a:cubicBezTo>
                  <a:pt x="747" y="2851"/>
                  <a:pt x="1009" y="3046"/>
                  <a:pt x="1347" y="3084"/>
                </a:cubicBezTo>
                <a:lnTo>
                  <a:pt x="1347" y="4591"/>
                </a:lnTo>
                <a:cubicBezTo>
                  <a:pt x="1122" y="4593"/>
                  <a:pt x="898" y="4595"/>
                  <a:pt x="674" y="4597"/>
                </a:cubicBezTo>
                <a:cubicBezTo>
                  <a:pt x="469" y="4599"/>
                  <a:pt x="282" y="4717"/>
                  <a:pt x="198" y="4898"/>
                </a:cubicBezTo>
                <a:cubicBezTo>
                  <a:pt x="126" y="5054"/>
                  <a:pt x="126" y="5212"/>
                  <a:pt x="198" y="5368"/>
                </a:cubicBezTo>
                <a:cubicBezTo>
                  <a:pt x="266" y="5514"/>
                  <a:pt x="400" y="5618"/>
                  <a:pt x="557" y="5655"/>
                </a:cubicBezTo>
                <a:cubicBezTo>
                  <a:pt x="571" y="5889"/>
                  <a:pt x="628" y="6425"/>
                  <a:pt x="880" y="6813"/>
                </a:cubicBezTo>
                <a:cubicBezTo>
                  <a:pt x="971" y="6951"/>
                  <a:pt x="1123" y="7035"/>
                  <a:pt x="1288" y="7035"/>
                </a:cubicBezTo>
                <a:lnTo>
                  <a:pt x="7383" y="7035"/>
                </a:lnTo>
                <a:cubicBezTo>
                  <a:pt x="7548" y="7035"/>
                  <a:pt x="7700" y="6951"/>
                  <a:pt x="7791" y="6813"/>
                </a:cubicBezTo>
                <a:cubicBezTo>
                  <a:pt x="8038" y="6433"/>
                  <a:pt x="8098" y="5908"/>
                  <a:pt x="8113" y="5669"/>
                </a:cubicBezTo>
                <a:cubicBezTo>
                  <a:pt x="8309" y="5659"/>
                  <a:pt x="8487" y="5543"/>
                  <a:pt x="8568" y="5369"/>
                </a:cubicBezTo>
                <a:cubicBezTo>
                  <a:pt x="8637" y="5220"/>
                  <a:pt x="8642" y="5069"/>
                  <a:pt x="8579" y="4921"/>
                </a:cubicBezTo>
                <a:lnTo>
                  <a:pt x="8578" y="4920"/>
                </a:lnTo>
                <a:cubicBezTo>
                  <a:pt x="8496" y="4725"/>
                  <a:pt x="8305" y="4598"/>
                  <a:pt x="8091" y="4596"/>
                </a:cubicBezTo>
                <a:lnTo>
                  <a:pt x="7992" y="4595"/>
                </a:lnTo>
                <a:lnTo>
                  <a:pt x="7991" y="4595"/>
                </a:lnTo>
                <a:cubicBezTo>
                  <a:pt x="7923" y="4595"/>
                  <a:pt x="7867" y="4650"/>
                  <a:pt x="7866" y="4718"/>
                </a:cubicBezTo>
                <a:cubicBezTo>
                  <a:pt x="7866" y="4786"/>
                  <a:pt x="7921" y="4842"/>
                  <a:pt x="7990" y="4843"/>
                </a:cubicBezTo>
                <a:lnTo>
                  <a:pt x="8089" y="4844"/>
                </a:lnTo>
                <a:cubicBezTo>
                  <a:pt x="8204" y="4845"/>
                  <a:pt x="8306" y="4913"/>
                  <a:pt x="8349" y="5016"/>
                </a:cubicBezTo>
                <a:cubicBezTo>
                  <a:pt x="8385" y="5099"/>
                  <a:pt x="8382" y="5179"/>
                  <a:pt x="8343" y="5263"/>
                </a:cubicBezTo>
                <a:cubicBezTo>
                  <a:pt x="8299" y="5357"/>
                  <a:pt x="8200" y="5419"/>
                  <a:pt x="8089" y="5421"/>
                </a:cubicBezTo>
                <a:cubicBezTo>
                  <a:pt x="6859" y="5435"/>
                  <a:pt x="5621" y="5441"/>
                  <a:pt x="4383" y="5441"/>
                </a:cubicBezTo>
                <a:cubicBezTo>
                  <a:pt x="3144" y="5441"/>
                  <a:pt x="1906" y="5435"/>
                  <a:pt x="676" y="5421"/>
                </a:cubicBezTo>
                <a:cubicBezTo>
                  <a:pt x="567" y="5419"/>
                  <a:pt x="466" y="5357"/>
                  <a:pt x="422" y="5263"/>
                </a:cubicBezTo>
                <a:cubicBezTo>
                  <a:pt x="382" y="5175"/>
                  <a:pt x="382" y="5091"/>
                  <a:pt x="422" y="5002"/>
                </a:cubicBezTo>
                <a:cubicBezTo>
                  <a:pt x="466" y="4908"/>
                  <a:pt x="567" y="4845"/>
                  <a:pt x="676" y="4844"/>
                </a:cubicBezTo>
                <a:cubicBezTo>
                  <a:pt x="1910" y="4831"/>
                  <a:pt x="3154" y="4824"/>
                  <a:pt x="4397" y="4824"/>
                </a:cubicBezTo>
                <a:cubicBezTo>
                  <a:pt x="5432" y="4824"/>
                  <a:pt x="6467" y="4829"/>
                  <a:pt x="7496" y="4838"/>
                </a:cubicBezTo>
                <a:lnTo>
                  <a:pt x="7497" y="4838"/>
                </a:lnTo>
                <a:cubicBezTo>
                  <a:pt x="7565" y="4838"/>
                  <a:pt x="7620" y="4784"/>
                  <a:pt x="7621" y="4716"/>
                </a:cubicBezTo>
                <a:cubicBezTo>
                  <a:pt x="7621" y="4647"/>
                  <a:pt x="7567" y="4591"/>
                  <a:pt x="7498" y="4591"/>
                </a:cubicBezTo>
                <a:cubicBezTo>
                  <a:pt x="7448" y="4590"/>
                  <a:pt x="7396" y="4590"/>
                  <a:pt x="7345" y="4590"/>
                </a:cubicBezTo>
                <a:lnTo>
                  <a:pt x="7345" y="3084"/>
                </a:lnTo>
                <a:cubicBezTo>
                  <a:pt x="7668" y="3048"/>
                  <a:pt x="7923" y="2869"/>
                  <a:pt x="7972" y="2633"/>
                </a:cubicBezTo>
                <a:cubicBezTo>
                  <a:pt x="7977" y="2607"/>
                  <a:pt x="7980" y="2579"/>
                  <a:pt x="7980" y="2551"/>
                </a:cubicBezTo>
                <a:cubicBezTo>
                  <a:pt x="7980" y="2541"/>
                  <a:pt x="7979" y="2532"/>
                  <a:pt x="7978" y="2521"/>
                </a:cubicBezTo>
                <a:cubicBezTo>
                  <a:pt x="8197" y="2427"/>
                  <a:pt x="8361" y="2283"/>
                  <a:pt x="8468" y="2089"/>
                </a:cubicBezTo>
                <a:cubicBezTo>
                  <a:pt x="8747" y="1582"/>
                  <a:pt x="8553" y="840"/>
                  <a:pt x="8254" y="366"/>
                </a:cubicBezTo>
                <a:cubicBezTo>
                  <a:pt x="8206" y="290"/>
                  <a:pt x="8126" y="246"/>
                  <a:pt x="8037" y="246"/>
                </a:cubicBezTo>
                <a:cubicBezTo>
                  <a:pt x="8033" y="246"/>
                  <a:pt x="8029" y="246"/>
                  <a:pt x="8025" y="246"/>
                </a:cubicBezTo>
                <a:cubicBezTo>
                  <a:pt x="7931" y="250"/>
                  <a:pt x="7849" y="303"/>
                  <a:pt x="7807" y="387"/>
                </a:cubicBezTo>
                <a:cubicBezTo>
                  <a:pt x="7773" y="452"/>
                  <a:pt x="7741" y="521"/>
                  <a:pt x="7711" y="593"/>
                </a:cubicBezTo>
                <a:cubicBezTo>
                  <a:pt x="7641" y="367"/>
                  <a:pt x="7547" y="195"/>
                  <a:pt x="7433" y="78"/>
                </a:cubicBezTo>
                <a:cubicBezTo>
                  <a:pt x="7384" y="28"/>
                  <a:pt x="7319" y="0"/>
                  <a:pt x="7249" y="0"/>
                </a:cubicBezTo>
                <a:cubicBezTo>
                  <a:pt x="7179" y="0"/>
                  <a:pt x="7114" y="28"/>
                  <a:pt x="7065" y="78"/>
                </a:cubicBezTo>
                <a:cubicBezTo>
                  <a:pt x="6951" y="195"/>
                  <a:pt x="6857" y="367"/>
                  <a:pt x="6787" y="593"/>
                </a:cubicBezTo>
                <a:cubicBezTo>
                  <a:pt x="6757" y="521"/>
                  <a:pt x="6725" y="452"/>
                  <a:pt x="6691" y="387"/>
                </a:cubicBezTo>
                <a:cubicBezTo>
                  <a:pt x="6649" y="303"/>
                  <a:pt x="6567" y="250"/>
                  <a:pt x="6473" y="246"/>
                </a:cubicBezTo>
                <a:cubicBezTo>
                  <a:pt x="6469" y="246"/>
                  <a:pt x="6465" y="246"/>
                  <a:pt x="6461" y="246"/>
                </a:cubicBezTo>
                <a:cubicBezTo>
                  <a:pt x="6372" y="246"/>
                  <a:pt x="6292" y="290"/>
                  <a:pt x="6244" y="366"/>
                </a:cubicBezTo>
                <a:cubicBezTo>
                  <a:pt x="5945" y="840"/>
                  <a:pt x="5751" y="1582"/>
                  <a:pt x="6030" y="2089"/>
                </a:cubicBezTo>
                <a:cubicBezTo>
                  <a:pt x="6129" y="2267"/>
                  <a:pt x="6275" y="2403"/>
                  <a:pt x="6468" y="2497"/>
                </a:cubicBezTo>
                <a:cubicBezTo>
                  <a:pt x="6465" y="2515"/>
                  <a:pt x="6463" y="2534"/>
                  <a:pt x="6463" y="2551"/>
                </a:cubicBezTo>
                <a:cubicBezTo>
                  <a:pt x="6463" y="2569"/>
                  <a:pt x="6465" y="2586"/>
                  <a:pt x="6467" y="2602"/>
                </a:cubicBezTo>
                <a:cubicBezTo>
                  <a:pt x="6497" y="2851"/>
                  <a:pt x="6760" y="3046"/>
                  <a:pt x="7098" y="3084"/>
                </a:cubicBezTo>
                <a:lnTo>
                  <a:pt x="7098" y="3507"/>
                </a:lnTo>
                <a:cubicBezTo>
                  <a:pt x="7063" y="3461"/>
                  <a:pt x="7026" y="3418"/>
                  <a:pt x="6984" y="3377"/>
                </a:cubicBezTo>
                <a:cubicBezTo>
                  <a:pt x="6757" y="3149"/>
                  <a:pt x="6454" y="3025"/>
                  <a:pt x="6137" y="3025"/>
                </a:cubicBezTo>
                <a:cubicBezTo>
                  <a:pt x="6088" y="3025"/>
                  <a:pt x="6039" y="3028"/>
                  <a:pt x="5989" y="3034"/>
                </a:cubicBezTo>
                <a:cubicBezTo>
                  <a:pt x="5932" y="3040"/>
                  <a:pt x="5888" y="3085"/>
                  <a:pt x="5881" y="3142"/>
                </a:cubicBezTo>
                <a:cubicBezTo>
                  <a:pt x="5836" y="3511"/>
                  <a:pt x="5961" y="3874"/>
                  <a:pt x="6223" y="4137"/>
                </a:cubicBezTo>
                <a:cubicBezTo>
                  <a:pt x="6452" y="4365"/>
                  <a:pt x="6754" y="4489"/>
                  <a:pt x="7071" y="4489"/>
                </a:cubicBezTo>
                <a:lnTo>
                  <a:pt x="7098" y="4489"/>
                </a:lnTo>
                <a:lnTo>
                  <a:pt x="7098" y="4587"/>
                </a:lnTo>
                <a:cubicBezTo>
                  <a:pt x="6224" y="4580"/>
                  <a:pt x="5348" y="4576"/>
                  <a:pt x="4470" y="4576"/>
                </a:cubicBezTo>
                <a:lnTo>
                  <a:pt x="4470" y="4370"/>
                </a:lnTo>
                <a:lnTo>
                  <a:pt x="4487" y="4370"/>
                </a:lnTo>
                <a:cubicBezTo>
                  <a:pt x="4805" y="4370"/>
                  <a:pt x="5108" y="4246"/>
                  <a:pt x="5335" y="4018"/>
                </a:cubicBezTo>
                <a:cubicBezTo>
                  <a:pt x="5597" y="3755"/>
                  <a:pt x="5723" y="3392"/>
                  <a:pt x="5678" y="3023"/>
                </a:cubicBezTo>
                <a:cubicBezTo>
                  <a:pt x="5671" y="2966"/>
                  <a:pt x="5627" y="2921"/>
                  <a:pt x="5569" y="2915"/>
                </a:cubicBezTo>
                <a:cubicBezTo>
                  <a:pt x="5520" y="2909"/>
                  <a:pt x="5470" y="2906"/>
                  <a:pt x="5421" y="2906"/>
                </a:cubicBezTo>
                <a:cubicBezTo>
                  <a:pt x="5105" y="2906"/>
                  <a:pt x="4802" y="3030"/>
                  <a:pt x="4575" y="3258"/>
                </a:cubicBezTo>
                <a:cubicBezTo>
                  <a:pt x="4537" y="3295"/>
                  <a:pt x="4503" y="3335"/>
                  <a:pt x="4470" y="3376"/>
                </a:cubicBezTo>
                <a:lnTo>
                  <a:pt x="4470" y="3084"/>
                </a:lnTo>
                <a:cubicBezTo>
                  <a:pt x="4793" y="3048"/>
                  <a:pt x="5048" y="2869"/>
                  <a:pt x="5096" y="2633"/>
                </a:cubicBezTo>
                <a:cubicBezTo>
                  <a:pt x="5101" y="2607"/>
                  <a:pt x="5104" y="2580"/>
                  <a:pt x="5104" y="2552"/>
                </a:cubicBezTo>
                <a:cubicBezTo>
                  <a:pt x="5104" y="2542"/>
                  <a:pt x="5104" y="2532"/>
                  <a:pt x="5103" y="2521"/>
                </a:cubicBezTo>
                <a:cubicBezTo>
                  <a:pt x="5322" y="2427"/>
                  <a:pt x="5486" y="2283"/>
                  <a:pt x="5592" y="2089"/>
                </a:cubicBezTo>
                <a:cubicBezTo>
                  <a:pt x="5872" y="1582"/>
                  <a:pt x="5678" y="840"/>
                  <a:pt x="5379" y="366"/>
                </a:cubicBezTo>
                <a:cubicBezTo>
                  <a:pt x="5331" y="290"/>
                  <a:pt x="5251" y="246"/>
                  <a:pt x="5161" y="246"/>
                </a:cubicBezTo>
                <a:cubicBezTo>
                  <a:pt x="5157" y="246"/>
                  <a:pt x="5153" y="246"/>
                  <a:pt x="5149" y="246"/>
                </a:cubicBezTo>
                <a:cubicBezTo>
                  <a:pt x="5057" y="250"/>
                  <a:pt x="4974" y="304"/>
                  <a:pt x="4931" y="387"/>
                </a:cubicBezTo>
                <a:cubicBezTo>
                  <a:pt x="4899" y="452"/>
                  <a:pt x="4866" y="521"/>
                  <a:pt x="4836" y="593"/>
                </a:cubicBezTo>
                <a:cubicBezTo>
                  <a:pt x="4766" y="367"/>
                  <a:pt x="4672" y="195"/>
                  <a:pt x="4557" y="78"/>
                </a:cubicBezTo>
                <a:cubicBezTo>
                  <a:pt x="4509" y="28"/>
                  <a:pt x="4443" y="0"/>
                  <a:pt x="4374" y="0"/>
                </a:cubicBezTo>
                <a:cubicBezTo>
                  <a:pt x="4304" y="0"/>
                  <a:pt x="4238" y="28"/>
                  <a:pt x="4190" y="78"/>
                </a:cubicBezTo>
                <a:cubicBezTo>
                  <a:pt x="4075" y="195"/>
                  <a:pt x="3982" y="368"/>
                  <a:pt x="3911" y="593"/>
                </a:cubicBezTo>
                <a:cubicBezTo>
                  <a:pt x="3881" y="521"/>
                  <a:pt x="3850" y="452"/>
                  <a:pt x="3816" y="387"/>
                </a:cubicBezTo>
                <a:cubicBezTo>
                  <a:pt x="3775" y="304"/>
                  <a:pt x="3691" y="250"/>
                  <a:pt x="3598" y="246"/>
                </a:cubicBezTo>
                <a:cubicBezTo>
                  <a:pt x="3594" y="246"/>
                  <a:pt x="3590" y="246"/>
                  <a:pt x="3586" y="246"/>
                </a:cubicBezTo>
                <a:cubicBezTo>
                  <a:pt x="3498" y="246"/>
                  <a:pt x="3416" y="290"/>
                  <a:pt x="3369" y="366"/>
                </a:cubicBezTo>
                <a:cubicBezTo>
                  <a:pt x="3069" y="841"/>
                  <a:pt x="2875" y="1582"/>
                  <a:pt x="3155" y="2089"/>
                </a:cubicBezTo>
                <a:cubicBezTo>
                  <a:pt x="3253" y="2267"/>
                  <a:pt x="3400" y="2404"/>
                  <a:pt x="3592" y="2497"/>
                </a:cubicBezTo>
                <a:cubicBezTo>
                  <a:pt x="3590" y="2515"/>
                  <a:pt x="3589" y="2534"/>
                  <a:pt x="3589" y="2552"/>
                </a:cubicBezTo>
                <a:cubicBezTo>
                  <a:pt x="3589" y="2569"/>
                  <a:pt x="3590" y="2586"/>
                  <a:pt x="3592" y="2602"/>
                </a:cubicBezTo>
                <a:cubicBezTo>
                  <a:pt x="3622" y="2851"/>
                  <a:pt x="3884" y="3046"/>
                  <a:pt x="4223" y="3084"/>
                </a:cubicBezTo>
                <a:lnTo>
                  <a:pt x="4223" y="4576"/>
                </a:lnTo>
                <a:cubicBezTo>
                  <a:pt x="3346" y="4577"/>
                  <a:pt x="2469" y="4580"/>
                  <a:pt x="1595" y="4587"/>
                </a:cubicBezTo>
                <a:lnTo>
                  <a:pt x="1595" y="4568"/>
                </a:lnTo>
                <a:lnTo>
                  <a:pt x="1621" y="4568"/>
                </a:lnTo>
                <a:cubicBezTo>
                  <a:pt x="1937" y="4568"/>
                  <a:pt x="2240" y="4443"/>
                  <a:pt x="2468" y="4216"/>
                </a:cubicBezTo>
                <a:cubicBezTo>
                  <a:pt x="2731" y="3952"/>
                  <a:pt x="2856" y="3590"/>
                  <a:pt x="2811" y="3220"/>
                </a:cubicBezTo>
                <a:cubicBezTo>
                  <a:pt x="2804" y="3164"/>
                  <a:pt x="2759" y="3119"/>
                  <a:pt x="2703" y="3111"/>
                </a:cubicBezTo>
                <a:cubicBezTo>
                  <a:pt x="2653" y="3105"/>
                  <a:pt x="2604" y="3102"/>
                  <a:pt x="2555" y="3102"/>
                </a:cubicBezTo>
                <a:cubicBezTo>
                  <a:pt x="2238" y="3102"/>
                  <a:pt x="1935" y="3227"/>
                  <a:pt x="1707" y="3455"/>
                </a:cubicBezTo>
                <a:cubicBezTo>
                  <a:pt x="1667" y="3496"/>
                  <a:pt x="1629" y="3539"/>
                  <a:pt x="1595" y="3584"/>
                </a:cubicBezTo>
                <a:lnTo>
                  <a:pt x="1595" y="3084"/>
                </a:lnTo>
                <a:cubicBezTo>
                  <a:pt x="1918" y="3048"/>
                  <a:pt x="2172" y="2869"/>
                  <a:pt x="2221" y="2633"/>
                </a:cubicBezTo>
                <a:cubicBezTo>
                  <a:pt x="2226" y="2607"/>
                  <a:pt x="2230" y="2580"/>
                  <a:pt x="2230" y="2552"/>
                </a:cubicBezTo>
                <a:cubicBezTo>
                  <a:pt x="2230" y="2541"/>
                  <a:pt x="2230" y="2531"/>
                  <a:pt x="2229" y="2520"/>
                </a:cubicBezTo>
                <a:cubicBezTo>
                  <a:pt x="2396" y="2447"/>
                  <a:pt x="2533" y="2346"/>
                  <a:pt x="2635" y="2213"/>
                </a:cubicBezTo>
                <a:cubicBezTo>
                  <a:pt x="2855" y="1932"/>
                  <a:pt x="2911" y="1518"/>
                  <a:pt x="2793" y="1048"/>
                </a:cubicBezTo>
                <a:cubicBezTo>
                  <a:pt x="2778" y="991"/>
                  <a:pt x="2728" y="954"/>
                  <a:pt x="2672" y="954"/>
                </a:cubicBezTo>
                <a:cubicBezTo>
                  <a:pt x="2663" y="954"/>
                  <a:pt x="2652" y="955"/>
                  <a:pt x="2642" y="957"/>
                </a:cubicBezTo>
                <a:cubicBezTo>
                  <a:pt x="2575" y="974"/>
                  <a:pt x="2536" y="1042"/>
                  <a:pt x="2552" y="1109"/>
                </a:cubicBezTo>
                <a:cubicBezTo>
                  <a:pt x="2609" y="1337"/>
                  <a:pt x="2670" y="1764"/>
                  <a:pt x="2440" y="2060"/>
                </a:cubicBezTo>
                <a:cubicBezTo>
                  <a:pt x="2264" y="2286"/>
                  <a:pt x="1948" y="2400"/>
                  <a:pt x="1498" y="2400"/>
                </a:cubicBezTo>
                <a:cubicBezTo>
                  <a:pt x="993" y="2400"/>
                  <a:pt x="655" y="2255"/>
                  <a:pt x="498" y="1969"/>
                </a:cubicBezTo>
                <a:cubicBezTo>
                  <a:pt x="277" y="1569"/>
                  <a:pt x="434" y="927"/>
                  <a:pt x="703" y="499"/>
                </a:cubicBezTo>
                <a:cubicBezTo>
                  <a:pt x="704" y="497"/>
                  <a:pt x="707" y="495"/>
                  <a:pt x="712" y="495"/>
                </a:cubicBezTo>
                <a:cubicBezTo>
                  <a:pt x="717" y="495"/>
                  <a:pt x="719" y="498"/>
                  <a:pt x="720" y="500"/>
                </a:cubicBezTo>
                <a:cubicBezTo>
                  <a:pt x="765" y="590"/>
                  <a:pt x="810" y="689"/>
                  <a:pt x="850" y="793"/>
                </a:cubicBezTo>
                <a:cubicBezTo>
                  <a:pt x="882" y="874"/>
                  <a:pt x="958" y="926"/>
                  <a:pt x="1043" y="926"/>
                </a:cubicBezTo>
                <a:cubicBezTo>
                  <a:pt x="1047" y="926"/>
                  <a:pt x="1051" y="926"/>
                  <a:pt x="1055" y="926"/>
                </a:cubicBezTo>
                <a:cubicBezTo>
                  <a:pt x="1145" y="921"/>
                  <a:pt x="1222" y="858"/>
                  <a:pt x="1244" y="770"/>
                </a:cubicBezTo>
                <a:cubicBezTo>
                  <a:pt x="1305" y="534"/>
                  <a:pt x="1391" y="355"/>
                  <a:pt x="1493" y="251"/>
                </a:cubicBezTo>
                <a:cubicBezTo>
                  <a:pt x="1493" y="251"/>
                  <a:pt x="1495" y="249"/>
                  <a:pt x="1498" y="249"/>
                </a:cubicBezTo>
                <a:cubicBezTo>
                  <a:pt x="1503" y="249"/>
                  <a:pt x="1505" y="251"/>
                  <a:pt x="1505" y="251"/>
                </a:cubicBezTo>
                <a:cubicBezTo>
                  <a:pt x="1606" y="355"/>
                  <a:pt x="1692" y="534"/>
                  <a:pt x="1753" y="770"/>
                </a:cubicBezTo>
                <a:cubicBezTo>
                  <a:pt x="1776" y="858"/>
                  <a:pt x="1851" y="921"/>
                  <a:pt x="1942" y="926"/>
                </a:cubicBezTo>
                <a:cubicBezTo>
                  <a:pt x="1946" y="926"/>
                  <a:pt x="1950" y="926"/>
                  <a:pt x="1954" y="926"/>
                </a:cubicBezTo>
                <a:cubicBezTo>
                  <a:pt x="2039" y="926"/>
                  <a:pt x="2116" y="874"/>
                  <a:pt x="2147" y="793"/>
                </a:cubicBezTo>
                <a:cubicBezTo>
                  <a:pt x="2188" y="689"/>
                  <a:pt x="2232" y="590"/>
                  <a:pt x="2278" y="500"/>
                </a:cubicBezTo>
                <a:cubicBezTo>
                  <a:pt x="2279" y="498"/>
                  <a:pt x="2281" y="495"/>
                  <a:pt x="2286" y="495"/>
                </a:cubicBezTo>
                <a:cubicBezTo>
                  <a:pt x="2291" y="495"/>
                  <a:pt x="2292" y="497"/>
                  <a:pt x="2293" y="499"/>
                </a:cubicBezTo>
                <a:cubicBezTo>
                  <a:pt x="2328" y="552"/>
                  <a:pt x="2360" y="609"/>
                  <a:pt x="2389" y="671"/>
                </a:cubicBezTo>
                <a:cubicBezTo>
                  <a:pt x="2412" y="715"/>
                  <a:pt x="2456" y="740"/>
                  <a:pt x="2502" y="740"/>
                </a:cubicBezTo>
                <a:cubicBezTo>
                  <a:pt x="2520" y="740"/>
                  <a:pt x="2539" y="736"/>
                  <a:pt x="2557" y="727"/>
                </a:cubicBezTo>
                <a:cubicBezTo>
                  <a:pt x="2618" y="697"/>
                  <a:pt x="2643" y="622"/>
                  <a:pt x="2612" y="561"/>
                </a:cubicBezTo>
                <a:cubicBezTo>
                  <a:pt x="2578" y="492"/>
                  <a:pt x="2542" y="427"/>
                  <a:pt x="2504" y="366"/>
                </a:cubicBezTo>
                <a:cubicBezTo>
                  <a:pt x="2456" y="290"/>
                  <a:pt x="2376" y="247"/>
                  <a:pt x="2287" y="247"/>
                </a:cubicBezTo>
                <a:cubicBezTo>
                  <a:pt x="2283" y="247"/>
                  <a:pt x="2279" y="247"/>
                  <a:pt x="2275" y="247"/>
                </a:cubicBezTo>
                <a:cubicBezTo>
                  <a:pt x="2182" y="251"/>
                  <a:pt x="2098" y="304"/>
                  <a:pt x="2056" y="387"/>
                </a:cubicBezTo>
                <a:cubicBezTo>
                  <a:pt x="2024" y="452"/>
                  <a:pt x="1991" y="521"/>
                  <a:pt x="1961" y="593"/>
                </a:cubicBezTo>
                <a:cubicBezTo>
                  <a:pt x="1890" y="368"/>
                  <a:pt x="1797" y="195"/>
                  <a:pt x="1682" y="78"/>
                </a:cubicBezTo>
                <a:cubicBezTo>
                  <a:pt x="1634" y="29"/>
                  <a:pt x="1568" y="0"/>
                  <a:pt x="14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" name="Google Shape;1579;p71">
            <a:extLst>
              <a:ext uri="{FF2B5EF4-FFF2-40B4-BE49-F238E27FC236}">
                <a16:creationId xmlns:a16="http://schemas.microsoft.com/office/drawing/2014/main" id="{BB41CDC9-9E0E-0F8D-A54C-EFED92D27D42}"/>
              </a:ext>
            </a:extLst>
          </p:cNvPr>
          <p:cNvGrpSpPr/>
          <p:nvPr/>
        </p:nvGrpSpPr>
        <p:grpSpPr>
          <a:xfrm>
            <a:off x="483434" y="1643800"/>
            <a:ext cx="415932" cy="415070"/>
            <a:chOff x="3269902" y="3210274"/>
            <a:chExt cx="242682" cy="242164"/>
          </a:xfrm>
        </p:grpSpPr>
        <p:sp>
          <p:nvSpPr>
            <p:cNvPr id="27" name="Google Shape;1580;p71">
              <a:extLst>
                <a:ext uri="{FF2B5EF4-FFF2-40B4-BE49-F238E27FC236}">
                  <a16:creationId xmlns:a16="http://schemas.microsoft.com/office/drawing/2014/main" id="{64A41519-1B8A-AC97-557A-A857A35E4EDE}"/>
                </a:ext>
              </a:extLst>
            </p:cNvPr>
            <p:cNvSpPr/>
            <p:nvPr/>
          </p:nvSpPr>
          <p:spPr>
            <a:xfrm>
              <a:off x="3269902" y="3345890"/>
              <a:ext cx="242682" cy="106548"/>
            </a:xfrm>
            <a:custGeom>
              <a:avLst/>
              <a:gdLst/>
              <a:ahLst/>
              <a:cxnLst/>
              <a:rect l="l" t="t" r="r" b="b"/>
              <a:pathLst>
                <a:path w="8498" h="3731" extrusionOk="0">
                  <a:moveTo>
                    <a:pt x="1120" y="249"/>
                  </a:moveTo>
                  <a:cubicBezTo>
                    <a:pt x="1442" y="249"/>
                    <a:pt x="1755" y="368"/>
                    <a:pt x="1998" y="591"/>
                  </a:cubicBezTo>
                  <a:cubicBezTo>
                    <a:pt x="2296" y="865"/>
                    <a:pt x="2447" y="1260"/>
                    <a:pt x="2410" y="1661"/>
                  </a:cubicBezTo>
                  <a:cubicBezTo>
                    <a:pt x="2335" y="1675"/>
                    <a:pt x="2259" y="1681"/>
                    <a:pt x="2184" y="1681"/>
                  </a:cubicBezTo>
                  <a:cubicBezTo>
                    <a:pt x="1863" y="1681"/>
                    <a:pt x="1550" y="1562"/>
                    <a:pt x="1308" y="1340"/>
                  </a:cubicBezTo>
                  <a:cubicBezTo>
                    <a:pt x="1010" y="1065"/>
                    <a:pt x="859" y="670"/>
                    <a:pt x="896" y="268"/>
                  </a:cubicBezTo>
                  <a:cubicBezTo>
                    <a:pt x="970" y="255"/>
                    <a:pt x="1045" y="249"/>
                    <a:pt x="1120" y="249"/>
                  </a:cubicBezTo>
                  <a:close/>
                  <a:moveTo>
                    <a:pt x="4107" y="248"/>
                  </a:moveTo>
                  <a:cubicBezTo>
                    <a:pt x="4428" y="248"/>
                    <a:pt x="4741" y="368"/>
                    <a:pt x="4983" y="591"/>
                  </a:cubicBezTo>
                  <a:cubicBezTo>
                    <a:pt x="5282" y="865"/>
                    <a:pt x="5433" y="1260"/>
                    <a:pt x="5397" y="1661"/>
                  </a:cubicBezTo>
                  <a:cubicBezTo>
                    <a:pt x="5322" y="1675"/>
                    <a:pt x="5247" y="1681"/>
                    <a:pt x="5172" y="1681"/>
                  </a:cubicBezTo>
                  <a:cubicBezTo>
                    <a:pt x="5118" y="1681"/>
                    <a:pt x="5063" y="1678"/>
                    <a:pt x="5008" y="1671"/>
                  </a:cubicBezTo>
                  <a:cubicBezTo>
                    <a:pt x="5009" y="1644"/>
                    <a:pt x="5002" y="1617"/>
                    <a:pt x="4985" y="1594"/>
                  </a:cubicBezTo>
                  <a:cubicBezTo>
                    <a:pt x="4750" y="1271"/>
                    <a:pt x="4404" y="1057"/>
                    <a:pt x="4022" y="985"/>
                  </a:cubicBezTo>
                  <a:cubicBezTo>
                    <a:pt x="3908" y="765"/>
                    <a:pt x="3859" y="515"/>
                    <a:pt x="3881" y="269"/>
                  </a:cubicBezTo>
                  <a:lnTo>
                    <a:pt x="3881" y="268"/>
                  </a:lnTo>
                  <a:cubicBezTo>
                    <a:pt x="3956" y="255"/>
                    <a:pt x="4032" y="248"/>
                    <a:pt x="4107" y="248"/>
                  </a:cubicBezTo>
                  <a:close/>
                  <a:moveTo>
                    <a:pt x="6723" y="1206"/>
                  </a:moveTo>
                  <a:cubicBezTo>
                    <a:pt x="7108" y="1206"/>
                    <a:pt x="7472" y="1376"/>
                    <a:pt x="7718" y="1673"/>
                  </a:cubicBezTo>
                  <a:cubicBezTo>
                    <a:pt x="7487" y="2003"/>
                    <a:pt x="7116" y="2207"/>
                    <a:pt x="6711" y="2223"/>
                  </a:cubicBezTo>
                  <a:cubicBezTo>
                    <a:pt x="6692" y="2224"/>
                    <a:pt x="6673" y="2225"/>
                    <a:pt x="6654" y="2225"/>
                  </a:cubicBezTo>
                  <a:cubicBezTo>
                    <a:pt x="6270" y="2225"/>
                    <a:pt x="5907" y="2053"/>
                    <a:pt x="5661" y="1759"/>
                  </a:cubicBezTo>
                  <a:cubicBezTo>
                    <a:pt x="5893" y="1428"/>
                    <a:pt x="6263" y="1224"/>
                    <a:pt x="6669" y="1207"/>
                  </a:cubicBezTo>
                  <a:cubicBezTo>
                    <a:pt x="6687" y="1206"/>
                    <a:pt x="6705" y="1206"/>
                    <a:pt x="6723" y="1206"/>
                  </a:cubicBezTo>
                  <a:close/>
                  <a:moveTo>
                    <a:pt x="5461" y="1905"/>
                  </a:moveTo>
                  <a:cubicBezTo>
                    <a:pt x="5513" y="1970"/>
                    <a:pt x="5571" y="2030"/>
                    <a:pt x="5633" y="2085"/>
                  </a:cubicBezTo>
                  <a:cubicBezTo>
                    <a:pt x="5583" y="2129"/>
                    <a:pt x="5536" y="2180"/>
                    <a:pt x="5492" y="2234"/>
                  </a:cubicBezTo>
                  <a:cubicBezTo>
                    <a:pt x="5350" y="2408"/>
                    <a:pt x="5241" y="2614"/>
                    <a:pt x="5168" y="2848"/>
                  </a:cubicBezTo>
                  <a:cubicBezTo>
                    <a:pt x="5083" y="2842"/>
                    <a:pt x="4999" y="2836"/>
                    <a:pt x="4915" y="2830"/>
                  </a:cubicBezTo>
                  <a:cubicBezTo>
                    <a:pt x="4998" y="2545"/>
                    <a:pt x="5128" y="2287"/>
                    <a:pt x="5299" y="2078"/>
                  </a:cubicBezTo>
                  <a:cubicBezTo>
                    <a:pt x="5350" y="2015"/>
                    <a:pt x="5404" y="1957"/>
                    <a:pt x="5461" y="1905"/>
                  </a:cubicBezTo>
                  <a:close/>
                  <a:moveTo>
                    <a:pt x="3737" y="1206"/>
                  </a:moveTo>
                  <a:cubicBezTo>
                    <a:pt x="4122" y="1206"/>
                    <a:pt x="4486" y="1376"/>
                    <a:pt x="4732" y="1673"/>
                  </a:cubicBezTo>
                  <a:cubicBezTo>
                    <a:pt x="4502" y="2003"/>
                    <a:pt x="4131" y="2207"/>
                    <a:pt x="3725" y="2223"/>
                  </a:cubicBezTo>
                  <a:cubicBezTo>
                    <a:pt x="3707" y="2225"/>
                    <a:pt x="3688" y="2225"/>
                    <a:pt x="3670" y="2225"/>
                  </a:cubicBezTo>
                  <a:cubicBezTo>
                    <a:pt x="3656" y="2225"/>
                    <a:pt x="3643" y="2225"/>
                    <a:pt x="3629" y="2224"/>
                  </a:cubicBezTo>
                  <a:lnTo>
                    <a:pt x="3626" y="2224"/>
                  </a:lnTo>
                  <a:cubicBezTo>
                    <a:pt x="3558" y="2224"/>
                    <a:pt x="3504" y="2278"/>
                    <a:pt x="3502" y="2345"/>
                  </a:cubicBezTo>
                  <a:cubicBezTo>
                    <a:pt x="3500" y="2414"/>
                    <a:pt x="3554" y="2471"/>
                    <a:pt x="3622" y="2473"/>
                  </a:cubicBezTo>
                  <a:lnTo>
                    <a:pt x="3669" y="2473"/>
                  </a:lnTo>
                  <a:cubicBezTo>
                    <a:pt x="3691" y="2473"/>
                    <a:pt x="3714" y="2473"/>
                    <a:pt x="3736" y="2472"/>
                  </a:cubicBezTo>
                  <a:cubicBezTo>
                    <a:pt x="4183" y="2453"/>
                    <a:pt x="4595" y="2243"/>
                    <a:pt x="4871" y="1901"/>
                  </a:cubicBezTo>
                  <a:cubicBezTo>
                    <a:pt x="4947" y="1915"/>
                    <a:pt x="5024" y="1925"/>
                    <a:pt x="5100" y="1928"/>
                  </a:cubicBezTo>
                  <a:cubicBezTo>
                    <a:pt x="4901" y="2175"/>
                    <a:pt x="4750" y="2481"/>
                    <a:pt x="4661" y="2818"/>
                  </a:cubicBezTo>
                  <a:cubicBezTo>
                    <a:pt x="4470" y="2810"/>
                    <a:pt x="4280" y="2806"/>
                    <a:pt x="4091" y="2806"/>
                  </a:cubicBezTo>
                  <a:cubicBezTo>
                    <a:pt x="3773" y="2806"/>
                    <a:pt x="3457" y="2817"/>
                    <a:pt x="3147" y="2841"/>
                  </a:cubicBezTo>
                  <a:cubicBezTo>
                    <a:pt x="2902" y="2859"/>
                    <a:pt x="2660" y="2884"/>
                    <a:pt x="2422" y="2916"/>
                  </a:cubicBezTo>
                  <a:cubicBezTo>
                    <a:pt x="2485" y="2717"/>
                    <a:pt x="2580" y="2537"/>
                    <a:pt x="2699" y="2391"/>
                  </a:cubicBezTo>
                  <a:cubicBezTo>
                    <a:pt x="2746" y="2333"/>
                    <a:pt x="2797" y="2281"/>
                    <a:pt x="2850" y="2237"/>
                  </a:cubicBezTo>
                  <a:cubicBezTo>
                    <a:pt x="2929" y="2287"/>
                    <a:pt x="3015" y="2331"/>
                    <a:pt x="3104" y="2366"/>
                  </a:cubicBezTo>
                  <a:cubicBezTo>
                    <a:pt x="3119" y="2371"/>
                    <a:pt x="3134" y="2374"/>
                    <a:pt x="3149" y="2374"/>
                  </a:cubicBezTo>
                  <a:cubicBezTo>
                    <a:pt x="3199" y="2374"/>
                    <a:pt x="3246" y="2344"/>
                    <a:pt x="3265" y="2296"/>
                  </a:cubicBezTo>
                  <a:cubicBezTo>
                    <a:pt x="3290" y="2232"/>
                    <a:pt x="3259" y="2160"/>
                    <a:pt x="3195" y="2135"/>
                  </a:cubicBezTo>
                  <a:cubicBezTo>
                    <a:pt x="2993" y="2055"/>
                    <a:pt x="2815" y="1926"/>
                    <a:pt x="2676" y="1759"/>
                  </a:cubicBezTo>
                  <a:cubicBezTo>
                    <a:pt x="2906" y="1428"/>
                    <a:pt x="3277" y="1225"/>
                    <a:pt x="3683" y="1207"/>
                  </a:cubicBezTo>
                  <a:cubicBezTo>
                    <a:pt x="3701" y="1206"/>
                    <a:pt x="3719" y="1206"/>
                    <a:pt x="3737" y="1206"/>
                  </a:cubicBezTo>
                  <a:close/>
                  <a:moveTo>
                    <a:pt x="2474" y="1905"/>
                  </a:moveTo>
                  <a:cubicBezTo>
                    <a:pt x="2527" y="1970"/>
                    <a:pt x="2585" y="2030"/>
                    <a:pt x="2646" y="2085"/>
                  </a:cubicBezTo>
                  <a:cubicBezTo>
                    <a:pt x="2597" y="2129"/>
                    <a:pt x="2550" y="2180"/>
                    <a:pt x="2505" y="2235"/>
                  </a:cubicBezTo>
                  <a:cubicBezTo>
                    <a:pt x="2344" y="2432"/>
                    <a:pt x="2223" y="2681"/>
                    <a:pt x="2151" y="2956"/>
                  </a:cubicBezTo>
                  <a:cubicBezTo>
                    <a:pt x="2062" y="2970"/>
                    <a:pt x="1975" y="2985"/>
                    <a:pt x="1886" y="3002"/>
                  </a:cubicBezTo>
                  <a:cubicBezTo>
                    <a:pt x="1962" y="2647"/>
                    <a:pt x="2107" y="2330"/>
                    <a:pt x="2312" y="2078"/>
                  </a:cubicBezTo>
                  <a:cubicBezTo>
                    <a:pt x="2363" y="2015"/>
                    <a:pt x="2419" y="1957"/>
                    <a:pt x="2474" y="1905"/>
                  </a:cubicBezTo>
                  <a:close/>
                  <a:moveTo>
                    <a:pt x="4092" y="3054"/>
                  </a:moveTo>
                  <a:cubicBezTo>
                    <a:pt x="4644" y="3054"/>
                    <a:pt x="5205" y="3089"/>
                    <a:pt x="5771" y="3158"/>
                  </a:cubicBezTo>
                  <a:cubicBezTo>
                    <a:pt x="6443" y="3241"/>
                    <a:pt x="7045" y="3365"/>
                    <a:pt x="7509" y="3482"/>
                  </a:cubicBezTo>
                  <a:lnTo>
                    <a:pt x="913" y="3482"/>
                  </a:lnTo>
                  <a:cubicBezTo>
                    <a:pt x="1628" y="3279"/>
                    <a:pt x="2381" y="3147"/>
                    <a:pt x="3160" y="3088"/>
                  </a:cubicBezTo>
                  <a:cubicBezTo>
                    <a:pt x="3467" y="3066"/>
                    <a:pt x="3778" y="3054"/>
                    <a:pt x="4092" y="3054"/>
                  </a:cubicBezTo>
                  <a:close/>
                  <a:moveTo>
                    <a:pt x="1121" y="0"/>
                  </a:moveTo>
                  <a:cubicBezTo>
                    <a:pt x="998" y="0"/>
                    <a:pt x="875" y="15"/>
                    <a:pt x="753" y="44"/>
                  </a:cubicBezTo>
                  <a:cubicBezTo>
                    <a:pt x="704" y="56"/>
                    <a:pt x="668" y="97"/>
                    <a:pt x="659" y="146"/>
                  </a:cubicBezTo>
                  <a:cubicBezTo>
                    <a:pt x="580" y="658"/>
                    <a:pt x="760" y="1173"/>
                    <a:pt x="1140" y="1522"/>
                  </a:cubicBezTo>
                  <a:cubicBezTo>
                    <a:pt x="1411" y="1771"/>
                    <a:pt x="1756" y="1912"/>
                    <a:pt x="2114" y="1928"/>
                  </a:cubicBezTo>
                  <a:cubicBezTo>
                    <a:pt x="1867" y="2235"/>
                    <a:pt x="1698" y="2621"/>
                    <a:pt x="1623" y="3053"/>
                  </a:cubicBezTo>
                  <a:cubicBezTo>
                    <a:pt x="1093" y="3163"/>
                    <a:pt x="581" y="3309"/>
                    <a:pt x="90" y="3490"/>
                  </a:cubicBezTo>
                  <a:cubicBezTo>
                    <a:pt x="34" y="3510"/>
                    <a:pt x="0" y="3569"/>
                    <a:pt x="11" y="3628"/>
                  </a:cubicBezTo>
                  <a:cubicBezTo>
                    <a:pt x="21" y="3688"/>
                    <a:pt x="73" y="3731"/>
                    <a:pt x="133" y="3731"/>
                  </a:cubicBezTo>
                  <a:lnTo>
                    <a:pt x="8365" y="3731"/>
                  </a:lnTo>
                  <a:cubicBezTo>
                    <a:pt x="8424" y="3731"/>
                    <a:pt x="8476" y="3688"/>
                    <a:pt x="8487" y="3628"/>
                  </a:cubicBezTo>
                  <a:cubicBezTo>
                    <a:pt x="8497" y="3569"/>
                    <a:pt x="8464" y="3510"/>
                    <a:pt x="8408" y="3490"/>
                  </a:cubicBezTo>
                  <a:cubicBezTo>
                    <a:pt x="8366" y="3474"/>
                    <a:pt x="7347" y="3102"/>
                    <a:pt x="5807" y="2913"/>
                  </a:cubicBezTo>
                  <a:cubicBezTo>
                    <a:pt x="5679" y="2896"/>
                    <a:pt x="5551" y="2883"/>
                    <a:pt x="5423" y="2870"/>
                  </a:cubicBezTo>
                  <a:cubicBezTo>
                    <a:pt x="5486" y="2688"/>
                    <a:pt x="5573" y="2527"/>
                    <a:pt x="5684" y="2391"/>
                  </a:cubicBezTo>
                  <a:cubicBezTo>
                    <a:pt x="5731" y="2333"/>
                    <a:pt x="5782" y="2281"/>
                    <a:pt x="5836" y="2237"/>
                  </a:cubicBezTo>
                  <a:cubicBezTo>
                    <a:pt x="6079" y="2390"/>
                    <a:pt x="6362" y="2473"/>
                    <a:pt x="6657" y="2473"/>
                  </a:cubicBezTo>
                  <a:cubicBezTo>
                    <a:pt x="6679" y="2473"/>
                    <a:pt x="6700" y="2473"/>
                    <a:pt x="6721" y="2472"/>
                  </a:cubicBezTo>
                  <a:cubicBezTo>
                    <a:pt x="7239" y="2450"/>
                    <a:pt x="7708" y="2173"/>
                    <a:pt x="7977" y="1730"/>
                  </a:cubicBezTo>
                  <a:cubicBezTo>
                    <a:pt x="8003" y="1688"/>
                    <a:pt x="8001" y="1633"/>
                    <a:pt x="7971" y="1592"/>
                  </a:cubicBezTo>
                  <a:cubicBezTo>
                    <a:pt x="7679" y="1192"/>
                    <a:pt x="7216" y="958"/>
                    <a:pt x="6725" y="958"/>
                  </a:cubicBezTo>
                  <a:cubicBezTo>
                    <a:pt x="6703" y="958"/>
                    <a:pt x="6681" y="959"/>
                    <a:pt x="6659" y="959"/>
                  </a:cubicBezTo>
                  <a:cubicBezTo>
                    <a:pt x="6272" y="975"/>
                    <a:pt x="5913" y="1134"/>
                    <a:pt x="5643" y="1397"/>
                  </a:cubicBezTo>
                  <a:cubicBezTo>
                    <a:pt x="5608" y="1022"/>
                    <a:pt x="5436" y="669"/>
                    <a:pt x="5151" y="408"/>
                  </a:cubicBezTo>
                  <a:cubicBezTo>
                    <a:pt x="4863" y="143"/>
                    <a:pt x="4490" y="0"/>
                    <a:pt x="4107" y="0"/>
                  </a:cubicBezTo>
                  <a:cubicBezTo>
                    <a:pt x="3985" y="0"/>
                    <a:pt x="3862" y="15"/>
                    <a:pt x="3740" y="44"/>
                  </a:cubicBezTo>
                  <a:cubicBezTo>
                    <a:pt x="3691" y="56"/>
                    <a:pt x="3654" y="97"/>
                    <a:pt x="3646" y="146"/>
                  </a:cubicBezTo>
                  <a:cubicBezTo>
                    <a:pt x="3603" y="420"/>
                    <a:pt x="3636" y="702"/>
                    <a:pt x="3738" y="958"/>
                  </a:cubicBezTo>
                  <a:cubicBezTo>
                    <a:pt x="3716" y="958"/>
                    <a:pt x="3694" y="958"/>
                    <a:pt x="3672" y="959"/>
                  </a:cubicBezTo>
                  <a:cubicBezTo>
                    <a:pt x="3286" y="975"/>
                    <a:pt x="2926" y="1134"/>
                    <a:pt x="2657" y="1397"/>
                  </a:cubicBezTo>
                  <a:cubicBezTo>
                    <a:pt x="2621" y="1022"/>
                    <a:pt x="2450" y="669"/>
                    <a:pt x="2165" y="408"/>
                  </a:cubicBezTo>
                  <a:cubicBezTo>
                    <a:pt x="1876" y="143"/>
                    <a:pt x="1504" y="0"/>
                    <a:pt x="1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1581;p71">
              <a:extLst>
                <a:ext uri="{FF2B5EF4-FFF2-40B4-BE49-F238E27FC236}">
                  <a16:creationId xmlns:a16="http://schemas.microsoft.com/office/drawing/2014/main" id="{C3BCA7F0-6B12-B394-6525-D268CF44E0E3}"/>
                </a:ext>
              </a:extLst>
            </p:cNvPr>
            <p:cNvSpPr/>
            <p:nvPr/>
          </p:nvSpPr>
          <p:spPr>
            <a:xfrm>
              <a:off x="3376162" y="3225209"/>
              <a:ext cx="32984" cy="33012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8" y="250"/>
                  </a:moveTo>
                  <a:cubicBezTo>
                    <a:pt x="759" y="250"/>
                    <a:pt x="906" y="397"/>
                    <a:pt x="906" y="579"/>
                  </a:cubicBezTo>
                  <a:cubicBezTo>
                    <a:pt x="906" y="759"/>
                    <a:pt x="759" y="907"/>
                    <a:pt x="578" y="907"/>
                  </a:cubicBezTo>
                  <a:cubicBezTo>
                    <a:pt x="396" y="907"/>
                    <a:pt x="249" y="759"/>
                    <a:pt x="249" y="579"/>
                  </a:cubicBezTo>
                  <a:cubicBezTo>
                    <a:pt x="249" y="397"/>
                    <a:pt x="396" y="250"/>
                    <a:pt x="578" y="25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60"/>
                    <a:pt x="0" y="579"/>
                  </a:cubicBezTo>
                  <a:cubicBezTo>
                    <a:pt x="0" y="896"/>
                    <a:pt x="259" y="1155"/>
                    <a:pt x="578" y="1155"/>
                  </a:cubicBezTo>
                  <a:cubicBezTo>
                    <a:pt x="896" y="1155"/>
                    <a:pt x="1155" y="896"/>
                    <a:pt x="1155" y="579"/>
                  </a:cubicBezTo>
                  <a:cubicBezTo>
                    <a:pt x="1155" y="260"/>
                    <a:pt x="896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82;p71">
              <a:extLst>
                <a:ext uri="{FF2B5EF4-FFF2-40B4-BE49-F238E27FC236}">
                  <a16:creationId xmlns:a16="http://schemas.microsoft.com/office/drawing/2014/main" id="{BF28D911-0FA9-C291-EF27-C31DF84E1F74}"/>
                </a:ext>
              </a:extLst>
            </p:cNvPr>
            <p:cNvSpPr/>
            <p:nvPr/>
          </p:nvSpPr>
          <p:spPr>
            <a:xfrm>
              <a:off x="3276670" y="3210274"/>
              <a:ext cx="231973" cy="62912"/>
            </a:xfrm>
            <a:custGeom>
              <a:avLst/>
              <a:gdLst/>
              <a:ahLst/>
              <a:cxnLst/>
              <a:rect l="l" t="t" r="r" b="b"/>
              <a:pathLst>
                <a:path w="8123" h="2203" extrusionOk="0">
                  <a:moveTo>
                    <a:pt x="4061" y="1"/>
                  </a:moveTo>
                  <a:cubicBezTo>
                    <a:pt x="2989" y="1"/>
                    <a:pt x="1917" y="13"/>
                    <a:pt x="852" y="38"/>
                  </a:cubicBezTo>
                  <a:cubicBezTo>
                    <a:pt x="443" y="48"/>
                    <a:pt x="102" y="346"/>
                    <a:pt x="37" y="748"/>
                  </a:cubicBezTo>
                  <a:cubicBezTo>
                    <a:pt x="0" y="982"/>
                    <a:pt x="0" y="1220"/>
                    <a:pt x="37" y="1454"/>
                  </a:cubicBezTo>
                  <a:cubicBezTo>
                    <a:pt x="102" y="1856"/>
                    <a:pt x="444" y="2155"/>
                    <a:pt x="852" y="2164"/>
                  </a:cubicBezTo>
                  <a:cubicBezTo>
                    <a:pt x="1918" y="2190"/>
                    <a:pt x="2993" y="2203"/>
                    <a:pt x="4066" y="2203"/>
                  </a:cubicBezTo>
                  <a:cubicBezTo>
                    <a:pt x="4672" y="2203"/>
                    <a:pt x="5278" y="2198"/>
                    <a:pt x="5880" y="2190"/>
                  </a:cubicBezTo>
                  <a:cubicBezTo>
                    <a:pt x="5949" y="2189"/>
                    <a:pt x="6004" y="2133"/>
                    <a:pt x="6003" y="2065"/>
                  </a:cubicBezTo>
                  <a:cubicBezTo>
                    <a:pt x="6002" y="1996"/>
                    <a:pt x="5946" y="1941"/>
                    <a:pt x="5878" y="1941"/>
                  </a:cubicBezTo>
                  <a:cubicBezTo>
                    <a:pt x="5878" y="1941"/>
                    <a:pt x="5877" y="1941"/>
                    <a:pt x="5877" y="1941"/>
                  </a:cubicBezTo>
                  <a:cubicBezTo>
                    <a:pt x="5276" y="1950"/>
                    <a:pt x="4672" y="1954"/>
                    <a:pt x="4067" y="1954"/>
                  </a:cubicBezTo>
                  <a:cubicBezTo>
                    <a:pt x="2996" y="1954"/>
                    <a:pt x="1922" y="1941"/>
                    <a:pt x="857" y="1916"/>
                  </a:cubicBezTo>
                  <a:cubicBezTo>
                    <a:pt x="570" y="1909"/>
                    <a:pt x="328" y="1699"/>
                    <a:pt x="282" y="1415"/>
                  </a:cubicBezTo>
                  <a:cubicBezTo>
                    <a:pt x="250" y="1207"/>
                    <a:pt x="250" y="996"/>
                    <a:pt x="282" y="787"/>
                  </a:cubicBezTo>
                  <a:cubicBezTo>
                    <a:pt x="328" y="504"/>
                    <a:pt x="570" y="293"/>
                    <a:pt x="857" y="286"/>
                  </a:cubicBezTo>
                  <a:cubicBezTo>
                    <a:pt x="1920" y="261"/>
                    <a:pt x="2991" y="249"/>
                    <a:pt x="4061" y="249"/>
                  </a:cubicBezTo>
                  <a:cubicBezTo>
                    <a:pt x="5132" y="249"/>
                    <a:pt x="6202" y="261"/>
                    <a:pt x="7266" y="286"/>
                  </a:cubicBezTo>
                  <a:cubicBezTo>
                    <a:pt x="7553" y="293"/>
                    <a:pt x="7794" y="504"/>
                    <a:pt x="7840" y="787"/>
                  </a:cubicBezTo>
                  <a:cubicBezTo>
                    <a:pt x="7873" y="996"/>
                    <a:pt x="7873" y="1207"/>
                    <a:pt x="7840" y="1415"/>
                  </a:cubicBezTo>
                  <a:cubicBezTo>
                    <a:pt x="7794" y="1698"/>
                    <a:pt x="7553" y="1909"/>
                    <a:pt x="7266" y="1916"/>
                  </a:cubicBezTo>
                  <a:cubicBezTo>
                    <a:pt x="6978" y="1923"/>
                    <a:pt x="6677" y="1929"/>
                    <a:pt x="6372" y="1934"/>
                  </a:cubicBezTo>
                  <a:cubicBezTo>
                    <a:pt x="6304" y="1935"/>
                    <a:pt x="6248" y="1992"/>
                    <a:pt x="6249" y="2061"/>
                  </a:cubicBezTo>
                  <a:cubicBezTo>
                    <a:pt x="6250" y="2128"/>
                    <a:pt x="6306" y="2183"/>
                    <a:pt x="6374" y="2183"/>
                  </a:cubicBezTo>
                  <a:lnTo>
                    <a:pt x="6376" y="2183"/>
                  </a:lnTo>
                  <a:cubicBezTo>
                    <a:pt x="6681" y="2178"/>
                    <a:pt x="6983" y="2171"/>
                    <a:pt x="7271" y="2164"/>
                  </a:cubicBezTo>
                  <a:cubicBezTo>
                    <a:pt x="7680" y="2155"/>
                    <a:pt x="8021" y="1856"/>
                    <a:pt x="8086" y="1454"/>
                  </a:cubicBezTo>
                  <a:cubicBezTo>
                    <a:pt x="8122" y="1220"/>
                    <a:pt x="8122" y="982"/>
                    <a:pt x="8086" y="748"/>
                  </a:cubicBezTo>
                  <a:cubicBezTo>
                    <a:pt x="8021" y="346"/>
                    <a:pt x="7680" y="48"/>
                    <a:pt x="7271" y="38"/>
                  </a:cubicBezTo>
                  <a:cubicBezTo>
                    <a:pt x="6206" y="13"/>
                    <a:pt x="5134" y="1"/>
                    <a:pt x="4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583;p71">
              <a:extLst>
                <a:ext uri="{FF2B5EF4-FFF2-40B4-BE49-F238E27FC236}">
                  <a16:creationId xmlns:a16="http://schemas.microsoft.com/office/drawing/2014/main" id="{D056BEC6-5E81-C626-016D-22E8137889AA}"/>
                </a:ext>
              </a:extLst>
            </p:cNvPr>
            <p:cNvSpPr/>
            <p:nvPr/>
          </p:nvSpPr>
          <p:spPr>
            <a:xfrm>
              <a:off x="3335726" y="3225209"/>
              <a:ext cx="32984" cy="33012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250"/>
                  </a:moveTo>
                  <a:cubicBezTo>
                    <a:pt x="758" y="250"/>
                    <a:pt x="905" y="397"/>
                    <a:pt x="905" y="579"/>
                  </a:cubicBezTo>
                  <a:cubicBezTo>
                    <a:pt x="905" y="759"/>
                    <a:pt x="758" y="907"/>
                    <a:pt x="577" y="907"/>
                  </a:cubicBezTo>
                  <a:cubicBezTo>
                    <a:pt x="396" y="907"/>
                    <a:pt x="248" y="759"/>
                    <a:pt x="248" y="579"/>
                  </a:cubicBezTo>
                  <a:cubicBezTo>
                    <a:pt x="248" y="397"/>
                    <a:pt x="396" y="250"/>
                    <a:pt x="577" y="250"/>
                  </a:cubicBezTo>
                  <a:close/>
                  <a:moveTo>
                    <a:pt x="577" y="1"/>
                  </a:moveTo>
                  <a:cubicBezTo>
                    <a:pt x="259" y="1"/>
                    <a:pt x="1" y="260"/>
                    <a:pt x="1" y="579"/>
                  </a:cubicBezTo>
                  <a:cubicBezTo>
                    <a:pt x="1" y="896"/>
                    <a:pt x="259" y="1155"/>
                    <a:pt x="577" y="1155"/>
                  </a:cubicBezTo>
                  <a:cubicBezTo>
                    <a:pt x="895" y="1155"/>
                    <a:pt x="1154" y="896"/>
                    <a:pt x="1154" y="579"/>
                  </a:cubicBezTo>
                  <a:cubicBezTo>
                    <a:pt x="1154" y="260"/>
                    <a:pt x="895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584;p71">
              <a:extLst>
                <a:ext uri="{FF2B5EF4-FFF2-40B4-BE49-F238E27FC236}">
                  <a16:creationId xmlns:a16="http://schemas.microsoft.com/office/drawing/2014/main" id="{0E07DCA5-6CF7-5DE1-A72D-0EA2BE4D4003}"/>
                </a:ext>
              </a:extLst>
            </p:cNvPr>
            <p:cNvSpPr/>
            <p:nvPr/>
          </p:nvSpPr>
          <p:spPr>
            <a:xfrm>
              <a:off x="3295289" y="3225209"/>
              <a:ext cx="32955" cy="33012"/>
            </a:xfrm>
            <a:custGeom>
              <a:avLst/>
              <a:gdLst/>
              <a:ahLst/>
              <a:cxnLst/>
              <a:rect l="l" t="t" r="r" b="b"/>
              <a:pathLst>
                <a:path w="1154" h="1156" extrusionOk="0">
                  <a:moveTo>
                    <a:pt x="577" y="250"/>
                  </a:moveTo>
                  <a:cubicBezTo>
                    <a:pt x="758" y="250"/>
                    <a:pt x="905" y="397"/>
                    <a:pt x="905" y="579"/>
                  </a:cubicBezTo>
                  <a:cubicBezTo>
                    <a:pt x="905" y="759"/>
                    <a:pt x="758" y="907"/>
                    <a:pt x="577" y="907"/>
                  </a:cubicBezTo>
                  <a:cubicBezTo>
                    <a:pt x="395" y="907"/>
                    <a:pt x="248" y="759"/>
                    <a:pt x="248" y="579"/>
                  </a:cubicBezTo>
                  <a:cubicBezTo>
                    <a:pt x="248" y="397"/>
                    <a:pt x="395" y="250"/>
                    <a:pt x="577" y="250"/>
                  </a:cubicBezTo>
                  <a:close/>
                  <a:moveTo>
                    <a:pt x="577" y="1"/>
                  </a:moveTo>
                  <a:cubicBezTo>
                    <a:pt x="258" y="1"/>
                    <a:pt x="0" y="260"/>
                    <a:pt x="0" y="579"/>
                  </a:cubicBezTo>
                  <a:cubicBezTo>
                    <a:pt x="0" y="896"/>
                    <a:pt x="258" y="1155"/>
                    <a:pt x="577" y="1155"/>
                  </a:cubicBezTo>
                  <a:cubicBezTo>
                    <a:pt x="894" y="1155"/>
                    <a:pt x="1154" y="896"/>
                    <a:pt x="1154" y="579"/>
                  </a:cubicBezTo>
                  <a:cubicBezTo>
                    <a:pt x="1154" y="260"/>
                    <a:pt x="894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585;p71">
              <a:extLst>
                <a:ext uri="{FF2B5EF4-FFF2-40B4-BE49-F238E27FC236}">
                  <a16:creationId xmlns:a16="http://schemas.microsoft.com/office/drawing/2014/main" id="{4992A0CE-1B08-9955-B80B-C27F6E5FF1B3}"/>
                </a:ext>
              </a:extLst>
            </p:cNvPr>
            <p:cNvSpPr/>
            <p:nvPr/>
          </p:nvSpPr>
          <p:spPr>
            <a:xfrm>
              <a:off x="3457064" y="3225209"/>
              <a:ext cx="32984" cy="33012"/>
            </a:xfrm>
            <a:custGeom>
              <a:avLst/>
              <a:gdLst/>
              <a:ahLst/>
              <a:cxnLst/>
              <a:rect l="l" t="t" r="r" b="b"/>
              <a:pathLst>
                <a:path w="1155" h="1156" extrusionOk="0">
                  <a:moveTo>
                    <a:pt x="577" y="250"/>
                  </a:moveTo>
                  <a:cubicBezTo>
                    <a:pt x="759" y="250"/>
                    <a:pt x="906" y="397"/>
                    <a:pt x="906" y="579"/>
                  </a:cubicBezTo>
                  <a:cubicBezTo>
                    <a:pt x="906" y="759"/>
                    <a:pt x="759" y="907"/>
                    <a:pt x="577" y="907"/>
                  </a:cubicBezTo>
                  <a:cubicBezTo>
                    <a:pt x="396" y="907"/>
                    <a:pt x="249" y="759"/>
                    <a:pt x="249" y="579"/>
                  </a:cubicBezTo>
                  <a:cubicBezTo>
                    <a:pt x="249" y="397"/>
                    <a:pt x="396" y="250"/>
                    <a:pt x="577" y="250"/>
                  </a:cubicBezTo>
                  <a:close/>
                  <a:moveTo>
                    <a:pt x="577" y="1"/>
                  </a:moveTo>
                  <a:cubicBezTo>
                    <a:pt x="259" y="1"/>
                    <a:pt x="0" y="260"/>
                    <a:pt x="0" y="579"/>
                  </a:cubicBezTo>
                  <a:cubicBezTo>
                    <a:pt x="0" y="896"/>
                    <a:pt x="259" y="1155"/>
                    <a:pt x="577" y="1155"/>
                  </a:cubicBezTo>
                  <a:cubicBezTo>
                    <a:pt x="896" y="1155"/>
                    <a:pt x="1155" y="896"/>
                    <a:pt x="1155" y="579"/>
                  </a:cubicBezTo>
                  <a:cubicBezTo>
                    <a:pt x="1155" y="260"/>
                    <a:pt x="896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586;p71">
              <a:extLst>
                <a:ext uri="{FF2B5EF4-FFF2-40B4-BE49-F238E27FC236}">
                  <a16:creationId xmlns:a16="http://schemas.microsoft.com/office/drawing/2014/main" id="{CAD5C9E2-24F0-5424-6109-67D66C836384}"/>
                </a:ext>
              </a:extLst>
            </p:cNvPr>
            <p:cNvSpPr/>
            <p:nvPr/>
          </p:nvSpPr>
          <p:spPr>
            <a:xfrm>
              <a:off x="3416599" y="3225209"/>
              <a:ext cx="33012" cy="33012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7" y="250"/>
                  </a:moveTo>
                  <a:cubicBezTo>
                    <a:pt x="759" y="250"/>
                    <a:pt x="907" y="397"/>
                    <a:pt x="907" y="579"/>
                  </a:cubicBezTo>
                  <a:cubicBezTo>
                    <a:pt x="907" y="759"/>
                    <a:pt x="759" y="907"/>
                    <a:pt x="577" y="907"/>
                  </a:cubicBezTo>
                  <a:cubicBezTo>
                    <a:pt x="397" y="907"/>
                    <a:pt x="249" y="759"/>
                    <a:pt x="249" y="579"/>
                  </a:cubicBezTo>
                  <a:cubicBezTo>
                    <a:pt x="249" y="397"/>
                    <a:pt x="397" y="250"/>
                    <a:pt x="577" y="250"/>
                  </a:cubicBezTo>
                  <a:close/>
                  <a:moveTo>
                    <a:pt x="577" y="1"/>
                  </a:moveTo>
                  <a:cubicBezTo>
                    <a:pt x="260" y="1"/>
                    <a:pt x="1" y="260"/>
                    <a:pt x="1" y="579"/>
                  </a:cubicBezTo>
                  <a:cubicBezTo>
                    <a:pt x="1" y="896"/>
                    <a:pt x="260" y="1155"/>
                    <a:pt x="577" y="1155"/>
                  </a:cubicBezTo>
                  <a:cubicBezTo>
                    <a:pt x="896" y="1155"/>
                    <a:pt x="1155" y="896"/>
                    <a:pt x="1155" y="579"/>
                  </a:cubicBezTo>
                  <a:cubicBezTo>
                    <a:pt x="1155" y="260"/>
                    <a:pt x="896" y="1"/>
                    <a:pt x="5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587;p71">
              <a:extLst>
                <a:ext uri="{FF2B5EF4-FFF2-40B4-BE49-F238E27FC236}">
                  <a16:creationId xmlns:a16="http://schemas.microsoft.com/office/drawing/2014/main" id="{D9406F4D-6C21-33CF-F192-0D9C90A6017D}"/>
                </a:ext>
              </a:extLst>
            </p:cNvPr>
            <p:cNvSpPr/>
            <p:nvPr/>
          </p:nvSpPr>
          <p:spPr>
            <a:xfrm>
              <a:off x="3449839" y="3284636"/>
              <a:ext cx="38096" cy="36754"/>
            </a:xfrm>
            <a:custGeom>
              <a:avLst/>
              <a:gdLst/>
              <a:ahLst/>
              <a:cxnLst/>
              <a:rect l="l" t="t" r="r" b="b"/>
              <a:pathLst>
                <a:path w="1334" h="1287" extrusionOk="0">
                  <a:moveTo>
                    <a:pt x="513" y="249"/>
                  </a:moveTo>
                  <a:cubicBezTo>
                    <a:pt x="557" y="249"/>
                    <a:pt x="601" y="264"/>
                    <a:pt x="637" y="295"/>
                  </a:cubicBezTo>
                  <a:lnTo>
                    <a:pt x="1017" y="627"/>
                  </a:lnTo>
                  <a:cubicBezTo>
                    <a:pt x="1057" y="661"/>
                    <a:pt x="1080" y="709"/>
                    <a:pt x="1082" y="762"/>
                  </a:cubicBezTo>
                  <a:cubicBezTo>
                    <a:pt x="1083" y="815"/>
                    <a:pt x="1064" y="865"/>
                    <a:pt x="1026" y="901"/>
                  </a:cubicBezTo>
                  <a:lnTo>
                    <a:pt x="945" y="984"/>
                  </a:lnTo>
                  <a:cubicBezTo>
                    <a:pt x="909" y="1019"/>
                    <a:pt x="862" y="1038"/>
                    <a:pt x="812" y="1038"/>
                  </a:cubicBezTo>
                  <a:cubicBezTo>
                    <a:pt x="810" y="1038"/>
                    <a:pt x="807" y="1038"/>
                    <a:pt x="805" y="1038"/>
                  </a:cubicBezTo>
                  <a:cubicBezTo>
                    <a:pt x="753" y="1036"/>
                    <a:pt x="705" y="1014"/>
                    <a:pt x="670" y="973"/>
                  </a:cubicBezTo>
                  <a:lnTo>
                    <a:pt x="338" y="593"/>
                  </a:lnTo>
                  <a:cubicBezTo>
                    <a:pt x="274" y="519"/>
                    <a:pt x="277" y="406"/>
                    <a:pt x="347" y="337"/>
                  </a:cubicBezTo>
                  <a:lnTo>
                    <a:pt x="380" y="304"/>
                  </a:lnTo>
                  <a:cubicBezTo>
                    <a:pt x="416" y="267"/>
                    <a:pt x="464" y="249"/>
                    <a:pt x="513" y="249"/>
                  </a:cubicBezTo>
                  <a:close/>
                  <a:moveTo>
                    <a:pt x="513" y="1"/>
                  </a:moveTo>
                  <a:cubicBezTo>
                    <a:pt x="401" y="1"/>
                    <a:pt x="289" y="44"/>
                    <a:pt x="204" y="128"/>
                  </a:cubicBezTo>
                  <a:lnTo>
                    <a:pt x="172" y="161"/>
                  </a:lnTo>
                  <a:cubicBezTo>
                    <a:pt x="10" y="323"/>
                    <a:pt x="1" y="584"/>
                    <a:pt x="151" y="756"/>
                  </a:cubicBezTo>
                  <a:lnTo>
                    <a:pt x="483" y="1137"/>
                  </a:lnTo>
                  <a:cubicBezTo>
                    <a:pt x="562" y="1228"/>
                    <a:pt x="676" y="1283"/>
                    <a:pt x="797" y="1287"/>
                  </a:cubicBezTo>
                  <a:lnTo>
                    <a:pt x="811" y="1287"/>
                  </a:lnTo>
                  <a:cubicBezTo>
                    <a:pt x="927" y="1287"/>
                    <a:pt x="1039" y="1241"/>
                    <a:pt x="1120" y="1159"/>
                  </a:cubicBezTo>
                  <a:lnTo>
                    <a:pt x="1202" y="1077"/>
                  </a:lnTo>
                  <a:cubicBezTo>
                    <a:pt x="1288" y="992"/>
                    <a:pt x="1333" y="874"/>
                    <a:pt x="1329" y="754"/>
                  </a:cubicBezTo>
                  <a:cubicBezTo>
                    <a:pt x="1325" y="633"/>
                    <a:pt x="1271" y="519"/>
                    <a:pt x="1180" y="440"/>
                  </a:cubicBezTo>
                  <a:lnTo>
                    <a:pt x="800" y="107"/>
                  </a:lnTo>
                  <a:cubicBezTo>
                    <a:pt x="718" y="36"/>
                    <a:pt x="615" y="1"/>
                    <a:pt x="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588;p71">
              <a:extLst>
                <a:ext uri="{FF2B5EF4-FFF2-40B4-BE49-F238E27FC236}">
                  <a16:creationId xmlns:a16="http://schemas.microsoft.com/office/drawing/2014/main" id="{08BCB092-9005-C6EF-08AB-953C509B94FE}"/>
                </a:ext>
              </a:extLst>
            </p:cNvPr>
            <p:cNvSpPr/>
            <p:nvPr/>
          </p:nvSpPr>
          <p:spPr>
            <a:xfrm>
              <a:off x="3297374" y="3284636"/>
              <a:ext cx="38096" cy="36754"/>
            </a:xfrm>
            <a:custGeom>
              <a:avLst/>
              <a:gdLst/>
              <a:ahLst/>
              <a:cxnLst/>
              <a:rect l="l" t="t" r="r" b="b"/>
              <a:pathLst>
                <a:path w="1334" h="1287" extrusionOk="0">
                  <a:moveTo>
                    <a:pt x="821" y="249"/>
                  </a:moveTo>
                  <a:cubicBezTo>
                    <a:pt x="870" y="249"/>
                    <a:pt x="918" y="267"/>
                    <a:pt x="954" y="304"/>
                  </a:cubicBezTo>
                  <a:lnTo>
                    <a:pt x="987" y="337"/>
                  </a:lnTo>
                  <a:cubicBezTo>
                    <a:pt x="1057" y="406"/>
                    <a:pt x="1061" y="519"/>
                    <a:pt x="996" y="593"/>
                  </a:cubicBezTo>
                  <a:lnTo>
                    <a:pt x="664" y="973"/>
                  </a:lnTo>
                  <a:cubicBezTo>
                    <a:pt x="629" y="1014"/>
                    <a:pt x="581" y="1036"/>
                    <a:pt x="529" y="1038"/>
                  </a:cubicBezTo>
                  <a:cubicBezTo>
                    <a:pt x="526" y="1038"/>
                    <a:pt x="524" y="1038"/>
                    <a:pt x="522" y="1038"/>
                  </a:cubicBezTo>
                  <a:cubicBezTo>
                    <a:pt x="472" y="1038"/>
                    <a:pt x="425" y="1019"/>
                    <a:pt x="389" y="984"/>
                  </a:cubicBezTo>
                  <a:lnTo>
                    <a:pt x="308" y="901"/>
                  </a:lnTo>
                  <a:cubicBezTo>
                    <a:pt x="271" y="865"/>
                    <a:pt x="251" y="815"/>
                    <a:pt x="253" y="762"/>
                  </a:cubicBezTo>
                  <a:cubicBezTo>
                    <a:pt x="254" y="709"/>
                    <a:pt x="277" y="662"/>
                    <a:pt x="317" y="627"/>
                  </a:cubicBezTo>
                  <a:lnTo>
                    <a:pt x="697" y="295"/>
                  </a:lnTo>
                  <a:cubicBezTo>
                    <a:pt x="733" y="264"/>
                    <a:pt x="777" y="249"/>
                    <a:pt x="821" y="249"/>
                  </a:cubicBezTo>
                  <a:close/>
                  <a:moveTo>
                    <a:pt x="821" y="1"/>
                  </a:moveTo>
                  <a:cubicBezTo>
                    <a:pt x="719" y="1"/>
                    <a:pt x="617" y="37"/>
                    <a:pt x="534" y="108"/>
                  </a:cubicBezTo>
                  <a:lnTo>
                    <a:pt x="154" y="440"/>
                  </a:lnTo>
                  <a:cubicBezTo>
                    <a:pt x="63" y="519"/>
                    <a:pt x="9" y="633"/>
                    <a:pt x="5" y="754"/>
                  </a:cubicBezTo>
                  <a:cubicBezTo>
                    <a:pt x="0" y="874"/>
                    <a:pt x="47" y="992"/>
                    <a:pt x="132" y="1077"/>
                  </a:cubicBezTo>
                  <a:lnTo>
                    <a:pt x="214" y="1159"/>
                  </a:lnTo>
                  <a:cubicBezTo>
                    <a:pt x="296" y="1241"/>
                    <a:pt x="408" y="1287"/>
                    <a:pt x="523" y="1287"/>
                  </a:cubicBezTo>
                  <a:lnTo>
                    <a:pt x="537" y="1287"/>
                  </a:lnTo>
                  <a:cubicBezTo>
                    <a:pt x="657" y="1283"/>
                    <a:pt x="772" y="1228"/>
                    <a:pt x="852" y="1137"/>
                  </a:cubicBezTo>
                  <a:lnTo>
                    <a:pt x="1183" y="756"/>
                  </a:lnTo>
                  <a:cubicBezTo>
                    <a:pt x="1333" y="585"/>
                    <a:pt x="1324" y="323"/>
                    <a:pt x="1163" y="162"/>
                  </a:cubicBezTo>
                  <a:lnTo>
                    <a:pt x="1130" y="128"/>
                  </a:lnTo>
                  <a:cubicBezTo>
                    <a:pt x="1045" y="44"/>
                    <a:pt x="933" y="1"/>
                    <a:pt x="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589;p71">
              <a:extLst>
                <a:ext uri="{FF2B5EF4-FFF2-40B4-BE49-F238E27FC236}">
                  <a16:creationId xmlns:a16="http://schemas.microsoft.com/office/drawing/2014/main" id="{14A432AC-259B-429D-39A8-F8680F558F4E}"/>
                </a:ext>
              </a:extLst>
            </p:cNvPr>
            <p:cNvSpPr/>
            <p:nvPr/>
          </p:nvSpPr>
          <p:spPr>
            <a:xfrm>
              <a:off x="3350033" y="3297515"/>
              <a:ext cx="32384" cy="39438"/>
            </a:xfrm>
            <a:custGeom>
              <a:avLst/>
              <a:gdLst/>
              <a:ahLst/>
              <a:cxnLst/>
              <a:rect l="l" t="t" r="r" b="b"/>
              <a:pathLst>
                <a:path w="1134" h="1381" extrusionOk="0">
                  <a:moveTo>
                    <a:pt x="617" y="249"/>
                  </a:moveTo>
                  <a:cubicBezTo>
                    <a:pt x="632" y="249"/>
                    <a:pt x="649" y="251"/>
                    <a:pt x="665" y="255"/>
                  </a:cubicBezTo>
                  <a:lnTo>
                    <a:pt x="709" y="267"/>
                  </a:lnTo>
                  <a:cubicBezTo>
                    <a:pt x="805" y="293"/>
                    <a:pt x="864" y="388"/>
                    <a:pt x="845" y="485"/>
                  </a:cubicBezTo>
                  <a:lnTo>
                    <a:pt x="748" y="980"/>
                  </a:lnTo>
                  <a:cubicBezTo>
                    <a:pt x="739" y="1032"/>
                    <a:pt x="708" y="1075"/>
                    <a:pt x="664" y="1103"/>
                  </a:cubicBezTo>
                  <a:cubicBezTo>
                    <a:pt x="633" y="1122"/>
                    <a:pt x="600" y="1132"/>
                    <a:pt x="565" y="1132"/>
                  </a:cubicBezTo>
                  <a:cubicBezTo>
                    <a:pt x="549" y="1132"/>
                    <a:pt x="532" y="1130"/>
                    <a:pt x="515" y="1125"/>
                  </a:cubicBezTo>
                  <a:lnTo>
                    <a:pt x="403" y="1096"/>
                  </a:lnTo>
                  <a:cubicBezTo>
                    <a:pt x="352" y="1082"/>
                    <a:pt x="311" y="1049"/>
                    <a:pt x="286" y="1003"/>
                  </a:cubicBezTo>
                  <a:cubicBezTo>
                    <a:pt x="261" y="956"/>
                    <a:pt x="257" y="903"/>
                    <a:pt x="275" y="854"/>
                  </a:cubicBezTo>
                  <a:lnTo>
                    <a:pt x="438" y="375"/>
                  </a:lnTo>
                  <a:cubicBezTo>
                    <a:pt x="465" y="298"/>
                    <a:pt x="538" y="249"/>
                    <a:pt x="617" y="249"/>
                  </a:cubicBezTo>
                  <a:close/>
                  <a:moveTo>
                    <a:pt x="617" y="0"/>
                  </a:moveTo>
                  <a:cubicBezTo>
                    <a:pt x="434" y="0"/>
                    <a:pt x="265" y="115"/>
                    <a:pt x="203" y="295"/>
                  </a:cubicBezTo>
                  <a:lnTo>
                    <a:pt x="40" y="772"/>
                  </a:lnTo>
                  <a:cubicBezTo>
                    <a:pt x="0" y="886"/>
                    <a:pt x="11" y="1012"/>
                    <a:pt x="67" y="1119"/>
                  </a:cubicBezTo>
                  <a:cubicBezTo>
                    <a:pt x="123" y="1225"/>
                    <a:pt x="223" y="1305"/>
                    <a:pt x="340" y="1335"/>
                  </a:cubicBezTo>
                  <a:lnTo>
                    <a:pt x="451" y="1365"/>
                  </a:lnTo>
                  <a:cubicBezTo>
                    <a:pt x="488" y="1376"/>
                    <a:pt x="526" y="1380"/>
                    <a:pt x="563" y="1380"/>
                  </a:cubicBezTo>
                  <a:cubicBezTo>
                    <a:pt x="645" y="1380"/>
                    <a:pt x="725" y="1358"/>
                    <a:pt x="795" y="1314"/>
                  </a:cubicBezTo>
                  <a:cubicBezTo>
                    <a:pt x="898" y="1250"/>
                    <a:pt x="970" y="1146"/>
                    <a:pt x="993" y="1028"/>
                  </a:cubicBezTo>
                  <a:lnTo>
                    <a:pt x="1090" y="532"/>
                  </a:lnTo>
                  <a:cubicBezTo>
                    <a:pt x="1134" y="308"/>
                    <a:pt x="995" y="86"/>
                    <a:pt x="774" y="27"/>
                  </a:cubicBezTo>
                  <a:lnTo>
                    <a:pt x="729" y="15"/>
                  </a:lnTo>
                  <a:cubicBezTo>
                    <a:pt x="692" y="5"/>
                    <a:pt x="654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590;p71">
              <a:extLst>
                <a:ext uri="{FF2B5EF4-FFF2-40B4-BE49-F238E27FC236}">
                  <a16:creationId xmlns:a16="http://schemas.microsoft.com/office/drawing/2014/main" id="{1FEF2E79-B57F-D1E8-0483-B230FAF2BB0D}"/>
                </a:ext>
              </a:extLst>
            </p:cNvPr>
            <p:cNvSpPr/>
            <p:nvPr/>
          </p:nvSpPr>
          <p:spPr>
            <a:xfrm>
              <a:off x="3402920" y="3297515"/>
              <a:ext cx="32356" cy="39438"/>
            </a:xfrm>
            <a:custGeom>
              <a:avLst/>
              <a:gdLst/>
              <a:ahLst/>
              <a:cxnLst/>
              <a:rect l="l" t="t" r="r" b="b"/>
              <a:pathLst>
                <a:path w="1133" h="1381" extrusionOk="0">
                  <a:moveTo>
                    <a:pt x="516" y="249"/>
                  </a:moveTo>
                  <a:cubicBezTo>
                    <a:pt x="595" y="249"/>
                    <a:pt x="668" y="298"/>
                    <a:pt x="695" y="375"/>
                  </a:cubicBezTo>
                  <a:lnTo>
                    <a:pt x="858" y="852"/>
                  </a:lnTo>
                  <a:cubicBezTo>
                    <a:pt x="876" y="903"/>
                    <a:pt x="872" y="956"/>
                    <a:pt x="846" y="1002"/>
                  </a:cubicBezTo>
                  <a:lnTo>
                    <a:pt x="846" y="1003"/>
                  </a:lnTo>
                  <a:cubicBezTo>
                    <a:pt x="821" y="1049"/>
                    <a:pt x="781" y="1082"/>
                    <a:pt x="729" y="1096"/>
                  </a:cubicBezTo>
                  <a:lnTo>
                    <a:pt x="618" y="1125"/>
                  </a:lnTo>
                  <a:cubicBezTo>
                    <a:pt x="601" y="1130"/>
                    <a:pt x="584" y="1132"/>
                    <a:pt x="568" y="1132"/>
                  </a:cubicBezTo>
                  <a:cubicBezTo>
                    <a:pt x="533" y="1132"/>
                    <a:pt x="500" y="1122"/>
                    <a:pt x="469" y="1103"/>
                  </a:cubicBezTo>
                  <a:cubicBezTo>
                    <a:pt x="424" y="1076"/>
                    <a:pt x="395" y="1032"/>
                    <a:pt x="385" y="980"/>
                  </a:cubicBezTo>
                  <a:lnTo>
                    <a:pt x="288" y="485"/>
                  </a:lnTo>
                  <a:cubicBezTo>
                    <a:pt x="269" y="388"/>
                    <a:pt x="328" y="293"/>
                    <a:pt x="423" y="266"/>
                  </a:cubicBezTo>
                  <a:lnTo>
                    <a:pt x="468" y="255"/>
                  </a:lnTo>
                  <a:cubicBezTo>
                    <a:pt x="484" y="251"/>
                    <a:pt x="501" y="249"/>
                    <a:pt x="516" y="249"/>
                  </a:cubicBezTo>
                  <a:close/>
                  <a:moveTo>
                    <a:pt x="516" y="0"/>
                  </a:moveTo>
                  <a:cubicBezTo>
                    <a:pt x="479" y="0"/>
                    <a:pt x="442" y="5"/>
                    <a:pt x="405" y="15"/>
                  </a:cubicBezTo>
                  <a:lnTo>
                    <a:pt x="360" y="27"/>
                  </a:lnTo>
                  <a:cubicBezTo>
                    <a:pt x="138" y="86"/>
                    <a:pt x="0" y="308"/>
                    <a:pt x="44" y="533"/>
                  </a:cubicBezTo>
                  <a:lnTo>
                    <a:pt x="141" y="1028"/>
                  </a:lnTo>
                  <a:cubicBezTo>
                    <a:pt x="164" y="1146"/>
                    <a:pt x="236" y="1250"/>
                    <a:pt x="338" y="1314"/>
                  </a:cubicBezTo>
                  <a:cubicBezTo>
                    <a:pt x="408" y="1358"/>
                    <a:pt x="488" y="1380"/>
                    <a:pt x="570" y="1380"/>
                  </a:cubicBezTo>
                  <a:cubicBezTo>
                    <a:pt x="607" y="1380"/>
                    <a:pt x="645" y="1376"/>
                    <a:pt x="682" y="1365"/>
                  </a:cubicBezTo>
                  <a:lnTo>
                    <a:pt x="794" y="1335"/>
                  </a:lnTo>
                  <a:cubicBezTo>
                    <a:pt x="910" y="1305"/>
                    <a:pt x="1009" y="1225"/>
                    <a:pt x="1066" y="1119"/>
                  </a:cubicBezTo>
                  <a:cubicBezTo>
                    <a:pt x="1122" y="1013"/>
                    <a:pt x="1133" y="887"/>
                    <a:pt x="1094" y="772"/>
                  </a:cubicBezTo>
                  <a:lnTo>
                    <a:pt x="930" y="295"/>
                  </a:lnTo>
                  <a:cubicBezTo>
                    <a:pt x="868" y="115"/>
                    <a:pt x="698" y="0"/>
                    <a:pt x="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592;p71">
            <a:extLst>
              <a:ext uri="{FF2B5EF4-FFF2-40B4-BE49-F238E27FC236}">
                <a16:creationId xmlns:a16="http://schemas.microsoft.com/office/drawing/2014/main" id="{25CA19D0-5250-897A-1BB4-55CC2258B973}"/>
              </a:ext>
            </a:extLst>
          </p:cNvPr>
          <p:cNvSpPr/>
          <p:nvPr/>
        </p:nvSpPr>
        <p:spPr>
          <a:xfrm>
            <a:off x="8164067" y="2560752"/>
            <a:ext cx="379701" cy="467820"/>
          </a:xfrm>
          <a:custGeom>
            <a:avLst/>
            <a:gdLst/>
            <a:ahLst/>
            <a:cxnLst/>
            <a:rect l="l" t="t" r="r" b="b"/>
            <a:pathLst>
              <a:path w="6883" h="8480" extrusionOk="0">
                <a:moveTo>
                  <a:pt x="3414" y="516"/>
                </a:moveTo>
                <a:cubicBezTo>
                  <a:pt x="3589" y="646"/>
                  <a:pt x="3743" y="807"/>
                  <a:pt x="3863" y="989"/>
                </a:cubicBezTo>
                <a:cubicBezTo>
                  <a:pt x="3765" y="1148"/>
                  <a:pt x="3687" y="1319"/>
                  <a:pt x="3634" y="1499"/>
                </a:cubicBezTo>
                <a:cubicBezTo>
                  <a:pt x="3536" y="1519"/>
                  <a:pt x="3441" y="1556"/>
                  <a:pt x="3353" y="1606"/>
                </a:cubicBezTo>
                <a:cubicBezTo>
                  <a:pt x="3253" y="1391"/>
                  <a:pt x="3116" y="1191"/>
                  <a:pt x="2945" y="1017"/>
                </a:cubicBezTo>
                <a:cubicBezTo>
                  <a:pt x="3068" y="824"/>
                  <a:pt x="3228" y="652"/>
                  <a:pt x="3414" y="516"/>
                </a:cubicBezTo>
                <a:close/>
                <a:moveTo>
                  <a:pt x="1455" y="641"/>
                </a:moveTo>
                <a:cubicBezTo>
                  <a:pt x="1939" y="641"/>
                  <a:pt x="2409" y="832"/>
                  <a:pt x="2758" y="1182"/>
                </a:cubicBezTo>
                <a:cubicBezTo>
                  <a:pt x="3114" y="1537"/>
                  <a:pt x="3305" y="2018"/>
                  <a:pt x="3299" y="2512"/>
                </a:cubicBezTo>
                <a:cubicBezTo>
                  <a:pt x="3121" y="2337"/>
                  <a:pt x="2880" y="2232"/>
                  <a:pt x="2619" y="2232"/>
                </a:cubicBezTo>
                <a:cubicBezTo>
                  <a:pt x="2391" y="2232"/>
                  <a:pt x="2181" y="2311"/>
                  <a:pt x="2015" y="2444"/>
                </a:cubicBezTo>
                <a:cubicBezTo>
                  <a:pt x="1979" y="2440"/>
                  <a:pt x="1944" y="2437"/>
                  <a:pt x="1909" y="2435"/>
                </a:cubicBezTo>
                <a:cubicBezTo>
                  <a:pt x="1832" y="2378"/>
                  <a:pt x="1759" y="2316"/>
                  <a:pt x="1691" y="2249"/>
                </a:cubicBezTo>
                <a:cubicBezTo>
                  <a:pt x="1274" y="1831"/>
                  <a:pt x="1083" y="1244"/>
                  <a:pt x="1172" y="663"/>
                </a:cubicBezTo>
                <a:cubicBezTo>
                  <a:pt x="1266" y="648"/>
                  <a:pt x="1361" y="641"/>
                  <a:pt x="1455" y="641"/>
                </a:cubicBezTo>
                <a:close/>
                <a:moveTo>
                  <a:pt x="1082" y="1793"/>
                </a:moveTo>
                <a:cubicBezTo>
                  <a:pt x="1185" y="2025"/>
                  <a:pt x="1331" y="2239"/>
                  <a:pt x="1516" y="2424"/>
                </a:cubicBezTo>
                <a:cubicBezTo>
                  <a:pt x="1522" y="2430"/>
                  <a:pt x="1529" y="2437"/>
                  <a:pt x="1535" y="2444"/>
                </a:cubicBezTo>
                <a:cubicBezTo>
                  <a:pt x="1301" y="2470"/>
                  <a:pt x="1077" y="2536"/>
                  <a:pt x="868" y="2635"/>
                </a:cubicBezTo>
                <a:cubicBezTo>
                  <a:pt x="831" y="2547"/>
                  <a:pt x="811" y="2453"/>
                  <a:pt x="811" y="2356"/>
                </a:cubicBezTo>
                <a:cubicBezTo>
                  <a:pt x="811" y="2134"/>
                  <a:pt x="913" y="1929"/>
                  <a:pt x="1082" y="1793"/>
                </a:cubicBezTo>
                <a:close/>
                <a:moveTo>
                  <a:pt x="3836" y="1725"/>
                </a:moveTo>
                <a:cubicBezTo>
                  <a:pt x="4234" y="1725"/>
                  <a:pt x="4558" y="2049"/>
                  <a:pt x="4558" y="2447"/>
                </a:cubicBezTo>
                <a:cubicBezTo>
                  <a:pt x="4558" y="2616"/>
                  <a:pt x="4497" y="2780"/>
                  <a:pt x="4390" y="2910"/>
                </a:cubicBezTo>
                <a:cubicBezTo>
                  <a:pt x="4245" y="2824"/>
                  <a:pt x="4077" y="2775"/>
                  <a:pt x="3898" y="2775"/>
                </a:cubicBezTo>
                <a:cubicBezTo>
                  <a:pt x="3765" y="2775"/>
                  <a:pt x="3638" y="2802"/>
                  <a:pt x="3523" y="2850"/>
                </a:cubicBezTo>
                <a:cubicBezTo>
                  <a:pt x="3521" y="2846"/>
                  <a:pt x="3519" y="2841"/>
                  <a:pt x="3518" y="2837"/>
                </a:cubicBezTo>
                <a:cubicBezTo>
                  <a:pt x="3575" y="2499"/>
                  <a:pt x="3547" y="2158"/>
                  <a:pt x="3445" y="1841"/>
                </a:cubicBezTo>
                <a:cubicBezTo>
                  <a:pt x="3561" y="1766"/>
                  <a:pt x="3697" y="1725"/>
                  <a:pt x="3836" y="1725"/>
                </a:cubicBezTo>
                <a:close/>
                <a:moveTo>
                  <a:pt x="6147" y="1839"/>
                </a:moveTo>
                <a:cubicBezTo>
                  <a:pt x="6241" y="1839"/>
                  <a:pt x="6335" y="1846"/>
                  <a:pt x="6430" y="1861"/>
                </a:cubicBezTo>
                <a:cubicBezTo>
                  <a:pt x="6518" y="2442"/>
                  <a:pt x="6328" y="3029"/>
                  <a:pt x="5910" y="3447"/>
                </a:cubicBezTo>
                <a:cubicBezTo>
                  <a:pt x="5801" y="3555"/>
                  <a:pt x="5679" y="3651"/>
                  <a:pt x="5549" y="3728"/>
                </a:cubicBezTo>
                <a:cubicBezTo>
                  <a:pt x="5327" y="3607"/>
                  <a:pt x="5085" y="3526"/>
                  <a:pt x="4834" y="3491"/>
                </a:cubicBezTo>
                <a:cubicBezTo>
                  <a:pt x="4789" y="3327"/>
                  <a:pt x="4703" y="3179"/>
                  <a:pt x="4586" y="3062"/>
                </a:cubicBezTo>
                <a:cubicBezTo>
                  <a:pt x="4727" y="2890"/>
                  <a:pt x="4806" y="2672"/>
                  <a:pt x="4806" y="2447"/>
                </a:cubicBezTo>
                <a:cubicBezTo>
                  <a:pt x="4806" y="2438"/>
                  <a:pt x="4805" y="2429"/>
                  <a:pt x="4805" y="2420"/>
                </a:cubicBezTo>
                <a:cubicBezTo>
                  <a:pt x="4818" y="2406"/>
                  <a:pt x="4830" y="2393"/>
                  <a:pt x="4844" y="2380"/>
                </a:cubicBezTo>
                <a:cubicBezTo>
                  <a:pt x="5194" y="2030"/>
                  <a:pt x="5662" y="1839"/>
                  <a:pt x="6147" y="1839"/>
                </a:cubicBezTo>
                <a:close/>
                <a:moveTo>
                  <a:pt x="2619" y="2481"/>
                </a:moveTo>
                <a:cubicBezTo>
                  <a:pt x="2932" y="2481"/>
                  <a:pt x="3209" y="2686"/>
                  <a:pt x="3305" y="2979"/>
                </a:cubicBezTo>
                <a:cubicBezTo>
                  <a:pt x="3139" y="3106"/>
                  <a:pt x="3016" y="3287"/>
                  <a:pt x="2960" y="3495"/>
                </a:cubicBezTo>
                <a:cubicBezTo>
                  <a:pt x="2686" y="3538"/>
                  <a:pt x="2422" y="3636"/>
                  <a:pt x="2186" y="3780"/>
                </a:cubicBezTo>
                <a:cubicBezTo>
                  <a:pt x="2004" y="3644"/>
                  <a:pt x="1897" y="3433"/>
                  <a:pt x="1897" y="3202"/>
                </a:cubicBezTo>
                <a:cubicBezTo>
                  <a:pt x="1897" y="2804"/>
                  <a:pt x="2221" y="2481"/>
                  <a:pt x="2619" y="2481"/>
                </a:cubicBezTo>
                <a:close/>
                <a:moveTo>
                  <a:pt x="1773" y="2678"/>
                </a:moveTo>
                <a:cubicBezTo>
                  <a:pt x="1783" y="2678"/>
                  <a:pt x="1792" y="2679"/>
                  <a:pt x="1803" y="2679"/>
                </a:cubicBezTo>
                <a:cubicBezTo>
                  <a:pt x="1706" y="2830"/>
                  <a:pt x="1648" y="3009"/>
                  <a:pt x="1648" y="3202"/>
                </a:cubicBezTo>
                <a:cubicBezTo>
                  <a:pt x="1648" y="3480"/>
                  <a:pt x="1770" y="3746"/>
                  <a:pt x="1975" y="3928"/>
                </a:cubicBezTo>
                <a:cubicBezTo>
                  <a:pt x="1915" y="3976"/>
                  <a:pt x="1856" y="4029"/>
                  <a:pt x="1801" y="4084"/>
                </a:cubicBezTo>
                <a:cubicBezTo>
                  <a:pt x="1767" y="4117"/>
                  <a:pt x="1736" y="4151"/>
                  <a:pt x="1706" y="4185"/>
                </a:cubicBezTo>
                <a:cubicBezTo>
                  <a:pt x="1141" y="4166"/>
                  <a:pt x="618" y="3888"/>
                  <a:pt x="284" y="3433"/>
                </a:cubicBezTo>
                <a:lnTo>
                  <a:pt x="284" y="3432"/>
                </a:lnTo>
                <a:cubicBezTo>
                  <a:pt x="632" y="2959"/>
                  <a:pt x="1182" y="2678"/>
                  <a:pt x="1773" y="2678"/>
                </a:cubicBezTo>
                <a:close/>
                <a:moveTo>
                  <a:pt x="6358" y="3287"/>
                </a:moveTo>
                <a:cubicBezTo>
                  <a:pt x="6531" y="3423"/>
                  <a:pt x="6634" y="3632"/>
                  <a:pt x="6634" y="3855"/>
                </a:cubicBezTo>
                <a:cubicBezTo>
                  <a:pt x="6634" y="4096"/>
                  <a:pt x="6513" y="4319"/>
                  <a:pt x="6318" y="4453"/>
                </a:cubicBezTo>
                <a:cubicBezTo>
                  <a:pt x="6234" y="4320"/>
                  <a:pt x="6137" y="4197"/>
                  <a:pt x="6024" y="4084"/>
                </a:cubicBezTo>
                <a:cubicBezTo>
                  <a:pt x="5948" y="4008"/>
                  <a:pt x="5866" y="3938"/>
                  <a:pt x="5780" y="3875"/>
                </a:cubicBezTo>
                <a:cubicBezTo>
                  <a:pt x="5889" y="3801"/>
                  <a:pt x="5992" y="3717"/>
                  <a:pt x="6086" y="3622"/>
                </a:cubicBezTo>
                <a:cubicBezTo>
                  <a:pt x="6189" y="3519"/>
                  <a:pt x="6280" y="3407"/>
                  <a:pt x="6358" y="3287"/>
                </a:cubicBezTo>
                <a:close/>
                <a:moveTo>
                  <a:pt x="3898" y="3024"/>
                </a:moveTo>
                <a:cubicBezTo>
                  <a:pt x="4296" y="3024"/>
                  <a:pt x="4619" y="3348"/>
                  <a:pt x="4619" y="3746"/>
                </a:cubicBezTo>
                <a:cubicBezTo>
                  <a:pt x="4619" y="4144"/>
                  <a:pt x="4296" y="4467"/>
                  <a:pt x="3898" y="4467"/>
                </a:cubicBezTo>
                <a:cubicBezTo>
                  <a:pt x="3500" y="4467"/>
                  <a:pt x="3177" y="4144"/>
                  <a:pt x="3177" y="3746"/>
                </a:cubicBezTo>
                <a:cubicBezTo>
                  <a:pt x="3177" y="3348"/>
                  <a:pt x="3500" y="3024"/>
                  <a:pt x="3898" y="3024"/>
                </a:cubicBezTo>
                <a:close/>
                <a:moveTo>
                  <a:pt x="4868" y="3748"/>
                </a:moveTo>
                <a:cubicBezTo>
                  <a:pt x="5238" y="3815"/>
                  <a:pt x="5581" y="3993"/>
                  <a:pt x="5849" y="4260"/>
                </a:cubicBezTo>
                <a:cubicBezTo>
                  <a:pt x="6266" y="4677"/>
                  <a:pt x="6457" y="5264"/>
                  <a:pt x="6368" y="5845"/>
                </a:cubicBezTo>
                <a:cubicBezTo>
                  <a:pt x="6273" y="5860"/>
                  <a:pt x="6178" y="5867"/>
                  <a:pt x="6084" y="5867"/>
                </a:cubicBezTo>
                <a:cubicBezTo>
                  <a:pt x="5666" y="5867"/>
                  <a:pt x="5260" y="5726"/>
                  <a:pt x="4929" y="5460"/>
                </a:cubicBezTo>
                <a:cubicBezTo>
                  <a:pt x="4878" y="5418"/>
                  <a:pt x="4828" y="5373"/>
                  <a:pt x="4781" y="5326"/>
                </a:cubicBezTo>
                <a:cubicBezTo>
                  <a:pt x="4579" y="5124"/>
                  <a:pt x="4427" y="4878"/>
                  <a:pt x="4337" y="4609"/>
                </a:cubicBezTo>
                <a:cubicBezTo>
                  <a:pt x="4652" y="4450"/>
                  <a:pt x="4867" y="4124"/>
                  <a:pt x="4868" y="3748"/>
                </a:cubicBezTo>
                <a:close/>
                <a:moveTo>
                  <a:pt x="4937" y="5772"/>
                </a:moveTo>
                <a:cubicBezTo>
                  <a:pt x="5279" y="5998"/>
                  <a:pt x="5677" y="6116"/>
                  <a:pt x="6085" y="6116"/>
                </a:cubicBezTo>
                <a:cubicBezTo>
                  <a:pt x="6133" y="6116"/>
                  <a:pt x="6182" y="6114"/>
                  <a:pt x="6230" y="6111"/>
                </a:cubicBezTo>
                <a:lnTo>
                  <a:pt x="6230" y="6111"/>
                </a:lnTo>
                <a:cubicBezTo>
                  <a:pt x="6227" y="6134"/>
                  <a:pt x="6223" y="6157"/>
                  <a:pt x="6219" y="6180"/>
                </a:cubicBezTo>
                <a:cubicBezTo>
                  <a:pt x="6189" y="6320"/>
                  <a:pt x="6063" y="6424"/>
                  <a:pt x="5918" y="6428"/>
                </a:cubicBezTo>
                <a:cubicBezTo>
                  <a:pt x="5495" y="6438"/>
                  <a:pt x="5066" y="6445"/>
                  <a:pt x="4641" y="6449"/>
                </a:cubicBezTo>
                <a:cubicBezTo>
                  <a:pt x="4779" y="6243"/>
                  <a:pt x="4879" y="6015"/>
                  <a:pt x="4937" y="5772"/>
                </a:cubicBezTo>
                <a:close/>
                <a:moveTo>
                  <a:pt x="2928" y="3753"/>
                </a:moveTo>
                <a:cubicBezTo>
                  <a:pt x="2930" y="4003"/>
                  <a:pt x="3027" y="4230"/>
                  <a:pt x="3184" y="4402"/>
                </a:cubicBezTo>
                <a:cubicBezTo>
                  <a:pt x="3056" y="4676"/>
                  <a:pt x="2989" y="4980"/>
                  <a:pt x="2989" y="5285"/>
                </a:cubicBezTo>
                <a:cubicBezTo>
                  <a:pt x="2989" y="5316"/>
                  <a:pt x="2990" y="5345"/>
                  <a:pt x="2991" y="5375"/>
                </a:cubicBezTo>
                <a:cubicBezTo>
                  <a:pt x="2835" y="5519"/>
                  <a:pt x="2658" y="5635"/>
                  <a:pt x="2464" y="5719"/>
                </a:cubicBezTo>
                <a:cubicBezTo>
                  <a:pt x="2400" y="5746"/>
                  <a:pt x="2371" y="5818"/>
                  <a:pt x="2398" y="5882"/>
                </a:cubicBezTo>
                <a:cubicBezTo>
                  <a:pt x="2419" y="5929"/>
                  <a:pt x="2465" y="5957"/>
                  <a:pt x="2513" y="5957"/>
                </a:cubicBezTo>
                <a:cubicBezTo>
                  <a:pt x="2529" y="5957"/>
                  <a:pt x="2546" y="5954"/>
                  <a:pt x="2561" y="5947"/>
                </a:cubicBezTo>
                <a:cubicBezTo>
                  <a:pt x="2728" y="5876"/>
                  <a:pt x="2883" y="5784"/>
                  <a:pt x="3025" y="5673"/>
                </a:cubicBezTo>
                <a:cubicBezTo>
                  <a:pt x="3077" y="5954"/>
                  <a:pt x="3187" y="6219"/>
                  <a:pt x="3345" y="6453"/>
                </a:cubicBezTo>
                <a:cubicBezTo>
                  <a:pt x="2703" y="6451"/>
                  <a:pt x="2058" y="6443"/>
                  <a:pt x="1423" y="6428"/>
                </a:cubicBezTo>
                <a:cubicBezTo>
                  <a:pt x="1276" y="6425"/>
                  <a:pt x="1150" y="6321"/>
                  <a:pt x="1122" y="6180"/>
                </a:cubicBezTo>
                <a:cubicBezTo>
                  <a:pt x="1087" y="6013"/>
                  <a:pt x="1087" y="5845"/>
                  <a:pt x="1122" y="5679"/>
                </a:cubicBezTo>
                <a:cubicBezTo>
                  <a:pt x="1132" y="5629"/>
                  <a:pt x="1155" y="5582"/>
                  <a:pt x="1188" y="5544"/>
                </a:cubicBezTo>
                <a:lnTo>
                  <a:pt x="1188" y="5544"/>
                </a:lnTo>
                <a:cubicBezTo>
                  <a:pt x="1185" y="5688"/>
                  <a:pt x="1199" y="5833"/>
                  <a:pt x="1227" y="5977"/>
                </a:cubicBezTo>
                <a:cubicBezTo>
                  <a:pt x="1238" y="6026"/>
                  <a:pt x="1276" y="6065"/>
                  <a:pt x="1325" y="6074"/>
                </a:cubicBezTo>
                <a:cubicBezTo>
                  <a:pt x="1461" y="6102"/>
                  <a:pt x="1599" y="6116"/>
                  <a:pt x="1737" y="6116"/>
                </a:cubicBezTo>
                <a:cubicBezTo>
                  <a:pt x="1844" y="6116"/>
                  <a:pt x="1951" y="6107"/>
                  <a:pt x="2058" y="6091"/>
                </a:cubicBezTo>
                <a:cubicBezTo>
                  <a:pt x="2126" y="6080"/>
                  <a:pt x="2172" y="6017"/>
                  <a:pt x="2161" y="5949"/>
                </a:cubicBezTo>
                <a:cubicBezTo>
                  <a:pt x="2152" y="5887"/>
                  <a:pt x="2100" y="5844"/>
                  <a:pt x="2039" y="5844"/>
                </a:cubicBezTo>
                <a:cubicBezTo>
                  <a:pt x="2033" y="5844"/>
                  <a:pt x="2027" y="5844"/>
                  <a:pt x="2020" y="5845"/>
                </a:cubicBezTo>
                <a:cubicBezTo>
                  <a:pt x="1926" y="5860"/>
                  <a:pt x="1832" y="5867"/>
                  <a:pt x="1738" y="5867"/>
                </a:cubicBezTo>
                <a:cubicBezTo>
                  <a:pt x="1644" y="5867"/>
                  <a:pt x="1550" y="5860"/>
                  <a:pt x="1457" y="5845"/>
                </a:cubicBezTo>
                <a:cubicBezTo>
                  <a:pt x="1367" y="5264"/>
                  <a:pt x="1558" y="4677"/>
                  <a:pt x="1976" y="4260"/>
                </a:cubicBezTo>
                <a:cubicBezTo>
                  <a:pt x="2239" y="3995"/>
                  <a:pt x="2566" y="3823"/>
                  <a:pt x="2928" y="3753"/>
                </a:cubicBezTo>
                <a:close/>
                <a:moveTo>
                  <a:pt x="3383" y="4567"/>
                </a:moveTo>
                <a:cubicBezTo>
                  <a:pt x="3533" y="4661"/>
                  <a:pt x="3709" y="4715"/>
                  <a:pt x="3898" y="4715"/>
                </a:cubicBezTo>
                <a:cubicBezTo>
                  <a:pt x="3968" y="4715"/>
                  <a:pt x="4037" y="4708"/>
                  <a:pt x="4103" y="4693"/>
                </a:cubicBezTo>
                <a:cubicBezTo>
                  <a:pt x="4206" y="4996"/>
                  <a:pt x="4378" y="5274"/>
                  <a:pt x="4606" y="5502"/>
                </a:cubicBezTo>
                <a:cubicBezTo>
                  <a:pt x="4642" y="5538"/>
                  <a:pt x="4680" y="5573"/>
                  <a:pt x="4718" y="5606"/>
                </a:cubicBezTo>
                <a:cubicBezTo>
                  <a:pt x="4637" y="6073"/>
                  <a:pt x="4376" y="6492"/>
                  <a:pt x="3991" y="6774"/>
                </a:cubicBezTo>
                <a:cubicBezTo>
                  <a:pt x="3518" y="6426"/>
                  <a:pt x="3237" y="5876"/>
                  <a:pt x="3237" y="5285"/>
                </a:cubicBezTo>
                <a:cubicBezTo>
                  <a:pt x="3237" y="5039"/>
                  <a:pt x="3287" y="4793"/>
                  <a:pt x="3383" y="4567"/>
                </a:cubicBezTo>
                <a:close/>
                <a:moveTo>
                  <a:pt x="1551" y="6679"/>
                </a:moveTo>
                <a:lnTo>
                  <a:pt x="1551" y="6679"/>
                </a:lnTo>
                <a:cubicBezTo>
                  <a:pt x="2210" y="6694"/>
                  <a:pt x="2879" y="6702"/>
                  <a:pt x="3541" y="6702"/>
                </a:cubicBezTo>
                <a:cubicBezTo>
                  <a:pt x="3653" y="6824"/>
                  <a:pt x="3781" y="6935"/>
                  <a:pt x="3922" y="7029"/>
                </a:cubicBezTo>
                <a:cubicBezTo>
                  <a:pt x="3943" y="7043"/>
                  <a:pt x="3967" y="7050"/>
                  <a:pt x="3991" y="7050"/>
                </a:cubicBezTo>
                <a:cubicBezTo>
                  <a:pt x="4015" y="7050"/>
                  <a:pt x="4039" y="7043"/>
                  <a:pt x="4060" y="7029"/>
                </a:cubicBezTo>
                <a:cubicBezTo>
                  <a:pt x="4203" y="6934"/>
                  <a:pt x="4332" y="6823"/>
                  <a:pt x="4445" y="6700"/>
                </a:cubicBezTo>
                <a:cubicBezTo>
                  <a:pt x="4891" y="6696"/>
                  <a:pt x="5342" y="6689"/>
                  <a:pt x="5788" y="6679"/>
                </a:cubicBezTo>
                <a:lnTo>
                  <a:pt x="5788" y="6679"/>
                </a:lnTo>
                <a:cubicBezTo>
                  <a:pt x="5788" y="6920"/>
                  <a:pt x="5759" y="7466"/>
                  <a:pt x="5545" y="7976"/>
                </a:cubicBezTo>
                <a:cubicBezTo>
                  <a:pt x="5480" y="8131"/>
                  <a:pt x="5328" y="8231"/>
                  <a:pt x="5160" y="8231"/>
                </a:cubicBezTo>
                <a:lnTo>
                  <a:pt x="2180" y="8231"/>
                </a:lnTo>
                <a:cubicBezTo>
                  <a:pt x="2012" y="8231"/>
                  <a:pt x="1860" y="8131"/>
                  <a:pt x="1796" y="7976"/>
                </a:cubicBezTo>
                <a:cubicBezTo>
                  <a:pt x="1580" y="7466"/>
                  <a:pt x="1552" y="6920"/>
                  <a:pt x="1551" y="6679"/>
                </a:cubicBezTo>
                <a:close/>
                <a:moveTo>
                  <a:pt x="5641" y="0"/>
                </a:moveTo>
                <a:cubicBezTo>
                  <a:pt x="5396" y="0"/>
                  <a:pt x="5151" y="43"/>
                  <a:pt x="4919" y="129"/>
                </a:cubicBezTo>
                <a:cubicBezTo>
                  <a:pt x="4854" y="152"/>
                  <a:pt x="4822" y="224"/>
                  <a:pt x="4845" y="288"/>
                </a:cubicBezTo>
                <a:cubicBezTo>
                  <a:pt x="4864" y="338"/>
                  <a:pt x="4911" y="370"/>
                  <a:pt x="4962" y="370"/>
                </a:cubicBezTo>
                <a:cubicBezTo>
                  <a:pt x="4976" y="370"/>
                  <a:pt x="4990" y="367"/>
                  <a:pt x="5005" y="362"/>
                </a:cubicBezTo>
                <a:cubicBezTo>
                  <a:pt x="5210" y="287"/>
                  <a:pt x="5426" y="249"/>
                  <a:pt x="5643" y="249"/>
                </a:cubicBezTo>
                <a:cubicBezTo>
                  <a:pt x="5736" y="249"/>
                  <a:pt x="5830" y="256"/>
                  <a:pt x="5923" y="270"/>
                </a:cubicBezTo>
                <a:cubicBezTo>
                  <a:pt x="6000" y="769"/>
                  <a:pt x="5871" y="1275"/>
                  <a:pt x="5562" y="1675"/>
                </a:cubicBezTo>
                <a:cubicBezTo>
                  <a:pt x="5265" y="1762"/>
                  <a:pt x="4988" y="1914"/>
                  <a:pt x="4751" y="2126"/>
                </a:cubicBezTo>
                <a:cubicBezTo>
                  <a:pt x="4625" y="1769"/>
                  <a:pt x="4295" y="1507"/>
                  <a:pt x="3902" y="1480"/>
                </a:cubicBezTo>
                <a:cubicBezTo>
                  <a:pt x="3992" y="1222"/>
                  <a:pt x="4142" y="986"/>
                  <a:pt x="4337" y="789"/>
                </a:cubicBezTo>
                <a:cubicBezTo>
                  <a:pt x="4415" y="711"/>
                  <a:pt x="4501" y="639"/>
                  <a:pt x="4592" y="576"/>
                </a:cubicBezTo>
                <a:cubicBezTo>
                  <a:pt x="4648" y="537"/>
                  <a:pt x="4662" y="460"/>
                  <a:pt x="4623" y="404"/>
                </a:cubicBezTo>
                <a:cubicBezTo>
                  <a:pt x="4599" y="369"/>
                  <a:pt x="4560" y="350"/>
                  <a:pt x="4521" y="350"/>
                </a:cubicBezTo>
                <a:cubicBezTo>
                  <a:pt x="4496" y="350"/>
                  <a:pt x="4472" y="357"/>
                  <a:pt x="4450" y="372"/>
                </a:cubicBezTo>
                <a:cubicBezTo>
                  <a:pt x="4348" y="443"/>
                  <a:pt x="4250" y="525"/>
                  <a:pt x="4162" y="614"/>
                </a:cubicBezTo>
                <a:cubicBezTo>
                  <a:pt x="4110" y="665"/>
                  <a:pt x="4061" y="718"/>
                  <a:pt x="4016" y="775"/>
                </a:cubicBezTo>
                <a:cubicBezTo>
                  <a:pt x="3870" y="574"/>
                  <a:pt x="3688" y="399"/>
                  <a:pt x="3482" y="262"/>
                </a:cubicBezTo>
                <a:cubicBezTo>
                  <a:pt x="3461" y="248"/>
                  <a:pt x="3437" y="241"/>
                  <a:pt x="3413" y="241"/>
                </a:cubicBezTo>
                <a:cubicBezTo>
                  <a:pt x="3389" y="241"/>
                  <a:pt x="3365" y="248"/>
                  <a:pt x="3344" y="262"/>
                </a:cubicBezTo>
                <a:cubicBezTo>
                  <a:pt x="3112" y="416"/>
                  <a:pt x="2912" y="618"/>
                  <a:pt x="2758" y="850"/>
                </a:cubicBezTo>
                <a:cubicBezTo>
                  <a:pt x="2386" y="553"/>
                  <a:pt x="1927" y="393"/>
                  <a:pt x="1454" y="393"/>
                </a:cubicBezTo>
                <a:cubicBezTo>
                  <a:pt x="1317" y="393"/>
                  <a:pt x="1178" y="407"/>
                  <a:pt x="1040" y="434"/>
                </a:cubicBezTo>
                <a:cubicBezTo>
                  <a:pt x="991" y="443"/>
                  <a:pt x="953" y="482"/>
                  <a:pt x="943" y="531"/>
                </a:cubicBezTo>
                <a:cubicBezTo>
                  <a:pt x="874" y="876"/>
                  <a:pt x="893" y="1226"/>
                  <a:pt x="992" y="1552"/>
                </a:cubicBezTo>
                <a:cubicBezTo>
                  <a:pt x="725" y="1730"/>
                  <a:pt x="563" y="2030"/>
                  <a:pt x="563" y="2357"/>
                </a:cubicBezTo>
                <a:cubicBezTo>
                  <a:pt x="563" y="2496"/>
                  <a:pt x="592" y="2632"/>
                  <a:pt x="650" y="2757"/>
                </a:cubicBezTo>
                <a:cubicBezTo>
                  <a:pt x="406" y="2912"/>
                  <a:pt x="194" y="3117"/>
                  <a:pt x="29" y="3364"/>
                </a:cubicBezTo>
                <a:cubicBezTo>
                  <a:pt x="1" y="3406"/>
                  <a:pt x="1" y="3460"/>
                  <a:pt x="29" y="3502"/>
                </a:cubicBezTo>
                <a:cubicBezTo>
                  <a:pt x="373" y="4017"/>
                  <a:pt x="921" y="4349"/>
                  <a:pt x="1527" y="4421"/>
                </a:cubicBezTo>
                <a:cubicBezTo>
                  <a:pt x="1367" y="4666"/>
                  <a:pt x="1262" y="4940"/>
                  <a:pt x="1215" y="5225"/>
                </a:cubicBezTo>
                <a:cubicBezTo>
                  <a:pt x="1043" y="5296"/>
                  <a:pt x="916" y="5447"/>
                  <a:pt x="878" y="5630"/>
                </a:cubicBezTo>
                <a:cubicBezTo>
                  <a:pt x="838" y="5829"/>
                  <a:pt x="838" y="6030"/>
                  <a:pt x="878" y="6230"/>
                </a:cubicBezTo>
                <a:cubicBezTo>
                  <a:pt x="922" y="6445"/>
                  <a:pt x="1092" y="6613"/>
                  <a:pt x="1304" y="6662"/>
                </a:cubicBezTo>
                <a:cubicBezTo>
                  <a:pt x="1302" y="6914"/>
                  <a:pt x="1331" y="7511"/>
                  <a:pt x="1567" y="8072"/>
                </a:cubicBezTo>
                <a:cubicBezTo>
                  <a:pt x="1670" y="8320"/>
                  <a:pt x="1911" y="8480"/>
                  <a:pt x="2180" y="8480"/>
                </a:cubicBezTo>
                <a:lnTo>
                  <a:pt x="5160" y="8480"/>
                </a:lnTo>
                <a:cubicBezTo>
                  <a:pt x="5429" y="8480"/>
                  <a:pt x="5670" y="8320"/>
                  <a:pt x="5773" y="8072"/>
                </a:cubicBezTo>
                <a:cubicBezTo>
                  <a:pt x="6010" y="7511"/>
                  <a:pt x="6037" y="6914"/>
                  <a:pt x="6037" y="6662"/>
                </a:cubicBezTo>
                <a:cubicBezTo>
                  <a:pt x="6248" y="6613"/>
                  <a:pt x="6418" y="6445"/>
                  <a:pt x="6462" y="6230"/>
                </a:cubicBezTo>
                <a:cubicBezTo>
                  <a:pt x="6472" y="6179"/>
                  <a:pt x="6480" y="6128"/>
                  <a:pt x="6485" y="6078"/>
                </a:cubicBezTo>
                <a:cubicBezTo>
                  <a:pt x="6489" y="6077"/>
                  <a:pt x="6494" y="6076"/>
                  <a:pt x="6498" y="6075"/>
                </a:cubicBezTo>
                <a:cubicBezTo>
                  <a:pt x="6549" y="6066"/>
                  <a:pt x="6586" y="6027"/>
                  <a:pt x="6597" y="5978"/>
                </a:cubicBezTo>
                <a:cubicBezTo>
                  <a:pt x="6687" y="5529"/>
                  <a:pt x="6626" y="5072"/>
                  <a:pt x="6437" y="4671"/>
                </a:cubicBezTo>
                <a:cubicBezTo>
                  <a:pt x="6712" y="4495"/>
                  <a:pt x="6883" y="4186"/>
                  <a:pt x="6883" y="3855"/>
                </a:cubicBezTo>
                <a:cubicBezTo>
                  <a:pt x="6883" y="3542"/>
                  <a:pt x="6732" y="3251"/>
                  <a:pt x="6483" y="3070"/>
                </a:cubicBezTo>
                <a:cubicBezTo>
                  <a:pt x="6685" y="2661"/>
                  <a:pt x="6751" y="2191"/>
                  <a:pt x="6658" y="1729"/>
                </a:cubicBezTo>
                <a:cubicBezTo>
                  <a:pt x="6649" y="1680"/>
                  <a:pt x="6610" y="1642"/>
                  <a:pt x="6561" y="1632"/>
                </a:cubicBezTo>
                <a:cubicBezTo>
                  <a:pt x="6424" y="1605"/>
                  <a:pt x="6286" y="1591"/>
                  <a:pt x="6149" y="1591"/>
                </a:cubicBezTo>
                <a:cubicBezTo>
                  <a:pt x="6068" y="1591"/>
                  <a:pt x="5988" y="1596"/>
                  <a:pt x="5908" y="1605"/>
                </a:cubicBezTo>
                <a:cubicBezTo>
                  <a:pt x="6165" y="1166"/>
                  <a:pt x="6254" y="646"/>
                  <a:pt x="6152" y="138"/>
                </a:cubicBezTo>
                <a:cubicBezTo>
                  <a:pt x="6142" y="89"/>
                  <a:pt x="6104" y="51"/>
                  <a:pt x="6055" y="41"/>
                </a:cubicBezTo>
                <a:cubicBezTo>
                  <a:pt x="5918" y="14"/>
                  <a:pt x="5779" y="0"/>
                  <a:pt x="564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953D820-C185-3180-393F-C11D3A37EC23}"/>
              </a:ext>
            </a:extLst>
          </p:cNvPr>
          <p:cNvSpPr txBox="1"/>
          <p:nvPr/>
        </p:nvSpPr>
        <p:spPr>
          <a:xfrm>
            <a:off x="1256080" y="3296464"/>
            <a:ext cx="2653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 &amp; support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1" name="Google Shape;1575;p71">
            <a:extLst>
              <a:ext uri="{FF2B5EF4-FFF2-40B4-BE49-F238E27FC236}">
                <a16:creationId xmlns:a16="http://schemas.microsoft.com/office/drawing/2014/main" id="{F4C366FF-AB57-1C2B-D6D9-BC664B770F3D}"/>
              </a:ext>
            </a:extLst>
          </p:cNvPr>
          <p:cNvGrpSpPr/>
          <p:nvPr/>
        </p:nvGrpSpPr>
        <p:grpSpPr>
          <a:xfrm>
            <a:off x="8129341" y="4089414"/>
            <a:ext cx="449153" cy="449076"/>
            <a:chOff x="3282553" y="2623574"/>
            <a:chExt cx="242196" cy="242168"/>
          </a:xfrm>
        </p:grpSpPr>
        <p:sp>
          <p:nvSpPr>
            <p:cNvPr id="52" name="Google Shape;1576;p71">
              <a:extLst>
                <a:ext uri="{FF2B5EF4-FFF2-40B4-BE49-F238E27FC236}">
                  <a16:creationId xmlns:a16="http://schemas.microsoft.com/office/drawing/2014/main" id="{9690E774-2401-C3A7-1BD6-52AA8FE28F00}"/>
                </a:ext>
              </a:extLst>
            </p:cNvPr>
            <p:cNvSpPr/>
            <p:nvPr/>
          </p:nvSpPr>
          <p:spPr>
            <a:xfrm>
              <a:off x="3282553" y="2623574"/>
              <a:ext cx="242196" cy="242168"/>
            </a:xfrm>
            <a:custGeom>
              <a:avLst/>
              <a:gdLst/>
              <a:ahLst/>
              <a:cxnLst/>
              <a:rect l="l" t="t" r="r" b="b"/>
              <a:pathLst>
                <a:path w="8481" h="8480" extrusionOk="0">
                  <a:moveTo>
                    <a:pt x="5512" y="249"/>
                  </a:moveTo>
                  <a:cubicBezTo>
                    <a:pt x="5815" y="250"/>
                    <a:pt x="6067" y="498"/>
                    <a:pt x="6075" y="803"/>
                  </a:cubicBezTo>
                  <a:cubicBezTo>
                    <a:pt x="6082" y="1099"/>
                    <a:pt x="6078" y="1398"/>
                    <a:pt x="6061" y="1695"/>
                  </a:cubicBezTo>
                  <a:lnTo>
                    <a:pt x="4950" y="1695"/>
                  </a:lnTo>
                  <a:cubicBezTo>
                    <a:pt x="4933" y="1398"/>
                    <a:pt x="4929" y="1099"/>
                    <a:pt x="4936" y="803"/>
                  </a:cubicBezTo>
                  <a:cubicBezTo>
                    <a:pt x="4943" y="498"/>
                    <a:pt x="5196" y="250"/>
                    <a:pt x="5499" y="249"/>
                  </a:cubicBezTo>
                  <a:close/>
                  <a:moveTo>
                    <a:pt x="3532" y="1943"/>
                  </a:moveTo>
                  <a:lnTo>
                    <a:pt x="3532" y="2365"/>
                  </a:lnTo>
                  <a:cubicBezTo>
                    <a:pt x="3532" y="2547"/>
                    <a:pt x="3383" y="2697"/>
                    <a:pt x="3200" y="2698"/>
                  </a:cubicBezTo>
                  <a:lnTo>
                    <a:pt x="2913" y="2698"/>
                  </a:lnTo>
                  <a:cubicBezTo>
                    <a:pt x="2730" y="2697"/>
                    <a:pt x="2580" y="2547"/>
                    <a:pt x="2580" y="2365"/>
                  </a:cubicBezTo>
                  <a:lnTo>
                    <a:pt x="2580" y="1943"/>
                  </a:lnTo>
                  <a:close/>
                  <a:moveTo>
                    <a:pt x="6415" y="1943"/>
                  </a:moveTo>
                  <a:lnTo>
                    <a:pt x="6415" y="2222"/>
                  </a:lnTo>
                  <a:cubicBezTo>
                    <a:pt x="6415" y="2484"/>
                    <a:pt x="6203" y="2697"/>
                    <a:pt x="5941" y="2698"/>
                  </a:cubicBezTo>
                  <a:lnTo>
                    <a:pt x="5070" y="2698"/>
                  </a:lnTo>
                  <a:cubicBezTo>
                    <a:pt x="4808" y="2697"/>
                    <a:pt x="4596" y="2484"/>
                    <a:pt x="4596" y="2222"/>
                  </a:cubicBezTo>
                  <a:lnTo>
                    <a:pt x="4596" y="1943"/>
                  </a:lnTo>
                  <a:close/>
                  <a:moveTo>
                    <a:pt x="573" y="2947"/>
                  </a:moveTo>
                  <a:lnTo>
                    <a:pt x="573" y="3349"/>
                  </a:lnTo>
                  <a:lnTo>
                    <a:pt x="450" y="3349"/>
                  </a:lnTo>
                  <a:cubicBezTo>
                    <a:pt x="396" y="3349"/>
                    <a:pt x="346" y="3328"/>
                    <a:pt x="308" y="3289"/>
                  </a:cubicBezTo>
                  <a:cubicBezTo>
                    <a:pt x="270" y="3252"/>
                    <a:pt x="249" y="3201"/>
                    <a:pt x="249" y="3147"/>
                  </a:cubicBezTo>
                  <a:cubicBezTo>
                    <a:pt x="249" y="3036"/>
                    <a:pt x="340" y="2947"/>
                    <a:pt x="450" y="2947"/>
                  </a:cubicBezTo>
                  <a:close/>
                  <a:moveTo>
                    <a:pt x="6897" y="2947"/>
                  </a:moveTo>
                  <a:lnTo>
                    <a:pt x="6897" y="3349"/>
                  </a:lnTo>
                  <a:lnTo>
                    <a:pt x="1584" y="3349"/>
                  </a:lnTo>
                  <a:lnTo>
                    <a:pt x="1584" y="2947"/>
                  </a:lnTo>
                  <a:close/>
                  <a:moveTo>
                    <a:pt x="8030" y="2945"/>
                  </a:moveTo>
                  <a:cubicBezTo>
                    <a:pt x="8085" y="2945"/>
                    <a:pt x="8135" y="2967"/>
                    <a:pt x="8172" y="3005"/>
                  </a:cubicBezTo>
                  <a:cubicBezTo>
                    <a:pt x="8211" y="3043"/>
                    <a:pt x="8232" y="3094"/>
                    <a:pt x="8232" y="3147"/>
                  </a:cubicBezTo>
                  <a:cubicBezTo>
                    <a:pt x="8232" y="3258"/>
                    <a:pt x="8141" y="3349"/>
                    <a:pt x="8030" y="3349"/>
                  </a:cubicBezTo>
                  <a:lnTo>
                    <a:pt x="7908" y="3349"/>
                  </a:lnTo>
                  <a:lnTo>
                    <a:pt x="7908" y="2945"/>
                  </a:lnTo>
                  <a:close/>
                  <a:moveTo>
                    <a:pt x="3074" y="3970"/>
                  </a:moveTo>
                  <a:cubicBezTo>
                    <a:pt x="3192" y="3970"/>
                    <a:pt x="3289" y="4066"/>
                    <a:pt x="3289" y="4185"/>
                  </a:cubicBezTo>
                  <a:cubicBezTo>
                    <a:pt x="3289" y="4207"/>
                    <a:pt x="3286" y="4240"/>
                    <a:pt x="3279" y="4276"/>
                  </a:cubicBezTo>
                  <a:cubicBezTo>
                    <a:pt x="3271" y="4328"/>
                    <a:pt x="3295" y="4379"/>
                    <a:pt x="3340" y="4404"/>
                  </a:cubicBezTo>
                  <a:cubicBezTo>
                    <a:pt x="3360" y="4415"/>
                    <a:pt x="3381" y="4421"/>
                    <a:pt x="3403" y="4421"/>
                  </a:cubicBezTo>
                  <a:cubicBezTo>
                    <a:pt x="3431" y="4421"/>
                    <a:pt x="3458" y="4412"/>
                    <a:pt x="3481" y="4393"/>
                  </a:cubicBezTo>
                  <a:cubicBezTo>
                    <a:pt x="3509" y="4369"/>
                    <a:pt x="3536" y="4351"/>
                    <a:pt x="3555" y="4339"/>
                  </a:cubicBezTo>
                  <a:cubicBezTo>
                    <a:pt x="3589" y="4319"/>
                    <a:pt x="3626" y="4310"/>
                    <a:pt x="3662" y="4310"/>
                  </a:cubicBezTo>
                  <a:cubicBezTo>
                    <a:pt x="3737" y="4310"/>
                    <a:pt x="3810" y="4349"/>
                    <a:pt x="3850" y="4418"/>
                  </a:cubicBezTo>
                  <a:cubicBezTo>
                    <a:pt x="3909" y="4521"/>
                    <a:pt x="3874" y="4653"/>
                    <a:pt x="3770" y="4713"/>
                  </a:cubicBezTo>
                  <a:cubicBezTo>
                    <a:pt x="3752" y="4723"/>
                    <a:pt x="3722" y="4737"/>
                    <a:pt x="3687" y="4751"/>
                  </a:cubicBezTo>
                  <a:cubicBezTo>
                    <a:pt x="3639" y="4768"/>
                    <a:pt x="3607" y="4815"/>
                    <a:pt x="3607" y="4867"/>
                  </a:cubicBezTo>
                  <a:cubicBezTo>
                    <a:pt x="3607" y="4919"/>
                    <a:pt x="3639" y="4965"/>
                    <a:pt x="3687" y="4983"/>
                  </a:cubicBezTo>
                  <a:cubicBezTo>
                    <a:pt x="3721" y="4996"/>
                    <a:pt x="3752" y="5010"/>
                    <a:pt x="3770" y="5020"/>
                  </a:cubicBezTo>
                  <a:cubicBezTo>
                    <a:pt x="3820" y="5049"/>
                    <a:pt x="3856" y="5096"/>
                    <a:pt x="3871" y="5152"/>
                  </a:cubicBezTo>
                  <a:cubicBezTo>
                    <a:pt x="3886" y="5207"/>
                    <a:pt x="3878" y="5266"/>
                    <a:pt x="3850" y="5315"/>
                  </a:cubicBezTo>
                  <a:cubicBezTo>
                    <a:pt x="3820" y="5365"/>
                    <a:pt x="3774" y="5400"/>
                    <a:pt x="3718" y="5415"/>
                  </a:cubicBezTo>
                  <a:cubicBezTo>
                    <a:pt x="3699" y="5420"/>
                    <a:pt x="3680" y="5423"/>
                    <a:pt x="3661" y="5423"/>
                  </a:cubicBezTo>
                  <a:cubicBezTo>
                    <a:pt x="3624" y="5423"/>
                    <a:pt x="3588" y="5413"/>
                    <a:pt x="3555" y="5394"/>
                  </a:cubicBezTo>
                  <a:cubicBezTo>
                    <a:pt x="3535" y="5383"/>
                    <a:pt x="3509" y="5364"/>
                    <a:pt x="3481" y="5341"/>
                  </a:cubicBezTo>
                  <a:cubicBezTo>
                    <a:pt x="3458" y="5322"/>
                    <a:pt x="3430" y="5313"/>
                    <a:pt x="3402" y="5313"/>
                  </a:cubicBezTo>
                  <a:cubicBezTo>
                    <a:pt x="3380" y="5313"/>
                    <a:pt x="3359" y="5318"/>
                    <a:pt x="3340" y="5329"/>
                  </a:cubicBezTo>
                  <a:cubicBezTo>
                    <a:pt x="3295" y="5354"/>
                    <a:pt x="3271" y="5406"/>
                    <a:pt x="3279" y="5457"/>
                  </a:cubicBezTo>
                  <a:cubicBezTo>
                    <a:pt x="3286" y="5493"/>
                    <a:pt x="3289" y="5526"/>
                    <a:pt x="3289" y="5548"/>
                  </a:cubicBezTo>
                  <a:cubicBezTo>
                    <a:pt x="3289" y="5667"/>
                    <a:pt x="3192" y="5763"/>
                    <a:pt x="3072" y="5763"/>
                  </a:cubicBezTo>
                  <a:cubicBezTo>
                    <a:pt x="2954" y="5763"/>
                    <a:pt x="2857" y="5667"/>
                    <a:pt x="2857" y="5548"/>
                  </a:cubicBezTo>
                  <a:cubicBezTo>
                    <a:pt x="2857" y="5526"/>
                    <a:pt x="2860" y="5493"/>
                    <a:pt x="2867" y="5457"/>
                  </a:cubicBezTo>
                  <a:cubicBezTo>
                    <a:pt x="2875" y="5406"/>
                    <a:pt x="2851" y="5354"/>
                    <a:pt x="2806" y="5329"/>
                  </a:cubicBezTo>
                  <a:cubicBezTo>
                    <a:pt x="2786" y="5318"/>
                    <a:pt x="2765" y="5313"/>
                    <a:pt x="2743" y="5313"/>
                  </a:cubicBezTo>
                  <a:cubicBezTo>
                    <a:pt x="2716" y="5313"/>
                    <a:pt x="2688" y="5322"/>
                    <a:pt x="2665" y="5341"/>
                  </a:cubicBezTo>
                  <a:cubicBezTo>
                    <a:pt x="2637" y="5364"/>
                    <a:pt x="2610" y="5383"/>
                    <a:pt x="2591" y="5394"/>
                  </a:cubicBezTo>
                  <a:cubicBezTo>
                    <a:pt x="2558" y="5413"/>
                    <a:pt x="2521" y="5423"/>
                    <a:pt x="2484" y="5423"/>
                  </a:cubicBezTo>
                  <a:cubicBezTo>
                    <a:pt x="2465" y="5423"/>
                    <a:pt x="2446" y="5420"/>
                    <a:pt x="2427" y="5415"/>
                  </a:cubicBezTo>
                  <a:cubicBezTo>
                    <a:pt x="2372" y="5400"/>
                    <a:pt x="2326" y="5365"/>
                    <a:pt x="2296" y="5315"/>
                  </a:cubicBezTo>
                  <a:cubicBezTo>
                    <a:pt x="2267" y="5266"/>
                    <a:pt x="2260" y="5207"/>
                    <a:pt x="2274" y="5152"/>
                  </a:cubicBezTo>
                  <a:cubicBezTo>
                    <a:pt x="2290" y="5096"/>
                    <a:pt x="2326" y="5049"/>
                    <a:pt x="2376" y="5020"/>
                  </a:cubicBezTo>
                  <a:cubicBezTo>
                    <a:pt x="2395" y="5010"/>
                    <a:pt x="2424" y="4996"/>
                    <a:pt x="2459" y="4983"/>
                  </a:cubicBezTo>
                  <a:cubicBezTo>
                    <a:pt x="2507" y="4965"/>
                    <a:pt x="2539" y="4919"/>
                    <a:pt x="2539" y="4867"/>
                  </a:cubicBezTo>
                  <a:cubicBezTo>
                    <a:pt x="2539" y="4815"/>
                    <a:pt x="2507" y="4769"/>
                    <a:pt x="2459" y="4751"/>
                  </a:cubicBezTo>
                  <a:cubicBezTo>
                    <a:pt x="2425" y="4737"/>
                    <a:pt x="2395" y="4723"/>
                    <a:pt x="2376" y="4713"/>
                  </a:cubicBezTo>
                  <a:cubicBezTo>
                    <a:pt x="2272" y="4653"/>
                    <a:pt x="2237" y="4521"/>
                    <a:pt x="2296" y="4418"/>
                  </a:cubicBezTo>
                  <a:cubicBezTo>
                    <a:pt x="2326" y="4368"/>
                    <a:pt x="2372" y="4333"/>
                    <a:pt x="2428" y="4318"/>
                  </a:cubicBezTo>
                  <a:cubicBezTo>
                    <a:pt x="2447" y="4313"/>
                    <a:pt x="2465" y="4310"/>
                    <a:pt x="2484" y="4310"/>
                  </a:cubicBezTo>
                  <a:cubicBezTo>
                    <a:pt x="2521" y="4310"/>
                    <a:pt x="2558" y="4320"/>
                    <a:pt x="2591" y="4339"/>
                  </a:cubicBezTo>
                  <a:cubicBezTo>
                    <a:pt x="2611" y="4351"/>
                    <a:pt x="2637" y="4369"/>
                    <a:pt x="2665" y="4393"/>
                  </a:cubicBezTo>
                  <a:cubicBezTo>
                    <a:pt x="2688" y="4412"/>
                    <a:pt x="2716" y="4421"/>
                    <a:pt x="2743" y="4421"/>
                  </a:cubicBezTo>
                  <a:cubicBezTo>
                    <a:pt x="2765" y="4421"/>
                    <a:pt x="2786" y="4415"/>
                    <a:pt x="2806" y="4404"/>
                  </a:cubicBezTo>
                  <a:cubicBezTo>
                    <a:pt x="2851" y="4379"/>
                    <a:pt x="2875" y="4328"/>
                    <a:pt x="2867" y="4276"/>
                  </a:cubicBezTo>
                  <a:cubicBezTo>
                    <a:pt x="2860" y="4240"/>
                    <a:pt x="2857" y="4207"/>
                    <a:pt x="2857" y="4185"/>
                  </a:cubicBezTo>
                  <a:cubicBezTo>
                    <a:pt x="2857" y="4066"/>
                    <a:pt x="2954" y="3970"/>
                    <a:pt x="3074" y="3970"/>
                  </a:cubicBezTo>
                  <a:close/>
                  <a:moveTo>
                    <a:pt x="5407" y="3970"/>
                  </a:moveTo>
                  <a:cubicBezTo>
                    <a:pt x="5526" y="3970"/>
                    <a:pt x="5623" y="4066"/>
                    <a:pt x="5623" y="4185"/>
                  </a:cubicBezTo>
                  <a:cubicBezTo>
                    <a:pt x="5623" y="4207"/>
                    <a:pt x="5620" y="4240"/>
                    <a:pt x="5614" y="4276"/>
                  </a:cubicBezTo>
                  <a:cubicBezTo>
                    <a:pt x="5606" y="4328"/>
                    <a:pt x="5630" y="4379"/>
                    <a:pt x="5675" y="4404"/>
                  </a:cubicBezTo>
                  <a:cubicBezTo>
                    <a:pt x="5694" y="4415"/>
                    <a:pt x="5716" y="4421"/>
                    <a:pt x="5737" y="4421"/>
                  </a:cubicBezTo>
                  <a:cubicBezTo>
                    <a:pt x="5765" y="4421"/>
                    <a:pt x="5792" y="4411"/>
                    <a:pt x="5815" y="4392"/>
                  </a:cubicBezTo>
                  <a:cubicBezTo>
                    <a:pt x="5844" y="4369"/>
                    <a:pt x="5870" y="4351"/>
                    <a:pt x="5890" y="4339"/>
                  </a:cubicBezTo>
                  <a:cubicBezTo>
                    <a:pt x="5924" y="4319"/>
                    <a:pt x="5960" y="4310"/>
                    <a:pt x="5997" y="4310"/>
                  </a:cubicBezTo>
                  <a:cubicBezTo>
                    <a:pt x="6072" y="4310"/>
                    <a:pt x="6144" y="4349"/>
                    <a:pt x="6184" y="4418"/>
                  </a:cubicBezTo>
                  <a:cubicBezTo>
                    <a:pt x="6244" y="4521"/>
                    <a:pt x="6208" y="4653"/>
                    <a:pt x="6105" y="4713"/>
                  </a:cubicBezTo>
                  <a:cubicBezTo>
                    <a:pt x="6086" y="4723"/>
                    <a:pt x="6056" y="4737"/>
                    <a:pt x="6021" y="4751"/>
                  </a:cubicBezTo>
                  <a:cubicBezTo>
                    <a:pt x="5973" y="4768"/>
                    <a:pt x="5941" y="4815"/>
                    <a:pt x="5941" y="4867"/>
                  </a:cubicBezTo>
                  <a:cubicBezTo>
                    <a:pt x="5941" y="4918"/>
                    <a:pt x="5973" y="4965"/>
                    <a:pt x="6021" y="4983"/>
                  </a:cubicBezTo>
                  <a:cubicBezTo>
                    <a:pt x="6056" y="4996"/>
                    <a:pt x="6086" y="5010"/>
                    <a:pt x="6105" y="5020"/>
                  </a:cubicBezTo>
                  <a:cubicBezTo>
                    <a:pt x="6155" y="5049"/>
                    <a:pt x="6191" y="5095"/>
                    <a:pt x="6205" y="5152"/>
                  </a:cubicBezTo>
                  <a:cubicBezTo>
                    <a:pt x="6220" y="5207"/>
                    <a:pt x="6213" y="5266"/>
                    <a:pt x="6184" y="5315"/>
                  </a:cubicBezTo>
                  <a:cubicBezTo>
                    <a:pt x="6144" y="5384"/>
                    <a:pt x="6072" y="5423"/>
                    <a:pt x="5997" y="5423"/>
                  </a:cubicBezTo>
                  <a:cubicBezTo>
                    <a:pt x="5960" y="5423"/>
                    <a:pt x="5924" y="5414"/>
                    <a:pt x="5890" y="5394"/>
                  </a:cubicBezTo>
                  <a:cubicBezTo>
                    <a:pt x="5870" y="5383"/>
                    <a:pt x="5844" y="5364"/>
                    <a:pt x="5815" y="5340"/>
                  </a:cubicBezTo>
                  <a:cubicBezTo>
                    <a:pt x="5792" y="5322"/>
                    <a:pt x="5765" y="5312"/>
                    <a:pt x="5737" y="5312"/>
                  </a:cubicBezTo>
                  <a:cubicBezTo>
                    <a:pt x="5716" y="5312"/>
                    <a:pt x="5694" y="5318"/>
                    <a:pt x="5675" y="5329"/>
                  </a:cubicBezTo>
                  <a:cubicBezTo>
                    <a:pt x="5630" y="5354"/>
                    <a:pt x="5606" y="5406"/>
                    <a:pt x="5614" y="5456"/>
                  </a:cubicBezTo>
                  <a:cubicBezTo>
                    <a:pt x="5619" y="5493"/>
                    <a:pt x="5622" y="5526"/>
                    <a:pt x="5622" y="5548"/>
                  </a:cubicBezTo>
                  <a:cubicBezTo>
                    <a:pt x="5622" y="5667"/>
                    <a:pt x="5526" y="5763"/>
                    <a:pt x="5407" y="5763"/>
                  </a:cubicBezTo>
                  <a:cubicBezTo>
                    <a:pt x="5288" y="5763"/>
                    <a:pt x="5192" y="5667"/>
                    <a:pt x="5192" y="5548"/>
                  </a:cubicBezTo>
                  <a:cubicBezTo>
                    <a:pt x="5192" y="5526"/>
                    <a:pt x="5195" y="5493"/>
                    <a:pt x="5200" y="5456"/>
                  </a:cubicBezTo>
                  <a:cubicBezTo>
                    <a:pt x="5209" y="5406"/>
                    <a:pt x="5185" y="5354"/>
                    <a:pt x="5140" y="5328"/>
                  </a:cubicBezTo>
                  <a:cubicBezTo>
                    <a:pt x="5121" y="5318"/>
                    <a:pt x="5100" y="5313"/>
                    <a:pt x="5078" y="5313"/>
                  </a:cubicBezTo>
                  <a:cubicBezTo>
                    <a:pt x="5050" y="5313"/>
                    <a:pt x="5023" y="5322"/>
                    <a:pt x="5000" y="5340"/>
                  </a:cubicBezTo>
                  <a:cubicBezTo>
                    <a:pt x="4971" y="5364"/>
                    <a:pt x="4944" y="5383"/>
                    <a:pt x="4926" y="5394"/>
                  </a:cubicBezTo>
                  <a:cubicBezTo>
                    <a:pt x="4892" y="5413"/>
                    <a:pt x="4855" y="5422"/>
                    <a:pt x="4818" y="5422"/>
                  </a:cubicBezTo>
                  <a:cubicBezTo>
                    <a:pt x="4799" y="5422"/>
                    <a:pt x="4780" y="5420"/>
                    <a:pt x="4762" y="5415"/>
                  </a:cubicBezTo>
                  <a:cubicBezTo>
                    <a:pt x="4706" y="5400"/>
                    <a:pt x="4659" y="5365"/>
                    <a:pt x="4631" y="5315"/>
                  </a:cubicBezTo>
                  <a:cubicBezTo>
                    <a:pt x="4602" y="5265"/>
                    <a:pt x="4595" y="5207"/>
                    <a:pt x="4609" y="5152"/>
                  </a:cubicBezTo>
                  <a:cubicBezTo>
                    <a:pt x="4624" y="5095"/>
                    <a:pt x="4659" y="5049"/>
                    <a:pt x="4709" y="5020"/>
                  </a:cubicBezTo>
                  <a:cubicBezTo>
                    <a:pt x="4729" y="5010"/>
                    <a:pt x="4759" y="4996"/>
                    <a:pt x="4793" y="4983"/>
                  </a:cubicBezTo>
                  <a:cubicBezTo>
                    <a:pt x="4841" y="4965"/>
                    <a:pt x="4873" y="4918"/>
                    <a:pt x="4873" y="4867"/>
                  </a:cubicBezTo>
                  <a:cubicBezTo>
                    <a:pt x="4873" y="4814"/>
                    <a:pt x="4841" y="4768"/>
                    <a:pt x="4793" y="4751"/>
                  </a:cubicBezTo>
                  <a:lnTo>
                    <a:pt x="4794" y="4751"/>
                  </a:lnTo>
                  <a:cubicBezTo>
                    <a:pt x="4760" y="4737"/>
                    <a:pt x="4729" y="4723"/>
                    <a:pt x="4710" y="4713"/>
                  </a:cubicBezTo>
                  <a:cubicBezTo>
                    <a:pt x="4607" y="4653"/>
                    <a:pt x="4572" y="4521"/>
                    <a:pt x="4631" y="4418"/>
                  </a:cubicBezTo>
                  <a:cubicBezTo>
                    <a:pt x="4671" y="4349"/>
                    <a:pt x="4744" y="4310"/>
                    <a:pt x="4819" y="4310"/>
                  </a:cubicBezTo>
                  <a:cubicBezTo>
                    <a:pt x="4855" y="4310"/>
                    <a:pt x="4892" y="4319"/>
                    <a:pt x="4926" y="4339"/>
                  </a:cubicBezTo>
                  <a:cubicBezTo>
                    <a:pt x="4946" y="4351"/>
                    <a:pt x="4972" y="4369"/>
                    <a:pt x="5000" y="4392"/>
                  </a:cubicBezTo>
                  <a:cubicBezTo>
                    <a:pt x="5023" y="4411"/>
                    <a:pt x="5051" y="4421"/>
                    <a:pt x="5078" y="4421"/>
                  </a:cubicBezTo>
                  <a:cubicBezTo>
                    <a:pt x="5100" y="4421"/>
                    <a:pt x="5121" y="4415"/>
                    <a:pt x="5141" y="4404"/>
                  </a:cubicBezTo>
                  <a:cubicBezTo>
                    <a:pt x="5186" y="4379"/>
                    <a:pt x="5210" y="4328"/>
                    <a:pt x="5201" y="4276"/>
                  </a:cubicBezTo>
                  <a:cubicBezTo>
                    <a:pt x="5195" y="4240"/>
                    <a:pt x="5192" y="4207"/>
                    <a:pt x="5192" y="4185"/>
                  </a:cubicBezTo>
                  <a:cubicBezTo>
                    <a:pt x="5192" y="4066"/>
                    <a:pt x="5289" y="3970"/>
                    <a:pt x="5407" y="3970"/>
                  </a:cubicBezTo>
                  <a:close/>
                  <a:moveTo>
                    <a:pt x="4601" y="5618"/>
                  </a:moveTo>
                  <a:cubicBezTo>
                    <a:pt x="4632" y="5633"/>
                    <a:pt x="4665" y="5646"/>
                    <a:pt x="4698" y="5655"/>
                  </a:cubicBezTo>
                  <a:cubicBezTo>
                    <a:pt x="4738" y="5666"/>
                    <a:pt x="4779" y="5671"/>
                    <a:pt x="4819" y="5671"/>
                  </a:cubicBezTo>
                  <a:cubicBezTo>
                    <a:pt x="4865" y="5671"/>
                    <a:pt x="4911" y="5664"/>
                    <a:pt x="4956" y="5651"/>
                  </a:cubicBezTo>
                  <a:cubicBezTo>
                    <a:pt x="5003" y="5857"/>
                    <a:pt x="5188" y="6012"/>
                    <a:pt x="5408" y="6012"/>
                  </a:cubicBezTo>
                  <a:cubicBezTo>
                    <a:pt x="5629" y="6012"/>
                    <a:pt x="5814" y="5857"/>
                    <a:pt x="5861" y="5651"/>
                  </a:cubicBezTo>
                  <a:cubicBezTo>
                    <a:pt x="5887" y="5658"/>
                    <a:pt x="5913" y="5664"/>
                    <a:pt x="5939" y="5668"/>
                  </a:cubicBezTo>
                  <a:lnTo>
                    <a:pt x="5939" y="5887"/>
                  </a:lnTo>
                  <a:cubicBezTo>
                    <a:pt x="5939" y="6093"/>
                    <a:pt x="5772" y="6260"/>
                    <a:pt x="5567" y="6260"/>
                  </a:cubicBezTo>
                  <a:lnTo>
                    <a:pt x="2915" y="6260"/>
                  </a:lnTo>
                  <a:cubicBezTo>
                    <a:pt x="2710" y="6260"/>
                    <a:pt x="2543" y="6093"/>
                    <a:pt x="2543" y="5887"/>
                  </a:cubicBezTo>
                  <a:lnTo>
                    <a:pt x="2542" y="5887"/>
                  </a:lnTo>
                  <a:lnTo>
                    <a:pt x="2542" y="5668"/>
                  </a:lnTo>
                  <a:cubicBezTo>
                    <a:pt x="2569" y="5664"/>
                    <a:pt x="2595" y="5658"/>
                    <a:pt x="2621" y="5651"/>
                  </a:cubicBezTo>
                  <a:cubicBezTo>
                    <a:pt x="2668" y="5857"/>
                    <a:pt x="2853" y="6012"/>
                    <a:pt x="3074" y="6012"/>
                  </a:cubicBezTo>
                  <a:cubicBezTo>
                    <a:pt x="3294" y="6012"/>
                    <a:pt x="3479" y="5857"/>
                    <a:pt x="3526" y="5651"/>
                  </a:cubicBezTo>
                  <a:cubicBezTo>
                    <a:pt x="3570" y="5664"/>
                    <a:pt x="3616" y="5671"/>
                    <a:pt x="3662" y="5671"/>
                  </a:cubicBezTo>
                  <a:cubicBezTo>
                    <a:pt x="3702" y="5671"/>
                    <a:pt x="3743" y="5666"/>
                    <a:pt x="3783" y="5655"/>
                  </a:cubicBezTo>
                  <a:cubicBezTo>
                    <a:pt x="3817" y="5646"/>
                    <a:pt x="3850" y="5633"/>
                    <a:pt x="3880" y="5618"/>
                  </a:cubicBezTo>
                  <a:close/>
                  <a:moveTo>
                    <a:pt x="6897" y="3597"/>
                  </a:moveTo>
                  <a:lnTo>
                    <a:pt x="6897" y="6260"/>
                  </a:lnTo>
                  <a:lnTo>
                    <a:pt x="6062" y="6260"/>
                  </a:lnTo>
                  <a:cubicBezTo>
                    <a:pt x="6141" y="6157"/>
                    <a:pt x="6188" y="6027"/>
                    <a:pt x="6188" y="5887"/>
                  </a:cubicBezTo>
                  <a:lnTo>
                    <a:pt x="6188" y="5630"/>
                  </a:lnTo>
                  <a:cubicBezTo>
                    <a:pt x="6276" y="5592"/>
                    <a:pt x="6351" y="5525"/>
                    <a:pt x="6400" y="5439"/>
                  </a:cubicBezTo>
                  <a:cubicBezTo>
                    <a:pt x="6461" y="5331"/>
                    <a:pt x="6478" y="5207"/>
                    <a:pt x="6446" y="5087"/>
                  </a:cubicBezTo>
                  <a:cubicBezTo>
                    <a:pt x="6423" y="5001"/>
                    <a:pt x="6377" y="4925"/>
                    <a:pt x="6313" y="4867"/>
                  </a:cubicBezTo>
                  <a:cubicBezTo>
                    <a:pt x="6469" y="4722"/>
                    <a:pt x="6510" y="4485"/>
                    <a:pt x="6400" y="4294"/>
                  </a:cubicBezTo>
                  <a:cubicBezTo>
                    <a:pt x="6314" y="4145"/>
                    <a:pt x="6158" y="4062"/>
                    <a:pt x="5998" y="4062"/>
                  </a:cubicBezTo>
                  <a:cubicBezTo>
                    <a:pt x="5952" y="4062"/>
                    <a:pt x="5906" y="4069"/>
                    <a:pt x="5861" y="4083"/>
                  </a:cubicBezTo>
                  <a:cubicBezTo>
                    <a:pt x="5814" y="3876"/>
                    <a:pt x="5629" y="3722"/>
                    <a:pt x="5408" y="3722"/>
                  </a:cubicBezTo>
                  <a:cubicBezTo>
                    <a:pt x="5187" y="3722"/>
                    <a:pt x="5002" y="3876"/>
                    <a:pt x="4955" y="4083"/>
                  </a:cubicBezTo>
                  <a:cubicBezTo>
                    <a:pt x="4910" y="4069"/>
                    <a:pt x="4864" y="4062"/>
                    <a:pt x="4818" y="4062"/>
                  </a:cubicBezTo>
                  <a:cubicBezTo>
                    <a:pt x="4658" y="4062"/>
                    <a:pt x="4502" y="4145"/>
                    <a:pt x="4416" y="4294"/>
                  </a:cubicBezTo>
                  <a:cubicBezTo>
                    <a:pt x="4306" y="4485"/>
                    <a:pt x="4347" y="4722"/>
                    <a:pt x="4503" y="4867"/>
                  </a:cubicBezTo>
                  <a:cubicBezTo>
                    <a:pt x="4439" y="4925"/>
                    <a:pt x="4393" y="5001"/>
                    <a:pt x="4370" y="5087"/>
                  </a:cubicBezTo>
                  <a:cubicBezTo>
                    <a:pt x="4345" y="5181"/>
                    <a:pt x="4349" y="5279"/>
                    <a:pt x="4384" y="5369"/>
                  </a:cubicBezTo>
                  <a:lnTo>
                    <a:pt x="4098" y="5369"/>
                  </a:lnTo>
                  <a:cubicBezTo>
                    <a:pt x="4132" y="5279"/>
                    <a:pt x="4137" y="5181"/>
                    <a:pt x="4111" y="5087"/>
                  </a:cubicBezTo>
                  <a:cubicBezTo>
                    <a:pt x="4088" y="5001"/>
                    <a:pt x="4042" y="4925"/>
                    <a:pt x="3978" y="4867"/>
                  </a:cubicBezTo>
                  <a:cubicBezTo>
                    <a:pt x="4134" y="4722"/>
                    <a:pt x="4175" y="4485"/>
                    <a:pt x="4065" y="4294"/>
                  </a:cubicBezTo>
                  <a:cubicBezTo>
                    <a:pt x="3979" y="4145"/>
                    <a:pt x="3823" y="4062"/>
                    <a:pt x="3663" y="4062"/>
                  </a:cubicBezTo>
                  <a:cubicBezTo>
                    <a:pt x="3617" y="4062"/>
                    <a:pt x="3571" y="4069"/>
                    <a:pt x="3526" y="4083"/>
                  </a:cubicBezTo>
                  <a:cubicBezTo>
                    <a:pt x="3479" y="3876"/>
                    <a:pt x="3294" y="3722"/>
                    <a:pt x="3074" y="3722"/>
                  </a:cubicBezTo>
                  <a:cubicBezTo>
                    <a:pt x="2852" y="3722"/>
                    <a:pt x="2667" y="3876"/>
                    <a:pt x="2620" y="4083"/>
                  </a:cubicBezTo>
                  <a:cubicBezTo>
                    <a:pt x="2576" y="4069"/>
                    <a:pt x="2530" y="4062"/>
                    <a:pt x="2483" y="4062"/>
                  </a:cubicBezTo>
                  <a:cubicBezTo>
                    <a:pt x="2443" y="4062"/>
                    <a:pt x="2403" y="4067"/>
                    <a:pt x="2363" y="4078"/>
                  </a:cubicBezTo>
                  <a:cubicBezTo>
                    <a:pt x="2243" y="4110"/>
                    <a:pt x="2144" y="4187"/>
                    <a:pt x="2081" y="4294"/>
                  </a:cubicBezTo>
                  <a:cubicBezTo>
                    <a:pt x="1971" y="4485"/>
                    <a:pt x="2012" y="4722"/>
                    <a:pt x="2168" y="4867"/>
                  </a:cubicBezTo>
                  <a:cubicBezTo>
                    <a:pt x="2104" y="4925"/>
                    <a:pt x="2058" y="5001"/>
                    <a:pt x="2035" y="5087"/>
                  </a:cubicBezTo>
                  <a:cubicBezTo>
                    <a:pt x="2003" y="5207"/>
                    <a:pt x="2020" y="5331"/>
                    <a:pt x="2081" y="5439"/>
                  </a:cubicBezTo>
                  <a:cubicBezTo>
                    <a:pt x="2131" y="5525"/>
                    <a:pt x="2204" y="5592"/>
                    <a:pt x="2293" y="5630"/>
                  </a:cubicBezTo>
                  <a:lnTo>
                    <a:pt x="2293" y="5887"/>
                  </a:lnTo>
                  <a:cubicBezTo>
                    <a:pt x="2293" y="6027"/>
                    <a:pt x="2340" y="6157"/>
                    <a:pt x="2419" y="6260"/>
                  </a:cubicBezTo>
                  <a:lnTo>
                    <a:pt x="1584" y="6260"/>
                  </a:lnTo>
                  <a:lnTo>
                    <a:pt x="1584" y="3597"/>
                  </a:lnTo>
                  <a:close/>
                  <a:moveTo>
                    <a:pt x="6897" y="6509"/>
                  </a:moveTo>
                  <a:lnTo>
                    <a:pt x="6897" y="6911"/>
                  </a:lnTo>
                  <a:lnTo>
                    <a:pt x="1584" y="6911"/>
                  </a:lnTo>
                  <a:lnTo>
                    <a:pt x="1584" y="6509"/>
                  </a:lnTo>
                  <a:close/>
                  <a:moveTo>
                    <a:pt x="8030" y="6509"/>
                  </a:moveTo>
                  <a:cubicBezTo>
                    <a:pt x="8085" y="6509"/>
                    <a:pt x="8135" y="6530"/>
                    <a:pt x="8172" y="6568"/>
                  </a:cubicBezTo>
                  <a:cubicBezTo>
                    <a:pt x="8211" y="6606"/>
                    <a:pt x="8232" y="6656"/>
                    <a:pt x="8232" y="6710"/>
                  </a:cubicBezTo>
                  <a:cubicBezTo>
                    <a:pt x="8232" y="6821"/>
                    <a:pt x="8141" y="6911"/>
                    <a:pt x="8030" y="6911"/>
                  </a:cubicBezTo>
                  <a:lnTo>
                    <a:pt x="7908" y="6911"/>
                  </a:lnTo>
                  <a:lnTo>
                    <a:pt x="7908" y="6509"/>
                  </a:lnTo>
                  <a:close/>
                  <a:moveTo>
                    <a:pt x="573" y="6509"/>
                  </a:moveTo>
                  <a:lnTo>
                    <a:pt x="573" y="6912"/>
                  </a:lnTo>
                  <a:lnTo>
                    <a:pt x="450" y="6912"/>
                  </a:lnTo>
                  <a:cubicBezTo>
                    <a:pt x="396" y="6912"/>
                    <a:pt x="346" y="6890"/>
                    <a:pt x="308" y="6852"/>
                  </a:cubicBezTo>
                  <a:cubicBezTo>
                    <a:pt x="270" y="6815"/>
                    <a:pt x="249" y="6764"/>
                    <a:pt x="249" y="6710"/>
                  </a:cubicBezTo>
                  <a:cubicBezTo>
                    <a:pt x="249" y="6600"/>
                    <a:pt x="340" y="6509"/>
                    <a:pt x="450" y="6509"/>
                  </a:cubicBezTo>
                  <a:close/>
                  <a:moveTo>
                    <a:pt x="1162" y="249"/>
                  </a:moveTo>
                  <a:cubicBezTo>
                    <a:pt x="1258" y="249"/>
                    <a:pt x="1335" y="328"/>
                    <a:pt x="1335" y="424"/>
                  </a:cubicBezTo>
                  <a:lnTo>
                    <a:pt x="1335" y="8232"/>
                  </a:lnTo>
                  <a:lnTo>
                    <a:pt x="821" y="8232"/>
                  </a:lnTo>
                  <a:lnTo>
                    <a:pt x="821" y="424"/>
                  </a:lnTo>
                  <a:cubicBezTo>
                    <a:pt x="821" y="328"/>
                    <a:pt x="900" y="249"/>
                    <a:pt x="996" y="249"/>
                  </a:cubicBezTo>
                  <a:close/>
                  <a:moveTo>
                    <a:pt x="996" y="1"/>
                  </a:moveTo>
                  <a:cubicBezTo>
                    <a:pt x="763" y="1"/>
                    <a:pt x="573" y="191"/>
                    <a:pt x="573" y="424"/>
                  </a:cubicBezTo>
                  <a:lnTo>
                    <a:pt x="573" y="2697"/>
                  </a:lnTo>
                  <a:lnTo>
                    <a:pt x="450" y="2697"/>
                  </a:lnTo>
                  <a:cubicBezTo>
                    <a:pt x="203" y="2697"/>
                    <a:pt x="0" y="2898"/>
                    <a:pt x="0" y="3147"/>
                  </a:cubicBezTo>
                  <a:cubicBezTo>
                    <a:pt x="0" y="3267"/>
                    <a:pt x="47" y="3380"/>
                    <a:pt x="132" y="3465"/>
                  </a:cubicBezTo>
                  <a:cubicBezTo>
                    <a:pt x="218" y="3550"/>
                    <a:pt x="330" y="3597"/>
                    <a:pt x="450" y="3597"/>
                  </a:cubicBezTo>
                  <a:lnTo>
                    <a:pt x="573" y="3597"/>
                  </a:lnTo>
                  <a:lnTo>
                    <a:pt x="573" y="6260"/>
                  </a:lnTo>
                  <a:lnTo>
                    <a:pt x="450" y="6260"/>
                  </a:lnTo>
                  <a:cubicBezTo>
                    <a:pt x="202" y="6260"/>
                    <a:pt x="0" y="6462"/>
                    <a:pt x="0" y="6709"/>
                  </a:cubicBezTo>
                  <a:cubicBezTo>
                    <a:pt x="0" y="6831"/>
                    <a:pt x="47" y="6943"/>
                    <a:pt x="132" y="7028"/>
                  </a:cubicBezTo>
                  <a:cubicBezTo>
                    <a:pt x="218" y="7113"/>
                    <a:pt x="330" y="7160"/>
                    <a:pt x="450" y="7160"/>
                  </a:cubicBezTo>
                  <a:lnTo>
                    <a:pt x="573" y="7160"/>
                  </a:lnTo>
                  <a:lnTo>
                    <a:pt x="573" y="8357"/>
                  </a:lnTo>
                  <a:cubicBezTo>
                    <a:pt x="573" y="8425"/>
                    <a:pt x="628" y="8480"/>
                    <a:pt x="697" y="8480"/>
                  </a:cubicBezTo>
                  <a:lnTo>
                    <a:pt x="1460" y="8480"/>
                  </a:lnTo>
                  <a:cubicBezTo>
                    <a:pt x="1529" y="8480"/>
                    <a:pt x="1584" y="8425"/>
                    <a:pt x="1584" y="8357"/>
                  </a:cubicBezTo>
                  <a:lnTo>
                    <a:pt x="1584" y="7160"/>
                  </a:lnTo>
                  <a:lnTo>
                    <a:pt x="6897" y="7160"/>
                  </a:lnTo>
                  <a:lnTo>
                    <a:pt x="6897" y="7447"/>
                  </a:lnTo>
                  <a:cubicBezTo>
                    <a:pt x="6897" y="7515"/>
                    <a:pt x="6952" y="7571"/>
                    <a:pt x="7020" y="7571"/>
                  </a:cubicBezTo>
                  <a:cubicBezTo>
                    <a:pt x="7089" y="7571"/>
                    <a:pt x="7144" y="7515"/>
                    <a:pt x="7144" y="7447"/>
                  </a:cubicBezTo>
                  <a:lnTo>
                    <a:pt x="7144" y="424"/>
                  </a:lnTo>
                  <a:cubicBezTo>
                    <a:pt x="7144" y="328"/>
                    <a:pt x="7223" y="249"/>
                    <a:pt x="7319" y="249"/>
                  </a:cubicBezTo>
                  <a:lnTo>
                    <a:pt x="7485" y="249"/>
                  </a:lnTo>
                  <a:cubicBezTo>
                    <a:pt x="7581" y="249"/>
                    <a:pt x="7658" y="328"/>
                    <a:pt x="7658" y="424"/>
                  </a:cubicBezTo>
                  <a:lnTo>
                    <a:pt x="7658" y="8232"/>
                  </a:lnTo>
                  <a:lnTo>
                    <a:pt x="7144" y="8232"/>
                  </a:lnTo>
                  <a:lnTo>
                    <a:pt x="7144" y="7943"/>
                  </a:lnTo>
                  <a:cubicBezTo>
                    <a:pt x="7144" y="7875"/>
                    <a:pt x="7089" y="7819"/>
                    <a:pt x="7020" y="7819"/>
                  </a:cubicBezTo>
                  <a:cubicBezTo>
                    <a:pt x="6952" y="7819"/>
                    <a:pt x="6897" y="7875"/>
                    <a:pt x="6897" y="7943"/>
                  </a:cubicBezTo>
                  <a:lnTo>
                    <a:pt x="6897" y="8357"/>
                  </a:lnTo>
                  <a:cubicBezTo>
                    <a:pt x="6897" y="8425"/>
                    <a:pt x="6952" y="8480"/>
                    <a:pt x="7020" y="8480"/>
                  </a:cubicBezTo>
                  <a:lnTo>
                    <a:pt x="7783" y="8480"/>
                  </a:lnTo>
                  <a:cubicBezTo>
                    <a:pt x="7852" y="8480"/>
                    <a:pt x="7907" y="8425"/>
                    <a:pt x="7907" y="8357"/>
                  </a:cubicBezTo>
                  <a:lnTo>
                    <a:pt x="7907" y="7160"/>
                  </a:lnTo>
                  <a:lnTo>
                    <a:pt x="8030" y="7160"/>
                  </a:lnTo>
                  <a:cubicBezTo>
                    <a:pt x="8278" y="7160"/>
                    <a:pt x="8480" y="6958"/>
                    <a:pt x="8480" y="6709"/>
                  </a:cubicBezTo>
                  <a:cubicBezTo>
                    <a:pt x="8480" y="6589"/>
                    <a:pt x="8433" y="6476"/>
                    <a:pt x="8348" y="6392"/>
                  </a:cubicBezTo>
                  <a:cubicBezTo>
                    <a:pt x="8263" y="6307"/>
                    <a:pt x="8150" y="6260"/>
                    <a:pt x="8030" y="6260"/>
                  </a:cubicBezTo>
                  <a:lnTo>
                    <a:pt x="7908" y="6260"/>
                  </a:lnTo>
                  <a:lnTo>
                    <a:pt x="7908" y="3597"/>
                  </a:lnTo>
                  <a:lnTo>
                    <a:pt x="8030" y="3597"/>
                  </a:lnTo>
                  <a:cubicBezTo>
                    <a:pt x="8278" y="3597"/>
                    <a:pt x="8481" y="3396"/>
                    <a:pt x="8481" y="3147"/>
                  </a:cubicBezTo>
                  <a:cubicBezTo>
                    <a:pt x="8481" y="3027"/>
                    <a:pt x="8434" y="2914"/>
                    <a:pt x="8348" y="2830"/>
                  </a:cubicBezTo>
                  <a:cubicBezTo>
                    <a:pt x="8263" y="2744"/>
                    <a:pt x="8150" y="2698"/>
                    <a:pt x="8030" y="2698"/>
                  </a:cubicBezTo>
                  <a:lnTo>
                    <a:pt x="7908" y="2698"/>
                  </a:lnTo>
                  <a:lnTo>
                    <a:pt x="7908" y="424"/>
                  </a:lnTo>
                  <a:cubicBezTo>
                    <a:pt x="7908" y="191"/>
                    <a:pt x="7718" y="1"/>
                    <a:pt x="7485" y="1"/>
                  </a:cubicBezTo>
                  <a:lnTo>
                    <a:pt x="7319" y="1"/>
                  </a:lnTo>
                  <a:cubicBezTo>
                    <a:pt x="7086" y="1"/>
                    <a:pt x="6897" y="191"/>
                    <a:pt x="6897" y="424"/>
                  </a:cubicBezTo>
                  <a:lnTo>
                    <a:pt x="6897" y="2698"/>
                  </a:lnTo>
                  <a:lnTo>
                    <a:pt x="6484" y="2698"/>
                  </a:lnTo>
                  <a:cubicBezTo>
                    <a:pt x="6596" y="2570"/>
                    <a:pt x="6663" y="2403"/>
                    <a:pt x="6663" y="2222"/>
                  </a:cubicBezTo>
                  <a:lnTo>
                    <a:pt x="6663" y="1819"/>
                  </a:lnTo>
                  <a:cubicBezTo>
                    <a:pt x="6663" y="1750"/>
                    <a:pt x="6608" y="1695"/>
                    <a:pt x="6539" y="1695"/>
                  </a:cubicBezTo>
                  <a:lnTo>
                    <a:pt x="6310" y="1695"/>
                  </a:lnTo>
                  <a:cubicBezTo>
                    <a:pt x="6327" y="1396"/>
                    <a:pt x="6331" y="1094"/>
                    <a:pt x="6323" y="797"/>
                  </a:cubicBezTo>
                  <a:cubicBezTo>
                    <a:pt x="6313" y="359"/>
                    <a:pt x="5948" y="2"/>
                    <a:pt x="5512" y="2"/>
                  </a:cubicBezTo>
                  <a:lnTo>
                    <a:pt x="5499" y="2"/>
                  </a:lnTo>
                  <a:cubicBezTo>
                    <a:pt x="5063" y="2"/>
                    <a:pt x="4698" y="359"/>
                    <a:pt x="4688" y="797"/>
                  </a:cubicBezTo>
                  <a:cubicBezTo>
                    <a:pt x="4680" y="1094"/>
                    <a:pt x="4684" y="1396"/>
                    <a:pt x="4701" y="1695"/>
                  </a:cubicBezTo>
                  <a:lnTo>
                    <a:pt x="4471" y="1695"/>
                  </a:lnTo>
                  <a:cubicBezTo>
                    <a:pt x="4403" y="1695"/>
                    <a:pt x="4348" y="1750"/>
                    <a:pt x="4348" y="1819"/>
                  </a:cubicBezTo>
                  <a:lnTo>
                    <a:pt x="4348" y="2222"/>
                  </a:lnTo>
                  <a:cubicBezTo>
                    <a:pt x="4348" y="2404"/>
                    <a:pt x="4415" y="2570"/>
                    <a:pt x="4527" y="2698"/>
                  </a:cubicBezTo>
                  <a:lnTo>
                    <a:pt x="3675" y="2698"/>
                  </a:lnTo>
                  <a:cubicBezTo>
                    <a:pt x="3741" y="2603"/>
                    <a:pt x="3781" y="2489"/>
                    <a:pt x="3781" y="2365"/>
                  </a:cubicBezTo>
                  <a:lnTo>
                    <a:pt x="3781" y="1820"/>
                  </a:lnTo>
                  <a:cubicBezTo>
                    <a:pt x="3990" y="1623"/>
                    <a:pt x="4110" y="1346"/>
                    <a:pt x="4110" y="1055"/>
                  </a:cubicBezTo>
                  <a:cubicBezTo>
                    <a:pt x="4110" y="474"/>
                    <a:pt x="3638" y="1"/>
                    <a:pt x="3057" y="1"/>
                  </a:cubicBezTo>
                  <a:cubicBezTo>
                    <a:pt x="2817" y="1"/>
                    <a:pt x="2590" y="80"/>
                    <a:pt x="2403" y="228"/>
                  </a:cubicBezTo>
                  <a:cubicBezTo>
                    <a:pt x="2349" y="271"/>
                    <a:pt x="2340" y="350"/>
                    <a:pt x="2382" y="403"/>
                  </a:cubicBezTo>
                  <a:cubicBezTo>
                    <a:pt x="2407" y="434"/>
                    <a:pt x="2443" y="450"/>
                    <a:pt x="2480" y="450"/>
                  </a:cubicBezTo>
                  <a:cubicBezTo>
                    <a:pt x="2507" y="450"/>
                    <a:pt x="2534" y="441"/>
                    <a:pt x="2556" y="423"/>
                  </a:cubicBezTo>
                  <a:cubicBezTo>
                    <a:pt x="2701" y="310"/>
                    <a:pt x="2873" y="249"/>
                    <a:pt x="3057" y="249"/>
                  </a:cubicBezTo>
                  <a:cubicBezTo>
                    <a:pt x="3501" y="249"/>
                    <a:pt x="3862" y="611"/>
                    <a:pt x="3862" y="1055"/>
                  </a:cubicBezTo>
                  <a:cubicBezTo>
                    <a:pt x="3862" y="1306"/>
                    <a:pt x="3744" y="1543"/>
                    <a:pt x="3545" y="1695"/>
                  </a:cubicBezTo>
                  <a:lnTo>
                    <a:pt x="2569" y="1695"/>
                  </a:lnTo>
                  <a:cubicBezTo>
                    <a:pt x="2369" y="1543"/>
                    <a:pt x="2251" y="1306"/>
                    <a:pt x="2251" y="1055"/>
                  </a:cubicBezTo>
                  <a:cubicBezTo>
                    <a:pt x="2251" y="953"/>
                    <a:pt x="2270" y="855"/>
                    <a:pt x="2306" y="762"/>
                  </a:cubicBezTo>
                  <a:cubicBezTo>
                    <a:pt x="2331" y="698"/>
                    <a:pt x="2299" y="626"/>
                    <a:pt x="2236" y="601"/>
                  </a:cubicBezTo>
                  <a:cubicBezTo>
                    <a:pt x="2221" y="595"/>
                    <a:pt x="2205" y="593"/>
                    <a:pt x="2190" y="593"/>
                  </a:cubicBezTo>
                  <a:cubicBezTo>
                    <a:pt x="2141" y="593"/>
                    <a:pt x="2094" y="623"/>
                    <a:pt x="2075" y="671"/>
                  </a:cubicBezTo>
                  <a:cubicBezTo>
                    <a:pt x="2027" y="794"/>
                    <a:pt x="2003" y="922"/>
                    <a:pt x="2003" y="1055"/>
                  </a:cubicBezTo>
                  <a:cubicBezTo>
                    <a:pt x="2003" y="1346"/>
                    <a:pt x="2124" y="1622"/>
                    <a:pt x="2333" y="1820"/>
                  </a:cubicBezTo>
                  <a:lnTo>
                    <a:pt x="2333" y="2365"/>
                  </a:lnTo>
                  <a:cubicBezTo>
                    <a:pt x="2333" y="2488"/>
                    <a:pt x="2372" y="2603"/>
                    <a:pt x="2437" y="2698"/>
                  </a:cubicBezTo>
                  <a:lnTo>
                    <a:pt x="1584" y="2698"/>
                  </a:lnTo>
                  <a:lnTo>
                    <a:pt x="1584" y="424"/>
                  </a:lnTo>
                  <a:cubicBezTo>
                    <a:pt x="1584" y="191"/>
                    <a:pt x="1395" y="1"/>
                    <a:pt x="1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1577;p71">
              <a:extLst>
                <a:ext uri="{FF2B5EF4-FFF2-40B4-BE49-F238E27FC236}">
                  <a16:creationId xmlns:a16="http://schemas.microsoft.com/office/drawing/2014/main" id="{9B778EAC-7493-F048-066C-7DE3F4A5200E}"/>
                </a:ext>
              </a:extLst>
            </p:cNvPr>
            <p:cNvSpPr/>
            <p:nvPr/>
          </p:nvSpPr>
          <p:spPr>
            <a:xfrm>
              <a:off x="3357658" y="2749881"/>
              <a:ext cx="25302" cy="25331"/>
            </a:xfrm>
            <a:custGeom>
              <a:avLst/>
              <a:gdLst/>
              <a:ahLst/>
              <a:cxnLst/>
              <a:rect l="l" t="t" r="r" b="b"/>
              <a:pathLst>
                <a:path w="886" h="887" extrusionOk="0">
                  <a:moveTo>
                    <a:pt x="442" y="249"/>
                  </a:moveTo>
                  <a:cubicBezTo>
                    <a:pt x="550" y="249"/>
                    <a:pt x="638" y="337"/>
                    <a:pt x="638" y="444"/>
                  </a:cubicBezTo>
                  <a:cubicBezTo>
                    <a:pt x="638" y="551"/>
                    <a:pt x="550" y="638"/>
                    <a:pt x="442" y="638"/>
                  </a:cubicBezTo>
                  <a:cubicBezTo>
                    <a:pt x="336" y="638"/>
                    <a:pt x="248" y="551"/>
                    <a:pt x="248" y="444"/>
                  </a:cubicBezTo>
                  <a:cubicBezTo>
                    <a:pt x="248" y="337"/>
                    <a:pt x="336" y="249"/>
                    <a:pt x="442" y="249"/>
                  </a:cubicBezTo>
                  <a:close/>
                  <a:moveTo>
                    <a:pt x="442" y="1"/>
                  </a:moveTo>
                  <a:cubicBezTo>
                    <a:pt x="199" y="1"/>
                    <a:pt x="1" y="199"/>
                    <a:pt x="1" y="444"/>
                  </a:cubicBezTo>
                  <a:cubicBezTo>
                    <a:pt x="1" y="688"/>
                    <a:pt x="199" y="887"/>
                    <a:pt x="442" y="887"/>
                  </a:cubicBezTo>
                  <a:cubicBezTo>
                    <a:pt x="687" y="887"/>
                    <a:pt x="885" y="688"/>
                    <a:pt x="885" y="444"/>
                  </a:cubicBezTo>
                  <a:cubicBezTo>
                    <a:pt x="885" y="199"/>
                    <a:pt x="687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78;p71">
              <a:extLst>
                <a:ext uri="{FF2B5EF4-FFF2-40B4-BE49-F238E27FC236}">
                  <a16:creationId xmlns:a16="http://schemas.microsoft.com/office/drawing/2014/main" id="{6FFE395C-7E4B-FDF4-6776-5D901D8E6B30}"/>
                </a:ext>
              </a:extLst>
            </p:cNvPr>
            <p:cNvSpPr/>
            <p:nvPr/>
          </p:nvSpPr>
          <p:spPr>
            <a:xfrm>
              <a:off x="3424309" y="2749881"/>
              <a:ext cx="25331" cy="25331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249"/>
                  </a:moveTo>
                  <a:cubicBezTo>
                    <a:pt x="551" y="249"/>
                    <a:pt x="638" y="337"/>
                    <a:pt x="638" y="444"/>
                  </a:cubicBezTo>
                  <a:cubicBezTo>
                    <a:pt x="638" y="551"/>
                    <a:pt x="551" y="638"/>
                    <a:pt x="443" y="638"/>
                  </a:cubicBezTo>
                  <a:cubicBezTo>
                    <a:pt x="337" y="638"/>
                    <a:pt x="249" y="551"/>
                    <a:pt x="249" y="444"/>
                  </a:cubicBezTo>
                  <a:cubicBezTo>
                    <a:pt x="249" y="337"/>
                    <a:pt x="337" y="249"/>
                    <a:pt x="443" y="249"/>
                  </a:cubicBezTo>
                  <a:close/>
                  <a:moveTo>
                    <a:pt x="443" y="1"/>
                  </a:moveTo>
                  <a:cubicBezTo>
                    <a:pt x="200" y="1"/>
                    <a:pt x="0" y="199"/>
                    <a:pt x="0" y="444"/>
                  </a:cubicBezTo>
                  <a:cubicBezTo>
                    <a:pt x="0" y="688"/>
                    <a:pt x="200" y="887"/>
                    <a:pt x="443" y="887"/>
                  </a:cubicBezTo>
                  <a:cubicBezTo>
                    <a:pt x="688" y="887"/>
                    <a:pt x="886" y="688"/>
                    <a:pt x="886" y="444"/>
                  </a:cubicBezTo>
                  <a:cubicBezTo>
                    <a:pt x="886" y="199"/>
                    <a:pt x="688" y="1"/>
                    <a:pt x="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3135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CBB06899-6E82-72A5-37BB-7D7F55B7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096;p48">
            <a:extLst>
              <a:ext uri="{FF2B5EF4-FFF2-40B4-BE49-F238E27FC236}">
                <a16:creationId xmlns:a16="http://schemas.microsoft.com/office/drawing/2014/main" id="{371557A5-EA45-399A-3589-84E85CC22F7B}"/>
              </a:ext>
            </a:extLst>
          </p:cNvPr>
          <p:cNvSpPr/>
          <p:nvPr/>
        </p:nvSpPr>
        <p:spPr>
          <a:xfrm rot="1760258">
            <a:off x="5453067" y="1287334"/>
            <a:ext cx="413469" cy="304274"/>
          </a:xfrm>
          <a:custGeom>
            <a:avLst/>
            <a:gdLst/>
            <a:ahLst/>
            <a:cxnLst/>
            <a:rect l="l" t="t" r="r" b="b"/>
            <a:pathLst>
              <a:path w="11586" h="8549" extrusionOk="0">
                <a:moveTo>
                  <a:pt x="5798" y="1"/>
                </a:moveTo>
                <a:cubicBezTo>
                  <a:pt x="5759" y="1"/>
                  <a:pt x="5719" y="2"/>
                  <a:pt x="5680" y="3"/>
                </a:cubicBezTo>
                <a:cubicBezTo>
                  <a:pt x="2298" y="134"/>
                  <a:pt x="0" y="4456"/>
                  <a:pt x="2334" y="7135"/>
                </a:cubicBezTo>
                <a:cubicBezTo>
                  <a:pt x="3181" y="8110"/>
                  <a:pt x="4537" y="8549"/>
                  <a:pt x="5930" y="8549"/>
                </a:cubicBezTo>
                <a:cubicBezTo>
                  <a:pt x="7648" y="8549"/>
                  <a:pt x="9424" y="7881"/>
                  <a:pt x="10371" y="6730"/>
                </a:cubicBezTo>
                <a:cubicBezTo>
                  <a:pt x="11418" y="5456"/>
                  <a:pt x="11585" y="3420"/>
                  <a:pt x="10514" y="2170"/>
                </a:cubicBezTo>
                <a:cubicBezTo>
                  <a:pt x="10025" y="1598"/>
                  <a:pt x="9359" y="1229"/>
                  <a:pt x="8692" y="896"/>
                </a:cubicBezTo>
                <a:cubicBezTo>
                  <a:pt x="7786" y="437"/>
                  <a:pt x="6815" y="1"/>
                  <a:pt x="5798" y="1"/>
                </a:cubicBezTo>
                <a:close/>
              </a:path>
            </a:pathLst>
          </a:custGeom>
          <a:solidFill>
            <a:schemeClr val="accent5">
              <a:alpha val="74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95;p48">
            <a:extLst>
              <a:ext uri="{FF2B5EF4-FFF2-40B4-BE49-F238E27FC236}">
                <a16:creationId xmlns:a16="http://schemas.microsoft.com/office/drawing/2014/main" id="{24098E53-E8E9-EA3B-2FD7-7A028DDF5498}"/>
              </a:ext>
            </a:extLst>
          </p:cNvPr>
          <p:cNvSpPr/>
          <p:nvPr/>
        </p:nvSpPr>
        <p:spPr>
          <a:xfrm>
            <a:off x="2648054" y="2175575"/>
            <a:ext cx="885550" cy="792350"/>
          </a:xfrm>
          <a:custGeom>
            <a:avLst/>
            <a:gdLst/>
            <a:ahLst/>
            <a:cxnLst/>
            <a:rect l="l" t="t" r="r" b="b"/>
            <a:pathLst>
              <a:path w="35422" h="31694" extrusionOk="0">
                <a:moveTo>
                  <a:pt x="19100" y="0"/>
                </a:moveTo>
                <a:cubicBezTo>
                  <a:pt x="14313" y="0"/>
                  <a:pt x="9640" y="1587"/>
                  <a:pt x="6978" y="4887"/>
                </a:cubicBezTo>
                <a:cubicBezTo>
                  <a:pt x="155" y="13353"/>
                  <a:pt x="1" y="27664"/>
                  <a:pt x="12121" y="31010"/>
                </a:cubicBezTo>
                <a:lnTo>
                  <a:pt x="12121" y="31022"/>
                </a:lnTo>
                <a:cubicBezTo>
                  <a:pt x="13786" y="31479"/>
                  <a:pt x="15506" y="31694"/>
                  <a:pt x="17231" y="31694"/>
                </a:cubicBezTo>
                <a:cubicBezTo>
                  <a:pt x="19994" y="31694"/>
                  <a:pt x="22768" y="31142"/>
                  <a:pt x="25349" y="30152"/>
                </a:cubicBezTo>
                <a:cubicBezTo>
                  <a:pt x="26980" y="29521"/>
                  <a:pt x="28564" y="28712"/>
                  <a:pt x="29802" y="27497"/>
                </a:cubicBezTo>
                <a:cubicBezTo>
                  <a:pt x="33302" y="24045"/>
                  <a:pt x="35422" y="16603"/>
                  <a:pt x="35195" y="11829"/>
                </a:cubicBezTo>
                <a:cubicBezTo>
                  <a:pt x="34828" y="4121"/>
                  <a:pt x="26816" y="0"/>
                  <a:pt x="19100" y="0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1091;p48">
            <a:extLst>
              <a:ext uri="{FF2B5EF4-FFF2-40B4-BE49-F238E27FC236}">
                <a16:creationId xmlns:a16="http://schemas.microsoft.com/office/drawing/2014/main" id="{2B5EF4A7-9A6C-64BB-14A2-87E361100D5F}"/>
              </a:ext>
            </a:extLst>
          </p:cNvPr>
          <p:cNvSpPr/>
          <p:nvPr/>
        </p:nvSpPr>
        <p:spPr>
          <a:xfrm>
            <a:off x="4125950" y="2236750"/>
            <a:ext cx="2461725" cy="2103862"/>
          </a:xfrm>
          <a:custGeom>
            <a:avLst/>
            <a:gdLst/>
            <a:ahLst/>
            <a:cxnLst/>
            <a:rect l="l" t="t" r="r" b="b"/>
            <a:pathLst>
              <a:path w="35648" h="32747" extrusionOk="0">
                <a:moveTo>
                  <a:pt x="19540" y="0"/>
                </a:moveTo>
                <a:cubicBezTo>
                  <a:pt x="19464" y="0"/>
                  <a:pt x="19388" y="1"/>
                  <a:pt x="19312" y="2"/>
                </a:cubicBezTo>
                <a:cubicBezTo>
                  <a:pt x="13014" y="85"/>
                  <a:pt x="6906" y="3848"/>
                  <a:pt x="4001" y="9420"/>
                </a:cubicBezTo>
                <a:cubicBezTo>
                  <a:pt x="0" y="17087"/>
                  <a:pt x="2120" y="28541"/>
                  <a:pt x="10835" y="31827"/>
                </a:cubicBezTo>
                <a:cubicBezTo>
                  <a:pt x="12519" y="32466"/>
                  <a:pt x="14315" y="32746"/>
                  <a:pt x="16118" y="32746"/>
                </a:cubicBezTo>
                <a:cubicBezTo>
                  <a:pt x="17272" y="32746"/>
                  <a:pt x="18429" y="32632"/>
                  <a:pt x="19562" y="32423"/>
                </a:cubicBezTo>
                <a:cubicBezTo>
                  <a:pt x="24182" y="31577"/>
                  <a:pt x="28540" y="29125"/>
                  <a:pt x="31421" y="25422"/>
                </a:cubicBezTo>
                <a:cubicBezTo>
                  <a:pt x="34314" y="21731"/>
                  <a:pt x="35648" y="16778"/>
                  <a:pt x="34719" y="12182"/>
                </a:cubicBezTo>
                <a:cubicBezTo>
                  <a:pt x="33671" y="6991"/>
                  <a:pt x="29695" y="2502"/>
                  <a:pt x="24682" y="823"/>
                </a:cubicBezTo>
                <a:cubicBezTo>
                  <a:pt x="23027" y="264"/>
                  <a:pt x="21285" y="0"/>
                  <a:pt x="19540" y="0"/>
                </a:cubicBezTo>
                <a:close/>
              </a:path>
            </a:pathLst>
          </a:custGeom>
          <a:solidFill>
            <a:schemeClr val="accent3">
              <a:alpha val="89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5" name="Google Shape;1035;p43">
            <a:extLst>
              <a:ext uri="{FF2B5EF4-FFF2-40B4-BE49-F238E27FC236}">
                <a16:creationId xmlns:a16="http://schemas.microsoft.com/office/drawing/2014/main" id="{ABF5FBF6-A8BA-0CC5-47DA-503DF58672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23722" y="356716"/>
            <a:ext cx="5709192" cy="62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+mj-lt"/>
              </a:rPr>
              <a:t>   Technology Stack</a:t>
            </a:r>
            <a:br>
              <a:rPr lang="en-US" sz="2000" b="1" dirty="0">
                <a:latin typeface="+mj-lt"/>
              </a:rPr>
            </a:br>
            <a:br>
              <a:rPr lang="en-US" sz="2000" b="1" dirty="0">
                <a:latin typeface="+mj-lt"/>
              </a:rPr>
            </a:br>
            <a:br>
              <a:rPr lang="en-US" sz="2000" b="1" dirty="0">
                <a:latin typeface="+mj-lt"/>
              </a:rPr>
            </a:br>
            <a:br>
              <a:rPr lang="en-US" sz="2000" b="1" dirty="0">
                <a:latin typeface="+mj-lt"/>
              </a:rPr>
            </a:br>
            <a:endParaRPr sz="20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C2926F-C733-5C65-5EAE-CE04008137EE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86200B-0C18-BF20-8FE4-8E1226F2A298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F00248C-CE3B-860C-573B-CC11EBFBD456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C800E-BA79-7EDB-E11B-1CCF041AEDAE}"/>
              </a:ext>
            </a:extLst>
          </p:cNvPr>
          <p:cNvCxnSpPr>
            <a:cxnSpLocks/>
          </p:cNvCxnSpPr>
          <p:nvPr/>
        </p:nvCxnSpPr>
        <p:spPr>
          <a:xfrm>
            <a:off x="2493401" y="873217"/>
            <a:ext cx="396983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5933C1-AC33-878E-C7AD-1CBA0E6D30CC}"/>
              </a:ext>
            </a:extLst>
          </p:cNvPr>
          <p:cNvCxnSpPr>
            <a:cxnSpLocks/>
          </p:cNvCxnSpPr>
          <p:nvPr/>
        </p:nvCxnSpPr>
        <p:spPr>
          <a:xfrm>
            <a:off x="6345043" y="587200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1044;p44">
            <a:extLst>
              <a:ext uri="{FF2B5EF4-FFF2-40B4-BE49-F238E27FC236}">
                <a16:creationId xmlns:a16="http://schemas.microsoft.com/office/drawing/2014/main" id="{4E9AC1D8-40B1-A9EB-C0E2-F7B8B53BE2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669040"/>
              </p:ext>
            </p:extLst>
          </p:nvPr>
        </p:nvGraphicFramePr>
        <p:xfrm>
          <a:off x="1059866" y="1177998"/>
          <a:ext cx="7704000" cy="3464380"/>
        </p:xfrm>
        <a:graphic>
          <a:graphicData uri="http://schemas.openxmlformats.org/drawingml/2006/table">
            <a:tbl>
              <a:tblPr>
                <a:noFill/>
                <a:tableStyleId>{D4E11005-87FB-4027-A2E5-F7F8254DA06C}</a:tableStyleId>
              </a:tblPr>
              <a:tblGrid>
                <a:gridCol w="25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Libre Bodoni"/>
                          <a:ea typeface="Libre Bodoni"/>
                          <a:cs typeface="Libre Bodoni"/>
                          <a:sym typeface="Libre Bodoni"/>
                        </a:rPr>
                        <a:t>Frontend </a:t>
                      </a:r>
                      <a:endParaRPr sz="1600" b="1" dirty="0">
                        <a:solidFill>
                          <a:schemeClr val="lt2"/>
                        </a:solidFill>
                        <a:latin typeface="Libre Bodoni"/>
                        <a:ea typeface="Libre Bodoni"/>
                        <a:cs typeface="Libre Bodoni"/>
                        <a:sym typeface="Libre Bodon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React.js  + Tailwind CSS + (Library UI Components)</a:t>
                      </a:r>
                      <a:endParaRPr sz="1200" dirty="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Libre Bodoni"/>
                          <a:ea typeface="Libre Bodoni"/>
                          <a:cs typeface="Libre Bodoni"/>
                          <a:sym typeface="Libre Bodoni"/>
                        </a:rPr>
                        <a:t>Backend</a:t>
                      </a:r>
                      <a:endParaRPr sz="1600" b="1" dirty="0">
                        <a:solidFill>
                          <a:schemeClr val="lt2"/>
                        </a:solidFill>
                        <a:latin typeface="Libre Bodoni"/>
                        <a:ea typeface="Libre Bodoni"/>
                        <a:cs typeface="Libre Bodoni"/>
                        <a:sym typeface="Libre Bodon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Node.js + Express.js(APIs)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Image Upload: Multer (for file handling)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41571E"/>
                          </a:solidFill>
                          <a:effectLst/>
                          <a:latin typeface="Asap" panose="020B0604020202020204" charset="0"/>
                          <a:ea typeface="Arial"/>
                          <a:cs typeface="Arial"/>
                          <a:sym typeface="Arial"/>
                        </a:rPr>
                        <a:t>Integration</a:t>
                      </a:r>
                      <a:endParaRPr sz="1600" b="1" dirty="0">
                        <a:solidFill>
                          <a:schemeClr val="lt2"/>
                        </a:solidFill>
                        <a:latin typeface="Asap" panose="020B0604020202020204" charset="0"/>
                        <a:ea typeface="Libre Bodoni"/>
                        <a:cs typeface="Libre Bodoni"/>
                        <a:sym typeface="Libre Bodon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41571E"/>
                          </a:solidFill>
                          <a:effectLst/>
                          <a:latin typeface="Asap" panose="020B0604020202020204" charset="0"/>
                          <a:ea typeface="Arial"/>
                          <a:cs typeface="Arial"/>
                          <a:sym typeface="Arial"/>
                        </a:rPr>
                        <a:t>Connect Python ML model to Node.js via a REST API or a Python-shell bridge.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74094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Libre Bodoni"/>
                          <a:ea typeface="Libre Bodoni"/>
                          <a:cs typeface="Libre Bodoni"/>
                          <a:sym typeface="Libre Bodoni"/>
                        </a:rPr>
                        <a:t>DataBase</a:t>
                      </a:r>
                      <a:endParaRPr sz="1600" b="1" dirty="0">
                        <a:solidFill>
                          <a:schemeClr val="lt2"/>
                        </a:solidFill>
                        <a:latin typeface="Libre Bodoni"/>
                        <a:ea typeface="Libre Bodoni"/>
                        <a:cs typeface="Libre Bodoni"/>
                        <a:sym typeface="Libre Bodon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FireBase  |  MongoDB (Cloud NoSQL DB)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Libre Bodoni"/>
                          <a:ea typeface="Libre Bodoni"/>
                          <a:cs typeface="Libre Bodoni"/>
                          <a:sym typeface="Libre Bodoni"/>
                        </a:rPr>
                        <a:t>AI Models</a:t>
                      </a:r>
                      <a:endParaRPr sz="1600" b="1" dirty="0">
                        <a:solidFill>
                          <a:schemeClr val="lt2"/>
                        </a:solidFill>
                        <a:latin typeface="Libre Bodoni"/>
                        <a:ea typeface="Libre Bodoni"/>
                        <a:cs typeface="Libre Bodoni"/>
                        <a:sym typeface="Libre Bodon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Plant R</a:t>
                      </a:r>
                      <a:r>
                        <a:rPr lang="en-US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e</a:t>
                      </a:r>
                      <a:r>
                        <a:rPr lang="en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cognition and Plant Disease Recognition.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Open CV </a:t>
                      </a:r>
                      <a:r>
                        <a:rPr lang="en" sz="1200" b="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( Image processing )</a:t>
                      </a:r>
                      <a:endParaRPr lang="en-US" sz="1200" dirty="0">
                        <a:solidFill>
                          <a:schemeClr val="lt2"/>
                        </a:solidFill>
                        <a:latin typeface="Asap"/>
                        <a:ea typeface="Asap"/>
                        <a:cs typeface="Asap"/>
                        <a:sym typeface="Asap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Option :  PyTorch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lt2"/>
                          </a:solidFill>
                          <a:uFill>
                            <a:noFill/>
                          </a:uFill>
                          <a:latin typeface="Libre Bodoni"/>
                          <a:ea typeface="Libre Bodoni"/>
                          <a:cs typeface="Libre Bodoni"/>
                          <a:sym typeface="Libre Bodoni"/>
                        </a:rPr>
                        <a:t>Deployment </a:t>
                      </a:r>
                      <a:endParaRPr sz="1600" b="1" dirty="0">
                        <a:solidFill>
                          <a:schemeClr val="lt2"/>
                        </a:solidFill>
                        <a:latin typeface="Libre Bodoni"/>
                        <a:ea typeface="Libre Bodoni"/>
                        <a:cs typeface="Libre Bodoni"/>
                        <a:sym typeface="Libre Bodon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2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Vercel / Netlify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Google Shape;1894;p81">
            <a:extLst>
              <a:ext uri="{FF2B5EF4-FFF2-40B4-BE49-F238E27FC236}">
                <a16:creationId xmlns:a16="http://schemas.microsoft.com/office/drawing/2014/main" id="{CDFBD150-E285-5FC9-C7C2-AA3614BF5723}"/>
              </a:ext>
            </a:extLst>
          </p:cNvPr>
          <p:cNvSpPr/>
          <p:nvPr/>
        </p:nvSpPr>
        <p:spPr>
          <a:xfrm rot="11484420">
            <a:off x="8280604" y="15869"/>
            <a:ext cx="848050" cy="986750"/>
          </a:xfrm>
          <a:custGeom>
            <a:avLst/>
            <a:gdLst/>
            <a:ahLst/>
            <a:cxnLst/>
            <a:rect l="l" t="t" r="r" b="b"/>
            <a:pathLst>
              <a:path w="33922" h="39470" fill="none" extrusionOk="0">
                <a:moveTo>
                  <a:pt x="20908" y="39470"/>
                </a:moveTo>
                <a:cubicBezTo>
                  <a:pt x="20753" y="39470"/>
                  <a:pt x="20586" y="39458"/>
                  <a:pt x="20420" y="39446"/>
                </a:cubicBezTo>
                <a:cubicBezTo>
                  <a:pt x="17967" y="39172"/>
                  <a:pt x="16324" y="36910"/>
                  <a:pt x="15824" y="34910"/>
                </a:cubicBezTo>
                <a:cubicBezTo>
                  <a:pt x="15490" y="33576"/>
                  <a:pt x="15479" y="32123"/>
                  <a:pt x="15788" y="30278"/>
                </a:cubicBezTo>
                <a:cubicBezTo>
                  <a:pt x="14347" y="31576"/>
                  <a:pt x="12752" y="32659"/>
                  <a:pt x="11014" y="33505"/>
                </a:cubicBezTo>
                <a:cubicBezTo>
                  <a:pt x="8823" y="34576"/>
                  <a:pt x="6870" y="35017"/>
                  <a:pt x="5049" y="34862"/>
                </a:cubicBezTo>
                <a:cubicBezTo>
                  <a:pt x="3894" y="34767"/>
                  <a:pt x="2953" y="34421"/>
                  <a:pt x="2251" y="33850"/>
                </a:cubicBezTo>
                <a:cubicBezTo>
                  <a:pt x="1679" y="33374"/>
                  <a:pt x="1227" y="32719"/>
                  <a:pt x="905" y="31897"/>
                </a:cubicBezTo>
                <a:cubicBezTo>
                  <a:pt x="179" y="30028"/>
                  <a:pt x="358" y="27992"/>
                  <a:pt x="524" y="26027"/>
                </a:cubicBezTo>
                <a:cubicBezTo>
                  <a:pt x="631" y="24896"/>
                  <a:pt x="739" y="23730"/>
                  <a:pt x="655" y="22610"/>
                </a:cubicBezTo>
                <a:cubicBezTo>
                  <a:pt x="655" y="22503"/>
                  <a:pt x="715" y="22408"/>
                  <a:pt x="810" y="22372"/>
                </a:cubicBezTo>
                <a:cubicBezTo>
                  <a:pt x="905" y="22325"/>
                  <a:pt x="1024" y="22360"/>
                  <a:pt x="1084" y="22432"/>
                </a:cubicBezTo>
                <a:cubicBezTo>
                  <a:pt x="2310" y="23884"/>
                  <a:pt x="3572" y="25373"/>
                  <a:pt x="5168" y="26432"/>
                </a:cubicBezTo>
                <a:cubicBezTo>
                  <a:pt x="6192" y="27099"/>
                  <a:pt x="7085" y="27373"/>
                  <a:pt x="7894" y="27278"/>
                </a:cubicBezTo>
                <a:cubicBezTo>
                  <a:pt x="8751" y="27159"/>
                  <a:pt x="9668" y="26408"/>
                  <a:pt x="9609" y="25504"/>
                </a:cubicBezTo>
                <a:cubicBezTo>
                  <a:pt x="9573" y="25111"/>
                  <a:pt x="9383" y="24694"/>
                  <a:pt x="9013" y="24277"/>
                </a:cubicBezTo>
                <a:cubicBezTo>
                  <a:pt x="7680" y="22777"/>
                  <a:pt x="5442" y="22456"/>
                  <a:pt x="3632" y="22337"/>
                </a:cubicBezTo>
                <a:cubicBezTo>
                  <a:pt x="2703" y="22277"/>
                  <a:pt x="1441" y="22206"/>
                  <a:pt x="739" y="21325"/>
                </a:cubicBezTo>
                <a:cubicBezTo>
                  <a:pt x="0" y="20396"/>
                  <a:pt x="262" y="19134"/>
                  <a:pt x="655" y="17907"/>
                </a:cubicBezTo>
                <a:lnTo>
                  <a:pt x="2572" y="11942"/>
                </a:lnTo>
                <a:cubicBezTo>
                  <a:pt x="2608" y="11835"/>
                  <a:pt x="2715" y="11764"/>
                  <a:pt x="2834" y="11776"/>
                </a:cubicBezTo>
                <a:cubicBezTo>
                  <a:pt x="2941" y="11788"/>
                  <a:pt x="3036" y="11871"/>
                  <a:pt x="3048" y="11990"/>
                </a:cubicBezTo>
                <a:cubicBezTo>
                  <a:pt x="3620" y="15907"/>
                  <a:pt x="6013" y="19443"/>
                  <a:pt x="9418" y="21467"/>
                </a:cubicBezTo>
                <a:cubicBezTo>
                  <a:pt x="9728" y="21646"/>
                  <a:pt x="10478" y="22015"/>
                  <a:pt x="10883" y="21646"/>
                </a:cubicBezTo>
                <a:cubicBezTo>
                  <a:pt x="11037" y="21503"/>
                  <a:pt x="11121" y="21253"/>
                  <a:pt x="11145" y="20872"/>
                </a:cubicBezTo>
                <a:cubicBezTo>
                  <a:pt x="11216" y="19801"/>
                  <a:pt x="10883" y="18705"/>
                  <a:pt x="10228" y="17848"/>
                </a:cubicBezTo>
                <a:cubicBezTo>
                  <a:pt x="9371" y="16717"/>
                  <a:pt x="8085" y="16098"/>
                  <a:pt x="6739" y="15419"/>
                </a:cubicBezTo>
                <a:cubicBezTo>
                  <a:pt x="6025" y="15074"/>
                  <a:pt x="5275" y="14705"/>
                  <a:pt x="4608" y="14264"/>
                </a:cubicBezTo>
                <a:cubicBezTo>
                  <a:pt x="4346" y="14086"/>
                  <a:pt x="4049" y="13871"/>
                  <a:pt x="3906" y="13526"/>
                </a:cubicBezTo>
                <a:cubicBezTo>
                  <a:pt x="3691" y="13014"/>
                  <a:pt x="3918" y="12466"/>
                  <a:pt x="4168" y="11978"/>
                </a:cubicBezTo>
                <a:cubicBezTo>
                  <a:pt x="5620" y="9216"/>
                  <a:pt x="7489" y="6704"/>
                  <a:pt x="9740" y="4537"/>
                </a:cubicBezTo>
                <a:cubicBezTo>
                  <a:pt x="9811" y="4465"/>
                  <a:pt x="9918" y="4453"/>
                  <a:pt x="10014" y="4489"/>
                </a:cubicBezTo>
                <a:cubicBezTo>
                  <a:pt x="10097" y="4537"/>
                  <a:pt x="10156" y="4632"/>
                  <a:pt x="10156" y="4727"/>
                </a:cubicBezTo>
                <a:cubicBezTo>
                  <a:pt x="9894" y="8787"/>
                  <a:pt x="10668" y="12883"/>
                  <a:pt x="12383" y="16586"/>
                </a:cubicBezTo>
                <a:cubicBezTo>
                  <a:pt x="12919" y="17753"/>
                  <a:pt x="13550" y="18348"/>
                  <a:pt x="14240" y="18348"/>
                </a:cubicBezTo>
                <a:cubicBezTo>
                  <a:pt x="14562" y="18348"/>
                  <a:pt x="14859" y="18217"/>
                  <a:pt x="15121" y="17943"/>
                </a:cubicBezTo>
                <a:cubicBezTo>
                  <a:pt x="15550" y="17491"/>
                  <a:pt x="15824" y="16669"/>
                  <a:pt x="15788" y="15907"/>
                </a:cubicBezTo>
                <a:cubicBezTo>
                  <a:pt x="15729" y="14705"/>
                  <a:pt x="15276" y="13526"/>
                  <a:pt x="14526" y="12585"/>
                </a:cubicBezTo>
                <a:cubicBezTo>
                  <a:pt x="14157" y="12133"/>
                  <a:pt x="13704" y="11704"/>
                  <a:pt x="13264" y="11299"/>
                </a:cubicBezTo>
                <a:cubicBezTo>
                  <a:pt x="12371" y="10478"/>
                  <a:pt x="11442" y="9621"/>
                  <a:pt x="11145" y="8406"/>
                </a:cubicBezTo>
                <a:cubicBezTo>
                  <a:pt x="10811" y="7013"/>
                  <a:pt x="11371" y="5442"/>
                  <a:pt x="12823" y="3727"/>
                </a:cubicBezTo>
                <a:cubicBezTo>
                  <a:pt x="13574" y="2846"/>
                  <a:pt x="14740" y="1655"/>
                  <a:pt x="16252" y="1548"/>
                </a:cubicBezTo>
                <a:cubicBezTo>
                  <a:pt x="16336" y="1548"/>
                  <a:pt x="16431" y="1584"/>
                  <a:pt x="16479" y="1655"/>
                </a:cubicBezTo>
                <a:cubicBezTo>
                  <a:pt x="16526" y="1727"/>
                  <a:pt x="16526" y="1822"/>
                  <a:pt x="16491" y="1905"/>
                </a:cubicBezTo>
                <a:cubicBezTo>
                  <a:pt x="15050" y="4644"/>
                  <a:pt x="15038" y="8061"/>
                  <a:pt x="16479" y="10799"/>
                </a:cubicBezTo>
                <a:cubicBezTo>
                  <a:pt x="16824" y="11466"/>
                  <a:pt x="17360" y="11990"/>
                  <a:pt x="17860" y="12133"/>
                </a:cubicBezTo>
                <a:cubicBezTo>
                  <a:pt x="18110" y="12216"/>
                  <a:pt x="18336" y="12192"/>
                  <a:pt x="18562" y="12073"/>
                </a:cubicBezTo>
                <a:cubicBezTo>
                  <a:pt x="19098" y="11788"/>
                  <a:pt x="19181" y="11002"/>
                  <a:pt x="19181" y="10561"/>
                </a:cubicBezTo>
                <a:cubicBezTo>
                  <a:pt x="19181" y="9180"/>
                  <a:pt x="18693" y="7835"/>
                  <a:pt x="18229" y="6525"/>
                </a:cubicBezTo>
                <a:cubicBezTo>
                  <a:pt x="18038" y="5966"/>
                  <a:pt x="17836" y="5406"/>
                  <a:pt x="17669" y="4834"/>
                </a:cubicBezTo>
                <a:cubicBezTo>
                  <a:pt x="17526" y="4358"/>
                  <a:pt x="17419" y="3858"/>
                  <a:pt x="17526" y="3370"/>
                </a:cubicBezTo>
                <a:cubicBezTo>
                  <a:pt x="17741" y="2382"/>
                  <a:pt x="18729" y="1858"/>
                  <a:pt x="19515" y="1715"/>
                </a:cubicBezTo>
                <a:cubicBezTo>
                  <a:pt x="20098" y="1608"/>
                  <a:pt x="20682" y="1632"/>
                  <a:pt x="21253" y="1655"/>
                </a:cubicBezTo>
                <a:cubicBezTo>
                  <a:pt x="21503" y="1667"/>
                  <a:pt x="21777" y="1679"/>
                  <a:pt x="22015" y="1679"/>
                </a:cubicBezTo>
                <a:cubicBezTo>
                  <a:pt x="23706" y="1679"/>
                  <a:pt x="25373" y="1108"/>
                  <a:pt x="26694" y="72"/>
                </a:cubicBezTo>
                <a:cubicBezTo>
                  <a:pt x="26778" y="12"/>
                  <a:pt x="26885" y="0"/>
                  <a:pt x="26968" y="48"/>
                </a:cubicBezTo>
                <a:cubicBezTo>
                  <a:pt x="27051" y="96"/>
                  <a:pt x="27099" y="191"/>
                  <a:pt x="27087" y="286"/>
                </a:cubicBezTo>
                <a:cubicBezTo>
                  <a:pt x="26909" y="1763"/>
                  <a:pt x="27266" y="3310"/>
                  <a:pt x="28075" y="4549"/>
                </a:cubicBezTo>
                <a:cubicBezTo>
                  <a:pt x="28385" y="5025"/>
                  <a:pt x="28778" y="5501"/>
                  <a:pt x="29147" y="5954"/>
                </a:cubicBezTo>
                <a:cubicBezTo>
                  <a:pt x="30123" y="7132"/>
                  <a:pt x="31135" y="8347"/>
                  <a:pt x="30980" y="9883"/>
                </a:cubicBezTo>
                <a:cubicBezTo>
                  <a:pt x="30909" y="10704"/>
                  <a:pt x="30480" y="11407"/>
                  <a:pt x="30171" y="11871"/>
                </a:cubicBezTo>
                <a:cubicBezTo>
                  <a:pt x="29183" y="13347"/>
                  <a:pt x="27813" y="14526"/>
                  <a:pt x="26218" y="15288"/>
                </a:cubicBezTo>
                <a:cubicBezTo>
                  <a:pt x="25682" y="15526"/>
                  <a:pt x="25134" y="15741"/>
                  <a:pt x="24599" y="15931"/>
                </a:cubicBezTo>
                <a:cubicBezTo>
                  <a:pt x="23551" y="16312"/>
                  <a:pt x="22563" y="16669"/>
                  <a:pt x="21753" y="17336"/>
                </a:cubicBezTo>
                <a:cubicBezTo>
                  <a:pt x="21039" y="17907"/>
                  <a:pt x="20574" y="18896"/>
                  <a:pt x="21063" y="19515"/>
                </a:cubicBezTo>
                <a:cubicBezTo>
                  <a:pt x="21467" y="20015"/>
                  <a:pt x="22313" y="19979"/>
                  <a:pt x="22944" y="19860"/>
                </a:cubicBezTo>
                <a:cubicBezTo>
                  <a:pt x="27111" y="19039"/>
                  <a:pt x="30588" y="15729"/>
                  <a:pt x="31623" y="11621"/>
                </a:cubicBezTo>
                <a:cubicBezTo>
                  <a:pt x="31647" y="11514"/>
                  <a:pt x="31731" y="11442"/>
                  <a:pt x="31838" y="11430"/>
                </a:cubicBezTo>
                <a:cubicBezTo>
                  <a:pt x="31933" y="11430"/>
                  <a:pt x="32028" y="11478"/>
                  <a:pt x="32076" y="11573"/>
                </a:cubicBezTo>
                <a:cubicBezTo>
                  <a:pt x="32683" y="12812"/>
                  <a:pt x="33147" y="14133"/>
                  <a:pt x="33469" y="15490"/>
                </a:cubicBezTo>
                <a:cubicBezTo>
                  <a:pt x="33921" y="17431"/>
                  <a:pt x="33767" y="18860"/>
                  <a:pt x="32993" y="19872"/>
                </a:cubicBezTo>
                <a:cubicBezTo>
                  <a:pt x="32088" y="21051"/>
                  <a:pt x="30528" y="21384"/>
                  <a:pt x="29016" y="21622"/>
                </a:cubicBezTo>
                <a:lnTo>
                  <a:pt x="25337" y="22218"/>
                </a:lnTo>
                <a:cubicBezTo>
                  <a:pt x="24730" y="22313"/>
                  <a:pt x="24099" y="22420"/>
                  <a:pt x="23599" y="22741"/>
                </a:cubicBezTo>
                <a:cubicBezTo>
                  <a:pt x="23182" y="23015"/>
                  <a:pt x="22789" y="23563"/>
                  <a:pt x="22920" y="24111"/>
                </a:cubicBezTo>
                <a:cubicBezTo>
                  <a:pt x="23039" y="24611"/>
                  <a:pt x="23551" y="24908"/>
                  <a:pt x="24015" y="24992"/>
                </a:cubicBezTo>
                <a:cubicBezTo>
                  <a:pt x="24551" y="25087"/>
                  <a:pt x="25146" y="24944"/>
                  <a:pt x="25646" y="24813"/>
                </a:cubicBezTo>
                <a:cubicBezTo>
                  <a:pt x="28444" y="24051"/>
                  <a:pt x="31123" y="22682"/>
                  <a:pt x="33374" y="20872"/>
                </a:cubicBezTo>
                <a:cubicBezTo>
                  <a:pt x="33445" y="20813"/>
                  <a:pt x="33552" y="20801"/>
                  <a:pt x="33636" y="20836"/>
                </a:cubicBezTo>
                <a:cubicBezTo>
                  <a:pt x="33719" y="20884"/>
                  <a:pt x="33767" y="20955"/>
                  <a:pt x="33767" y="21051"/>
                </a:cubicBezTo>
                <a:cubicBezTo>
                  <a:pt x="33826" y="22575"/>
                  <a:pt x="33659" y="24087"/>
                  <a:pt x="33266" y="25551"/>
                </a:cubicBezTo>
                <a:cubicBezTo>
                  <a:pt x="32826" y="27159"/>
                  <a:pt x="32183" y="28266"/>
                  <a:pt x="31266" y="28956"/>
                </a:cubicBezTo>
                <a:cubicBezTo>
                  <a:pt x="30278" y="29718"/>
                  <a:pt x="28849" y="30028"/>
                  <a:pt x="27159" y="29849"/>
                </a:cubicBezTo>
                <a:cubicBezTo>
                  <a:pt x="26444" y="29778"/>
                  <a:pt x="25742" y="29635"/>
                  <a:pt x="25051" y="29492"/>
                </a:cubicBezTo>
                <a:cubicBezTo>
                  <a:pt x="24420" y="29373"/>
                  <a:pt x="23753" y="29230"/>
                  <a:pt x="23099" y="29159"/>
                </a:cubicBezTo>
                <a:cubicBezTo>
                  <a:pt x="22372" y="29075"/>
                  <a:pt x="21896" y="29195"/>
                  <a:pt x="21670" y="29516"/>
                </a:cubicBezTo>
                <a:lnTo>
                  <a:pt x="21670" y="29516"/>
                </a:lnTo>
                <a:cubicBezTo>
                  <a:pt x="21432" y="29837"/>
                  <a:pt x="21527" y="30326"/>
                  <a:pt x="21741" y="30659"/>
                </a:cubicBezTo>
                <a:cubicBezTo>
                  <a:pt x="22444" y="31790"/>
                  <a:pt x="24134" y="31862"/>
                  <a:pt x="25432" y="31719"/>
                </a:cubicBezTo>
                <a:cubicBezTo>
                  <a:pt x="27492" y="31481"/>
                  <a:pt x="29528" y="30992"/>
                  <a:pt x="31457" y="30242"/>
                </a:cubicBezTo>
                <a:cubicBezTo>
                  <a:pt x="31552" y="30195"/>
                  <a:pt x="31659" y="30230"/>
                  <a:pt x="31731" y="30302"/>
                </a:cubicBezTo>
                <a:cubicBezTo>
                  <a:pt x="31802" y="30385"/>
                  <a:pt x="31814" y="30492"/>
                  <a:pt x="31754" y="30576"/>
                </a:cubicBezTo>
                <a:cubicBezTo>
                  <a:pt x="30159" y="33493"/>
                  <a:pt x="27849" y="36017"/>
                  <a:pt x="25111" y="37886"/>
                </a:cubicBezTo>
                <a:cubicBezTo>
                  <a:pt x="24075" y="38577"/>
                  <a:pt x="22563" y="39470"/>
                  <a:pt x="20908" y="39470"/>
                </a:cubicBezTo>
                <a:close/>
                <a:moveTo>
                  <a:pt x="21467" y="29373"/>
                </a:move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825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8B3B751A-5258-D7BE-23C4-44C938F0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43">
            <a:extLst>
              <a:ext uri="{FF2B5EF4-FFF2-40B4-BE49-F238E27FC236}">
                <a16:creationId xmlns:a16="http://schemas.microsoft.com/office/drawing/2014/main" id="{6F298241-A0FD-950A-8DDF-5439FE1442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75400" y="274870"/>
            <a:ext cx="5709192" cy="62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+mj-lt"/>
              </a:rPr>
              <a:t>Project  Workflow</a:t>
            </a:r>
            <a:br>
              <a:rPr lang="en-US" sz="2000" b="1" dirty="0">
                <a:latin typeface="+mj-lt"/>
              </a:rPr>
            </a:br>
            <a:br>
              <a:rPr lang="en-US" sz="2000" b="1" dirty="0">
                <a:latin typeface="+mj-lt"/>
              </a:rPr>
            </a:br>
            <a:br>
              <a:rPr lang="en-US" sz="2000" b="1" dirty="0">
                <a:latin typeface="+mj-lt"/>
              </a:rPr>
            </a:br>
            <a:br>
              <a:rPr lang="en-US" sz="2000" b="1" dirty="0">
                <a:latin typeface="+mj-lt"/>
              </a:rPr>
            </a:br>
            <a:endParaRPr sz="2000" dirty="0">
              <a:solidFill>
                <a:schemeClr val="dk2"/>
              </a:solidFill>
              <a:latin typeface="+mj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E3F919-B8FF-1DB7-EE65-26556CA75CCE}"/>
              </a:ext>
            </a:extLst>
          </p:cNvPr>
          <p:cNvCxnSpPr>
            <a:cxnSpLocks/>
          </p:cNvCxnSpPr>
          <p:nvPr/>
        </p:nvCxnSpPr>
        <p:spPr>
          <a:xfrm>
            <a:off x="2475571" y="802888"/>
            <a:ext cx="396983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2FB026-C268-13B1-C555-E78316056DF9}"/>
              </a:ext>
            </a:extLst>
          </p:cNvPr>
          <p:cNvCxnSpPr>
            <a:cxnSpLocks/>
          </p:cNvCxnSpPr>
          <p:nvPr/>
        </p:nvCxnSpPr>
        <p:spPr>
          <a:xfrm>
            <a:off x="6263268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D0BEA73-197F-FE0B-EAE6-6821DF65D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71" y="849069"/>
            <a:ext cx="7568600" cy="3921485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2870673-97A1-A493-E5A7-283F0D1D3896}"/>
              </a:ext>
            </a:extLst>
          </p:cNvPr>
          <p:cNvGrpSpPr/>
          <p:nvPr/>
        </p:nvGrpSpPr>
        <p:grpSpPr>
          <a:xfrm>
            <a:off x="333213" y="461723"/>
            <a:ext cx="8656439" cy="4556783"/>
            <a:chOff x="176252" y="204859"/>
            <a:chExt cx="8656439" cy="4556783"/>
          </a:xfrm>
        </p:grpSpPr>
        <p:sp>
          <p:nvSpPr>
            <p:cNvPr id="43" name="Google Shape;1091;p48">
              <a:extLst>
                <a:ext uri="{FF2B5EF4-FFF2-40B4-BE49-F238E27FC236}">
                  <a16:creationId xmlns:a16="http://schemas.microsoft.com/office/drawing/2014/main" id="{46DAEDC2-EE88-BD54-AC84-FCAF3256DF90}"/>
                </a:ext>
              </a:extLst>
            </p:cNvPr>
            <p:cNvSpPr/>
            <p:nvPr/>
          </p:nvSpPr>
          <p:spPr>
            <a:xfrm>
              <a:off x="176252" y="3429741"/>
              <a:ext cx="993507" cy="1017131"/>
            </a:xfrm>
            <a:custGeom>
              <a:avLst/>
              <a:gdLst/>
              <a:ahLst/>
              <a:cxnLst/>
              <a:rect l="l" t="t" r="r" b="b"/>
              <a:pathLst>
                <a:path w="35648" h="32747" extrusionOk="0">
                  <a:moveTo>
                    <a:pt x="19540" y="0"/>
                  </a:moveTo>
                  <a:cubicBezTo>
                    <a:pt x="19464" y="0"/>
                    <a:pt x="19388" y="1"/>
                    <a:pt x="19312" y="2"/>
                  </a:cubicBezTo>
                  <a:cubicBezTo>
                    <a:pt x="13014" y="85"/>
                    <a:pt x="6906" y="3848"/>
                    <a:pt x="4001" y="9420"/>
                  </a:cubicBezTo>
                  <a:cubicBezTo>
                    <a:pt x="0" y="17087"/>
                    <a:pt x="2120" y="28541"/>
                    <a:pt x="10835" y="31827"/>
                  </a:cubicBezTo>
                  <a:cubicBezTo>
                    <a:pt x="12519" y="32466"/>
                    <a:pt x="14315" y="32746"/>
                    <a:pt x="16118" y="32746"/>
                  </a:cubicBezTo>
                  <a:cubicBezTo>
                    <a:pt x="17272" y="32746"/>
                    <a:pt x="18429" y="32632"/>
                    <a:pt x="19562" y="32423"/>
                  </a:cubicBezTo>
                  <a:cubicBezTo>
                    <a:pt x="24182" y="31577"/>
                    <a:pt x="28540" y="29125"/>
                    <a:pt x="31421" y="25422"/>
                  </a:cubicBezTo>
                  <a:cubicBezTo>
                    <a:pt x="34314" y="21731"/>
                    <a:pt x="35648" y="16778"/>
                    <a:pt x="34719" y="12182"/>
                  </a:cubicBezTo>
                  <a:cubicBezTo>
                    <a:pt x="33671" y="6991"/>
                    <a:pt x="29695" y="2502"/>
                    <a:pt x="24682" y="823"/>
                  </a:cubicBezTo>
                  <a:cubicBezTo>
                    <a:pt x="23027" y="264"/>
                    <a:pt x="21285" y="0"/>
                    <a:pt x="19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95;p48">
              <a:extLst>
                <a:ext uri="{FF2B5EF4-FFF2-40B4-BE49-F238E27FC236}">
                  <a16:creationId xmlns:a16="http://schemas.microsoft.com/office/drawing/2014/main" id="{0DC56C33-A95C-573E-54B8-BC32C85A1680}"/>
                </a:ext>
              </a:extLst>
            </p:cNvPr>
            <p:cNvSpPr/>
            <p:nvPr/>
          </p:nvSpPr>
          <p:spPr>
            <a:xfrm>
              <a:off x="7681729" y="204859"/>
              <a:ext cx="1150962" cy="1131806"/>
            </a:xfrm>
            <a:custGeom>
              <a:avLst/>
              <a:gdLst/>
              <a:ahLst/>
              <a:cxnLst/>
              <a:rect l="l" t="t" r="r" b="b"/>
              <a:pathLst>
                <a:path w="35422" h="31694" extrusionOk="0">
                  <a:moveTo>
                    <a:pt x="19100" y="0"/>
                  </a:moveTo>
                  <a:cubicBezTo>
                    <a:pt x="14313" y="0"/>
                    <a:pt x="9640" y="1587"/>
                    <a:pt x="6978" y="4887"/>
                  </a:cubicBezTo>
                  <a:cubicBezTo>
                    <a:pt x="155" y="13353"/>
                    <a:pt x="1" y="27664"/>
                    <a:pt x="12121" y="31010"/>
                  </a:cubicBezTo>
                  <a:lnTo>
                    <a:pt x="12121" y="31022"/>
                  </a:lnTo>
                  <a:cubicBezTo>
                    <a:pt x="13786" y="31479"/>
                    <a:pt x="15506" y="31694"/>
                    <a:pt x="17231" y="31694"/>
                  </a:cubicBezTo>
                  <a:cubicBezTo>
                    <a:pt x="19994" y="31694"/>
                    <a:pt x="22768" y="31142"/>
                    <a:pt x="25349" y="30152"/>
                  </a:cubicBezTo>
                  <a:cubicBezTo>
                    <a:pt x="26980" y="29521"/>
                    <a:pt x="28564" y="28712"/>
                    <a:pt x="29802" y="27497"/>
                  </a:cubicBezTo>
                  <a:cubicBezTo>
                    <a:pt x="33302" y="24045"/>
                    <a:pt x="35422" y="16603"/>
                    <a:pt x="35195" y="11829"/>
                  </a:cubicBezTo>
                  <a:cubicBezTo>
                    <a:pt x="34828" y="4121"/>
                    <a:pt x="26816" y="0"/>
                    <a:pt x="19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96;p48">
              <a:extLst>
                <a:ext uri="{FF2B5EF4-FFF2-40B4-BE49-F238E27FC236}">
                  <a16:creationId xmlns:a16="http://schemas.microsoft.com/office/drawing/2014/main" id="{E9D88F95-AF9B-A5D0-2AD6-451D491BA9DD}"/>
                </a:ext>
              </a:extLst>
            </p:cNvPr>
            <p:cNvSpPr/>
            <p:nvPr/>
          </p:nvSpPr>
          <p:spPr>
            <a:xfrm rot="1760258">
              <a:off x="7896183" y="4176961"/>
              <a:ext cx="722055" cy="584681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895;p81">
              <a:extLst>
                <a:ext uri="{FF2B5EF4-FFF2-40B4-BE49-F238E27FC236}">
                  <a16:creationId xmlns:a16="http://schemas.microsoft.com/office/drawing/2014/main" id="{4F2E8824-BD01-3340-8A24-191CA31024B8}"/>
                </a:ext>
              </a:extLst>
            </p:cNvPr>
            <p:cNvGrpSpPr/>
            <p:nvPr/>
          </p:nvGrpSpPr>
          <p:grpSpPr>
            <a:xfrm>
              <a:off x="355062" y="782797"/>
              <a:ext cx="3093461" cy="3823537"/>
              <a:chOff x="2583745" y="2702198"/>
              <a:chExt cx="1661319" cy="3173547"/>
            </a:xfrm>
          </p:grpSpPr>
          <p:sp>
            <p:nvSpPr>
              <p:cNvPr id="47" name="Google Shape;1898;p81">
                <a:extLst>
                  <a:ext uri="{FF2B5EF4-FFF2-40B4-BE49-F238E27FC236}">
                    <a16:creationId xmlns:a16="http://schemas.microsoft.com/office/drawing/2014/main" id="{8AA46FD3-6821-8B7E-63F1-7975FF188F99}"/>
                  </a:ext>
                </a:extLst>
              </p:cNvPr>
              <p:cNvSpPr/>
              <p:nvPr/>
            </p:nvSpPr>
            <p:spPr>
              <a:xfrm>
                <a:off x="4144683" y="5743391"/>
                <a:ext cx="10038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40" extrusionOk="0">
                    <a:moveTo>
                      <a:pt x="1268" y="1"/>
                    </a:moveTo>
                    <a:cubicBezTo>
                      <a:pt x="1080" y="1"/>
                      <a:pt x="871" y="95"/>
                      <a:pt x="643" y="315"/>
                    </a:cubicBezTo>
                    <a:cubicBezTo>
                      <a:pt x="238" y="708"/>
                      <a:pt x="24" y="1279"/>
                      <a:pt x="12" y="1839"/>
                    </a:cubicBezTo>
                    <a:cubicBezTo>
                      <a:pt x="0" y="2315"/>
                      <a:pt x="131" y="2827"/>
                      <a:pt x="489" y="3149"/>
                    </a:cubicBezTo>
                    <a:cubicBezTo>
                      <a:pt x="688" y="3335"/>
                      <a:pt x="965" y="3439"/>
                      <a:pt x="1234" y="3439"/>
                    </a:cubicBezTo>
                    <a:cubicBezTo>
                      <a:pt x="1446" y="3439"/>
                      <a:pt x="1652" y="3374"/>
                      <a:pt x="1810" y="3232"/>
                    </a:cubicBezTo>
                    <a:cubicBezTo>
                      <a:pt x="2608" y="2523"/>
                      <a:pt x="2236" y="1"/>
                      <a:pt x="1268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02;p81">
                <a:extLst>
                  <a:ext uri="{FF2B5EF4-FFF2-40B4-BE49-F238E27FC236}">
                    <a16:creationId xmlns:a16="http://schemas.microsoft.com/office/drawing/2014/main" id="{EB196E89-B33D-18B9-6ED8-2AC49138578C}"/>
                  </a:ext>
                </a:extLst>
              </p:cNvPr>
              <p:cNvSpPr/>
              <p:nvPr/>
            </p:nvSpPr>
            <p:spPr>
              <a:xfrm>
                <a:off x="3547789" y="2702198"/>
                <a:ext cx="99958" cy="1450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3769" extrusionOk="0">
                    <a:moveTo>
                      <a:pt x="1059" y="1"/>
                    </a:moveTo>
                    <a:cubicBezTo>
                      <a:pt x="1" y="1"/>
                      <a:pt x="28" y="2993"/>
                      <a:pt x="955" y="3632"/>
                    </a:cubicBezTo>
                    <a:cubicBezTo>
                      <a:pt x="1092" y="3726"/>
                      <a:pt x="1245" y="3768"/>
                      <a:pt x="1400" y="3768"/>
                    </a:cubicBezTo>
                    <a:cubicBezTo>
                      <a:pt x="1717" y="3768"/>
                      <a:pt x="2041" y="3590"/>
                      <a:pt x="2241" y="3310"/>
                    </a:cubicBezTo>
                    <a:cubicBezTo>
                      <a:pt x="2538" y="2894"/>
                      <a:pt x="2598" y="2310"/>
                      <a:pt x="2503" y="1786"/>
                    </a:cubicBezTo>
                    <a:cubicBezTo>
                      <a:pt x="2395" y="1167"/>
                      <a:pt x="2098" y="596"/>
                      <a:pt x="1633" y="239"/>
                    </a:cubicBezTo>
                    <a:cubicBezTo>
                      <a:pt x="1415" y="73"/>
                      <a:pt x="1224" y="1"/>
                      <a:pt x="1059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03;p81">
                <a:extLst>
                  <a:ext uri="{FF2B5EF4-FFF2-40B4-BE49-F238E27FC236}">
                    <a16:creationId xmlns:a16="http://schemas.microsoft.com/office/drawing/2014/main" id="{CAE44AD3-3F1B-8686-B3FD-210CDA1E9318}"/>
                  </a:ext>
                </a:extLst>
              </p:cNvPr>
              <p:cNvSpPr/>
              <p:nvPr/>
            </p:nvSpPr>
            <p:spPr>
              <a:xfrm>
                <a:off x="2583745" y="3187978"/>
                <a:ext cx="88916" cy="13978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3" extrusionOk="0">
                    <a:moveTo>
                      <a:pt x="1174" y="0"/>
                    </a:moveTo>
                    <a:cubicBezTo>
                      <a:pt x="566" y="0"/>
                      <a:pt x="1" y="815"/>
                      <a:pt x="1" y="1619"/>
                    </a:cubicBezTo>
                    <a:cubicBezTo>
                      <a:pt x="1" y="2802"/>
                      <a:pt x="574" y="3633"/>
                      <a:pt x="1175" y="3633"/>
                    </a:cubicBezTo>
                    <a:cubicBezTo>
                      <a:pt x="1410" y="3633"/>
                      <a:pt x="1648" y="3507"/>
                      <a:pt x="1858" y="3226"/>
                    </a:cubicBezTo>
                    <a:cubicBezTo>
                      <a:pt x="2013" y="3024"/>
                      <a:pt x="2084" y="2762"/>
                      <a:pt x="2144" y="2500"/>
                    </a:cubicBezTo>
                    <a:cubicBezTo>
                      <a:pt x="2310" y="1857"/>
                      <a:pt x="2275" y="1071"/>
                      <a:pt x="1953" y="536"/>
                    </a:cubicBezTo>
                    <a:cubicBezTo>
                      <a:pt x="1714" y="156"/>
                      <a:pt x="1440" y="0"/>
                      <a:pt x="1174" y="0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964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6EC1856C-7470-95F8-47EF-A792FFA16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6BAB106-8CA8-9FA2-03C6-978814AEE287}"/>
              </a:ext>
            </a:extLst>
          </p:cNvPr>
          <p:cNvGrpSpPr/>
          <p:nvPr/>
        </p:nvGrpSpPr>
        <p:grpSpPr>
          <a:xfrm>
            <a:off x="2612238" y="1120224"/>
            <a:ext cx="4022016" cy="3251931"/>
            <a:chOff x="2612238" y="1120224"/>
            <a:chExt cx="4022016" cy="3251931"/>
          </a:xfrm>
        </p:grpSpPr>
        <p:sp>
          <p:nvSpPr>
            <p:cNvPr id="43" name="Google Shape;1091;p48">
              <a:extLst>
                <a:ext uri="{FF2B5EF4-FFF2-40B4-BE49-F238E27FC236}">
                  <a16:creationId xmlns:a16="http://schemas.microsoft.com/office/drawing/2014/main" id="{BB046DAD-8261-2F4B-60C0-CF67229364BA}"/>
                </a:ext>
              </a:extLst>
            </p:cNvPr>
            <p:cNvSpPr/>
            <p:nvPr/>
          </p:nvSpPr>
          <p:spPr>
            <a:xfrm>
              <a:off x="4163739" y="2264386"/>
              <a:ext cx="2470515" cy="2107769"/>
            </a:xfrm>
            <a:custGeom>
              <a:avLst/>
              <a:gdLst/>
              <a:ahLst/>
              <a:cxnLst/>
              <a:rect l="l" t="t" r="r" b="b"/>
              <a:pathLst>
                <a:path w="35648" h="32747" extrusionOk="0">
                  <a:moveTo>
                    <a:pt x="19540" y="0"/>
                  </a:moveTo>
                  <a:cubicBezTo>
                    <a:pt x="19464" y="0"/>
                    <a:pt x="19388" y="1"/>
                    <a:pt x="19312" y="2"/>
                  </a:cubicBezTo>
                  <a:cubicBezTo>
                    <a:pt x="13014" y="85"/>
                    <a:pt x="6906" y="3848"/>
                    <a:pt x="4001" y="9420"/>
                  </a:cubicBezTo>
                  <a:cubicBezTo>
                    <a:pt x="0" y="17087"/>
                    <a:pt x="2120" y="28541"/>
                    <a:pt x="10835" y="31827"/>
                  </a:cubicBezTo>
                  <a:cubicBezTo>
                    <a:pt x="12519" y="32466"/>
                    <a:pt x="14315" y="32746"/>
                    <a:pt x="16118" y="32746"/>
                  </a:cubicBezTo>
                  <a:cubicBezTo>
                    <a:pt x="17272" y="32746"/>
                    <a:pt x="18429" y="32632"/>
                    <a:pt x="19562" y="32423"/>
                  </a:cubicBezTo>
                  <a:cubicBezTo>
                    <a:pt x="24182" y="31577"/>
                    <a:pt x="28540" y="29125"/>
                    <a:pt x="31421" y="25422"/>
                  </a:cubicBezTo>
                  <a:cubicBezTo>
                    <a:pt x="34314" y="21731"/>
                    <a:pt x="35648" y="16778"/>
                    <a:pt x="34719" y="12182"/>
                  </a:cubicBezTo>
                  <a:cubicBezTo>
                    <a:pt x="33671" y="6991"/>
                    <a:pt x="29695" y="2502"/>
                    <a:pt x="24682" y="823"/>
                  </a:cubicBezTo>
                  <a:cubicBezTo>
                    <a:pt x="23027" y="264"/>
                    <a:pt x="21285" y="0"/>
                    <a:pt x="19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95;p48">
              <a:extLst>
                <a:ext uri="{FF2B5EF4-FFF2-40B4-BE49-F238E27FC236}">
                  <a16:creationId xmlns:a16="http://schemas.microsoft.com/office/drawing/2014/main" id="{0D8E8D74-326E-83E7-BFC9-3F80DFC639FC}"/>
                </a:ext>
              </a:extLst>
            </p:cNvPr>
            <p:cNvSpPr/>
            <p:nvPr/>
          </p:nvSpPr>
          <p:spPr>
            <a:xfrm>
              <a:off x="2612238" y="1673387"/>
              <a:ext cx="1150962" cy="1131806"/>
            </a:xfrm>
            <a:custGeom>
              <a:avLst/>
              <a:gdLst/>
              <a:ahLst/>
              <a:cxnLst/>
              <a:rect l="l" t="t" r="r" b="b"/>
              <a:pathLst>
                <a:path w="35422" h="31694" extrusionOk="0">
                  <a:moveTo>
                    <a:pt x="19100" y="0"/>
                  </a:moveTo>
                  <a:cubicBezTo>
                    <a:pt x="14313" y="0"/>
                    <a:pt x="9640" y="1587"/>
                    <a:pt x="6978" y="4887"/>
                  </a:cubicBezTo>
                  <a:cubicBezTo>
                    <a:pt x="155" y="13353"/>
                    <a:pt x="1" y="27664"/>
                    <a:pt x="12121" y="31010"/>
                  </a:cubicBezTo>
                  <a:lnTo>
                    <a:pt x="12121" y="31022"/>
                  </a:lnTo>
                  <a:cubicBezTo>
                    <a:pt x="13786" y="31479"/>
                    <a:pt x="15506" y="31694"/>
                    <a:pt x="17231" y="31694"/>
                  </a:cubicBezTo>
                  <a:cubicBezTo>
                    <a:pt x="19994" y="31694"/>
                    <a:pt x="22768" y="31142"/>
                    <a:pt x="25349" y="30152"/>
                  </a:cubicBezTo>
                  <a:cubicBezTo>
                    <a:pt x="26980" y="29521"/>
                    <a:pt x="28564" y="28712"/>
                    <a:pt x="29802" y="27497"/>
                  </a:cubicBezTo>
                  <a:cubicBezTo>
                    <a:pt x="33302" y="24045"/>
                    <a:pt x="35422" y="16603"/>
                    <a:pt x="35195" y="11829"/>
                  </a:cubicBezTo>
                  <a:cubicBezTo>
                    <a:pt x="34828" y="4121"/>
                    <a:pt x="26816" y="0"/>
                    <a:pt x="19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96;p48">
              <a:extLst>
                <a:ext uri="{FF2B5EF4-FFF2-40B4-BE49-F238E27FC236}">
                  <a16:creationId xmlns:a16="http://schemas.microsoft.com/office/drawing/2014/main" id="{62C001A9-5887-D778-7843-1B2F78245D63}"/>
                </a:ext>
              </a:extLst>
            </p:cNvPr>
            <p:cNvSpPr/>
            <p:nvPr/>
          </p:nvSpPr>
          <p:spPr>
            <a:xfrm rot="1760258">
              <a:off x="4806647" y="1120224"/>
              <a:ext cx="722055" cy="584681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895;p81">
              <a:extLst>
                <a:ext uri="{FF2B5EF4-FFF2-40B4-BE49-F238E27FC236}">
                  <a16:creationId xmlns:a16="http://schemas.microsoft.com/office/drawing/2014/main" id="{E2255DCC-16C4-78D5-F925-A4D589D4F89F}"/>
                </a:ext>
              </a:extLst>
            </p:cNvPr>
            <p:cNvGrpSpPr/>
            <p:nvPr/>
          </p:nvGrpSpPr>
          <p:grpSpPr>
            <a:xfrm>
              <a:off x="3553497" y="1144471"/>
              <a:ext cx="2049828" cy="3182222"/>
              <a:chOff x="4301439" y="3002389"/>
              <a:chExt cx="1100844" cy="2641253"/>
            </a:xfrm>
          </p:grpSpPr>
          <p:sp>
            <p:nvSpPr>
              <p:cNvPr id="47" name="Google Shape;1898;p81">
                <a:extLst>
                  <a:ext uri="{FF2B5EF4-FFF2-40B4-BE49-F238E27FC236}">
                    <a16:creationId xmlns:a16="http://schemas.microsoft.com/office/drawing/2014/main" id="{3627C983-821E-5069-11D9-EF4522E90283}"/>
                  </a:ext>
                </a:extLst>
              </p:cNvPr>
              <p:cNvSpPr/>
              <p:nvPr/>
            </p:nvSpPr>
            <p:spPr>
              <a:xfrm>
                <a:off x="5260113" y="5511288"/>
                <a:ext cx="10038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40" extrusionOk="0">
                    <a:moveTo>
                      <a:pt x="1268" y="1"/>
                    </a:moveTo>
                    <a:cubicBezTo>
                      <a:pt x="1080" y="1"/>
                      <a:pt x="871" y="95"/>
                      <a:pt x="643" y="315"/>
                    </a:cubicBezTo>
                    <a:cubicBezTo>
                      <a:pt x="238" y="708"/>
                      <a:pt x="24" y="1279"/>
                      <a:pt x="12" y="1839"/>
                    </a:cubicBezTo>
                    <a:cubicBezTo>
                      <a:pt x="0" y="2315"/>
                      <a:pt x="131" y="2827"/>
                      <a:pt x="489" y="3149"/>
                    </a:cubicBezTo>
                    <a:cubicBezTo>
                      <a:pt x="688" y="3335"/>
                      <a:pt x="965" y="3439"/>
                      <a:pt x="1234" y="3439"/>
                    </a:cubicBezTo>
                    <a:cubicBezTo>
                      <a:pt x="1446" y="3439"/>
                      <a:pt x="1652" y="3374"/>
                      <a:pt x="1810" y="3232"/>
                    </a:cubicBezTo>
                    <a:cubicBezTo>
                      <a:pt x="2608" y="2523"/>
                      <a:pt x="2236" y="1"/>
                      <a:pt x="1268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02;p81">
                <a:extLst>
                  <a:ext uri="{FF2B5EF4-FFF2-40B4-BE49-F238E27FC236}">
                    <a16:creationId xmlns:a16="http://schemas.microsoft.com/office/drawing/2014/main" id="{0277A49C-08EA-E4C8-D722-0D19E862B4BD}"/>
                  </a:ext>
                </a:extLst>
              </p:cNvPr>
              <p:cNvSpPr/>
              <p:nvPr/>
            </p:nvSpPr>
            <p:spPr>
              <a:xfrm>
                <a:off x="5302325" y="3002389"/>
                <a:ext cx="99958" cy="1450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3769" extrusionOk="0">
                    <a:moveTo>
                      <a:pt x="1059" y="1"/>
                    </a:moveTo>
                    <a:cubicBezTo>
                      <a:pt x="1" y="1"/>
                      <a:pt x="28" y="2993"/>
                      <a:pt x="955" y="3632"/>
                    </a:cubicBezTo>
                    <a:cubicBezTo>
                      <a:pt x="1092" y="3726"/>
                      <a:pt x="1245" y="3768"/>
                      <a:pt x="1400" y="3768"/>
                    </a:cubicBezTo>
                    <a:cubicBezTo>
                      <a:pt x="1717" y="3768"/>
                      <a:pt x="2041" y="3590"/>
                      <a:pt x="2241" y="3310"/>
                    </a:cubicBezTo>
                    <a:cubicBezTo>
                      <a:pt x="2538" y="2894"/>
                      <a:pt x="2598" y="2310"/>
                      <a:pt x="2503" y="1786"/>
                    </a:cubicBezTo>
                    <a:cubicBezTo>
                      <a:pt x="2395" y="1167"/>
                      <a:pt x="2098" y="596"/>
                      <a:pt x="1633" y="239"/>
                    </a:cubicBezTo>
                    <a:cubicBezTo>
                      <a:pt x="1415" y="73"/>
                      <a:pt x="1224" y="1"/>
                      <a:pt x="1059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903;p81">
                <a:extLst>
                  <a:ext uri="{FF2B5EF4-FFF2-40B4-BE49-F238E27FC236}">
                    <a16:creationId xmlns:a16="http://schemas.microsoft.com/office/drawing/2014/main" id="{D5816BC7-5F79-0FD0-FF50-12AE01E262CA}"/>
                  </a:ext>
                </a:extLst>
              </p:cNvPr>
              <p:cNvSpPr/>
              <p:nvPr/>
            </p:nvSpPr>
            <p:spPr>
              <a:xfrm>
                <a:off x="4301439" y="4397831"/>
                <a:ext cx="88916" cy="13978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3" extrusionOk="0">
                    <a:moveTo>
                      <a:pt x="1174" y="0"/>
                    </a:moveTo>
                    <a:cubicBezTo>
                      <a:pt x="566" y="0"/>
                      <a:pt x="1" y="815"/>
                      <a:pt x="1" y="1619"/>
                    </a:cubicBezTo>
                    <a:cubicBezTo>
                      <a:pt x="1" y="2802"/>
                      <a:pt x="574" y="3633"/>
                      <a:pt x="1175" y="3633"/>
                    </a:cubicBezTo>
                    <a:cubicBezTo>
                      <a:pt x="1410" y="3633"/>
                      <a:pt x="1648" y="3507"/>
                      <a:pt x="1858" y="3226"/>
                    </a:cubicBezTo>
                    <a:cubicBezTo>
                      <a:pt x="2013" y="3024"/>
                      <a:pt x="2084" y="2762"/>
                      <a:pt x="2144" y="2500"/>
                    </a:cubicBezTo>
                    <a:cubicBezTo>
                      <a:pt x="2310" y="1857"/>
                      <a:pt x="2275" y="1071"/>
                      <a:pt x="1953" y="536"/>
                    </a:cubicBezTo>
                    <a:cubicBezTo>
                      <a:pt x="1714" y="156"/>
                      <a:pt x="1440" y="0"/>
                      <a:pt x="1174" y="0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35" name="Google Shape;1035;p43">
            <a:extLst>
              <a:ext uri="{FF2B5EF4-FFF2-40B4-BE49-F238E27FC236}">
                <a16:creationId xmlns:a16="http://schemas.microsoft.com/office/drawing/2014/main" id="{72992838-6709-E014-EBE1-9DCD8D090F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75400" y="274870"/>
            <a:ext cx="5709192" cy="62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+mj-lt"/>
              </a:rPr>
              <a:t>Key Features &amp; Innovation</a:t>
            </a:r>
            <a:endParaRPr sz="20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CCF519-6D76-FAAA-7B61-5D0E84A9FA3D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40A6AD-DF0F-0131-22BA-D29B12133682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BED5B7-9859-178B-F909-28CBE3441B38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4F095-8711-AFDA-4358-46B866A4156C}"/>
              </a:ext>
            </a:extLst>
          </p:cNvPr>
          <p:cNvCxnSpPr>
            <a:cxnSpLocks/>
          </p:cNvCxnSpPr>
          <p:nvPr/>
        </p:nvCxnSpPr>
        <p:spPr>
          <a:xfrm>
            <a:off x="2475571" y="802888"/>
            <a:ext cx="396983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5B52FD0-A3FB-3E59-3684-C08A5D1521CE}"/>
              </a:ext>
            </a:extLst>
          </p:cNvPr>
          <p:cNvCxnSpPr>
            <a:cxnSpLocks/>
          </p:cNvCxnSpPr>
          <p:nvPr/>
        </p:nvCxnSpPr>
        <p:spPr>
          <a:xfrm>
            <a:off x="6263268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7E77849-97C3-BC25-7AC2-1ADBD3733254}"/>
              </a:ext>
            </a:extLst>
          </p:cNvPr>
          <p:cNvSpPr txBox="1"/>
          <p:nvPr/>
        </p:nvSpPr>
        <p:spPr>
          <a:xfrm>
            <a:off x="235976" y="1415845"/>
            <a:ext cx="8362333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diagnosis: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Instant plant disease identification from user photos.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Organic recommendations: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Advice focuses on natural, chemical-free treatments.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reminders: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Alerts for watering, fertilizing, and other care tasks.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history &amp; multilingual: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Past diagnosis logs; supports multiple Indian languages.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offering: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direct competition in India currently, emphasizing rural/urban inclusivity and organic solutions.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according to weather</a:t>
            </a:r>
          </a:p>
        </p:txBody>
      </p:sp>
    </p:spTree>
    <p:extLst>
      <p:ext uri="{BB962C8B-B14F-4D97-AF65-F5344CB8AC3E}">
        <p14:creationId xmlns:p14="http://schemas.microsoft.com/office/powerpoint/2010/main" val="51534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466EA300-01CD-CCA9-248D-6049BF6BB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5396B2-B085-94CD-94B4-716F68D8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33" y="1156336"/>
            <a:ext cx="8067250" cy="35288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5EA5985-273C-1B6B-D313-07D7508B91ED}"/>
              </a:ext>
            </a:extLst>
          </p:cNvPr>
          <p:cNvGrpSpPr/>
          <p:nvPr/>
        </p:nvGrpSpPr>
        <p:grpSpPr>
          <a:xfrm>
            <a:off x="79443" y="1110209"/>
            <a:ext cx="8985114" cy="3695555"/>
            <a:chOff x="-60151" y="1019954"/>
            <a:chExt cx="8985114" cy="3695555"/>
          </a:xfrm>
        </p:grpSpPr>
        <p:sp>
          <p:nvSpPr>
            <p:cNvPr id="43" name="Google Shape;1091;p48">
              <a:extLst>
                <a:ext uri="{FF2B5EF4-FFF2-40B4-BE49-F238E27FC236}">
                  <a16:creationId xmlns:a16="http://schemas.microsoft.com/office/drawing/2014/main" id="{B6739421-F9AE-ED03-31AB-239DF93CCED3}"/>
                </a:ext>
              </a:extLst>
            </p:cNvPr>
            <p:cNvSpPr/>
            <p:nvPr/>
          </p:nvSpPr>
          <p:spPr>
            <a:xfrm>
              <a:off x="7573812" y="3583703"/>
              <a:ext cx="1351151" cy="1131806"/>
            </a:xfrm>
            <a:custGeom>
              <a:avLst/>
              <a:gdLst/>
              <a:ahLst/>
              <a:cxnLst/>
              <a:rect l="l" t="t" r="r" b="b"/>
              <a:pathLst>
                <a:path w="35648" h="32747" extrusionOk="0">
                  <a:moveTo>
                    <a:pt x="19540" y="0"/>
                  </a:moveTo>
                  <a:cubicBezTo>
                    <a:pt x="19464" y="0"/>
                    <a:pt x="19388" y="1"/>
                    <a:pt x="19312" y="2"/>
                  </a:cubicBezTo>
                  <a:cubicBezTo>
                    <a:pt x="13014" y="85"/>
                    <a:pt x="6906" y="3848"/>
                    <a:pt x="4001" y="9420"/>
                  </a:cubicBezTo>
                  <a:cubicBezTo>
                    <a:pt x="0" y="17087"/>
                    <a:pt x="2120" y="28541"/>
                    <a:pt x="10835" y="31827"/>
                  </a:cubicBezTo>
                  <a:cubicBezTo>
                    <a:pt x="12519" y="32466"/>
                    <a:pt x="14315" y="32746"/>
                    <a:pt x="16118" y="32746"/>
                  </a:cubicBezTo>
                  <a:cubicBezTo>
                    <a:pt x="17272" y="32746"/>
                    <a:pt x="18429" y="32632"/>
                    <a:pt x="19562" y="32423"/>
                  </a:cubicBezTo>
                  <a:cubicBezTo>
                    <a:pt x="24182" y="31577"/>
                    <a:pt x="28540" y="29125"/>
                    <a:pt x="31421" y="25422"/>
                  </a:cubicBezTo>
                  <a:cubicBezTo>
                    <a:pt x="34314" y="21731"/>
                    <a:pt x="35648" y="16778"/>
                    <a:pt x="34719" y="12182"/>
                  </a:cubicBezTo>
                  <a:cubicBezTo>
                    <a:pt x="33671" y="6991"/>
                    <a:pt x="29695" y="2502"/>
                    <a:pt x="24682" y="823"/>
                  </a:cubicBezTo>
                  <a:cubicBezTo>
                    <a:pt x="23027" y="264"/>
                    <a:pt x="21285" y="0"/>
                    <a:pt x="195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095;p48">
              <a:extLst>
                <a:ext uri="{FF2B5EF4-FFF2-40B4-BE49-F238E27FC236}">
                  <a16:creationId xmlns:a16="http://schemas.microsoft.com/office/drawing/2014/main" id="{8072AE31-8829-DC7C-67EF-D76AE2296350}"/>
                </a:ext>
              </a:extLst>
            </p:cNvPr>
            <p:cNvSpPr/>
            <p:nvPr/>
          </p:nvSpPr>
          <p:spPr>
            <a:xfrm>
              <a:off x="-60151" y="3318270"/>
              <a:ext cx="1150962" cy="1131806"/>
            </a:xfrm>
            <a:custGeom>
              <a:avLst/>
              <a:gdLst/>
              <a:ahLst/>
              <a:cxnLst/>
              <a:rect l="l" t="t" r="r" b="b"/>
              <a:pathLst>
                <a:path w="35422" h="31694" extrusionOk="0">
                  <a:moveTo>
                    <a:pt x="19100" y="0"/>
                  </a:moveTo>
                  <a:cubicBezTo>
                    <a:pt x="14313" y="0"/>
                    <a:pt x="9640" y="1587"/>
                    <a:pt x="6978" y="4887"/>
                  </a:cubicBezTo>
                  <a:cubicBezTo>
                    <a:pt x="155" y="13353"/>
                    <a:pt x="1" y="27664"/>
                    <a:pt x="12121" y="31010"/>
                  </a:cubicBezTo>
                  <a:lnTo>
                    <a:pt x="12121" y="31022"/>
                  </a:lnTo>
                  <a:cubicBezTo>
                    <a:pt x="13786" y="31479"/>
                    <a:pt x="15506" y="31694"/>
                    <a:pt x="17231" y="31694"/>
                  </a:cubicBezTo>
                  <a:cubicBezTo>
                    <a:pt x="19994" y="31694"/>
                    <a:pt x="22768" y="31142"/>
                    <a:pt x="25349" y="30152"/>
                  </a:cubicBezTo>
                  <a:cubicBezTo>
                    <a:pt x="26980" y="29521"/>
                    <a:pt x="28564" y="28712"/>
                    <a:pt x="29802" y="27497"/>
                  </a:cubicBezTo>
                  <a:cubicBezTo>
                    <a:pt x="33302" y="24045"/>
                    <a:pt x="35422" y="16603"/>
                    <a:pt x="35195" y="11829"/>
                  </a:cubicBezTo>
                  <a:cubicBezTo>
                    <a:pt x="34828" y="4121"/>
                    <a:pt x="26816" y="0"/>
                    <a:pt x="19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1096;p48">
              <a:extLst>
                <a:ext uri="{FF2B5EF4-FFF2-40B4-BE49-F238E27FC236}">
                  <a16:creationId xmlns:a16="http://schemas.microsoft.com/office/drawing/2014/main" id="{A977B5B1-9BB4-11F2-465E-8FE100CD895B}"/>
                </a:ext>
              </a:extLst>
            </p:cNvPr>
            <p:cNvSpPr/>
            <p:nvPr/>
          </p:nvSpPr>
          <p:spPr>
            <a:xfrm rot="1760258">
              <a:off x="7786638" y="1086908"/>
              <a:ext cx="722055" cy="584681"/>
            </a:xfrm>
            <a:custGeom>
              <a:avLst/>
              <a:gdLst/>
              <a:ahLst/>
              <a:cxnLst/>
              <a:rect l="l" t="t" r="r" b="b"/>
              <a:pathLst>
                <a:path w="11586" h="8549" extrusionOk="0">
                  <a:moveTo>
                    <a:pt x="5798" y="1"/>
                  </a:moveTo>
                  <a:cubicBezTo>
                    <a:pt x="5759" y="1"/>
                    <a:pt x="5719" y="2"/>
                    <a:pt x="5680" y="3"/>
                  </a:cubicBezTo>
                  <a:cubicBezTo>
                    <a:pt x="2298" y="134"/>
                    <a:pt x="0" y="4456"/>
                    <a:pt x="2334" y="7135"/>
                  </a:cubicBezTo>
                  <a:cubicBezTo>
                    <a:pt x="3181" y="8110"/>
                    <a:pt x="4537" y="8549"/>
                    <a:pt x="5930" y="8549"/>
                  </a:cubicBezTo>
                  <a:cubicBezTo>
                    <a:pt x="7648" y="8549"/>
                    <a:pt x="9424" y="7881"/>
                    <a:pt x="10371" y="6730"/>
                  </a:cubicBezTo>
                  <a:cubicBezTo>
                    <a:pt x="11418" y="5456"/>
                    <a:pt x="11585" y="3420"/>
                    <a:pt x="10514" y="2170"/>
                  </a:cubicBezTo>
                  <a:cubicBezTo>
                    <a:pt x="10025" y="1598"/>
                    <a:pt x="9359" y="1229"/>
                    <a:pt x="8692" y="896"/>
                  </a:cubicBezTo>
                  <a:cubicBezTo>
                    <a:pt x="7786" y="437"/>
                    <a:pt x="6815" y="1"/>
                    <a:pt x="57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6" name="Google Shape;1895;p81">
              <a:extLst>
                <a:ext uri="{FF2B5EF4-FFF2-40B4-BE49-F238E27FC236}">
                  <a16:creationId xmlns:a16="http://schemas.microsoft.com/office/drawing/2014/main" id="{F336F185-DF65-34C7-D23E-D7DC6A24B18C}"/>
                </a:ext>
              </a:extLst>
            </p:cNvPr>
            <p:cNvGrpSpPr/>
            <p:nvPr/>
          </p:nvGrpSpPr>
          <p:grpSpPr>
            <a:xfrm>
              <a:off x="515330" y="1019954"/>
              <a:ext cx="8057923" cy="3509854"/>
              <a:chOff x="2669815" y="2899039"/>
              <a:chExt cx="4327444" cy="2913188"/>
            </a:xfrm>
          </p:grpSpPr>
          <p:sp>
            <p:nvSpPr>
              <p:cNvPr id="47" name="Google Shape;1898;p81">
                <a:extLst>
                  <a:ext uri="{FF2B5EF4-FFF2-40B4-BE49-F238E27FC236}">
                    <a16:creationId xmlns:a16="http://schemas.microsoft.com/office/drawing/2014/main" id="{60BC6E9E-A3AB-4D26-6282-431F1556380F}"/>
                  </a:ext>
                </a:extLst>
              </p:cNvPr>
              <p:cNvSpPr/>
              <p:nvPr/>
            </p:nvSpPr>
            <p:spPr>
              <a:xfrm>
                <a:off x="6847110" y="5679873"/>
                <a:ext cx="100381" cy="132354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40" extrusionOk="0">
                    <a:moveTo>
                      <a:pt x="1268" y="1"/>
                    </a:moveTo>
                    <a:cubicBezTo>
                      <a:pt x="1080" y="1"/>
                      <a:pt x="871" y="95"/>
                      <a:pt x="643" y="315"/>
                    </a:cubicBezTo>
                    <a:cubicBezTo>
                      <a:pt x="238" y="708"/>
                      <a:pt x="24" y="1279"/>
                      <a:pt x="12" y="1839"/>
                    </a:cubicBezTo>
                    <a:cubicBezTo>
                      <a:pt x="0" y="2315"/>
                      <a:pt x="131" y="2827"/>
                      <a:pt x="489" y="3149"/>
                    </a:cubicBezTo>
                    <a:cubicBezTo>
                      <a:pt x="688" y="3335"/>
                      <a:pt x="965" y="3439"/>
                      <a:pt x="1234" y="3439"/>
                    </a:cubicBezTo>
                    <a:cubicBezTo>
                      <a:pt x="1446" y="3439"/>
                      <a:pt x="1652" y="3374"/>
                      <a:pt x="1810" y="3232"/>
                    </a:cubicBezTo>
                    <a:cubicBezTo>
                      <a:pt x="2608" y="2523"/>
                      <a:pt x="2236" y="1"/>
                      <a:pt x="1268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02;p81">
                <a:extLst>
                  <a:ext uri="{FF2B5EF4-FFF2-40B4-BE49-F238E27FC236}">
                    <a16:creationId xmlns:a16="http://schemas.microsoft.com/office/drawing/2014/main" id="{30C6973A-9592-CACD-3EA2-1A2C9665B420}"/>
                  </a:ext>
                </a:extLst>
              </p:cNvPr>
              <p:cNvSpPr/>
              <p:nvPr/>
            </p:nvSpPr>
            <p:spPr>
              <a:xfrm>
                <a:off x="6897301" y="2899039"/>
                <a:ext cx="99958" cy="145012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3769" extrusionOk="0">
                    <a:moveTo>
                      <a:pt x="1059" y="1"/>
                    </a:moveTo>
                    <a:cubicBezTo>
                      <a:pt x="1" y="1"/>
                      <a:pt x="28" y="2993"/>
                      <a:pt x="955" y="3632"/>
                    </a:cubicBezTo>
                    <a:cubicBezTo>
                      <a:pt x="1092" y="3726"/>
                      <a:pt x="1245" y="3768"/>
                      <a:pt x="1400" y="3768"/>
                    </a:cubicBezTo>
                    <a:cubicBezTo>
                      <a:pt x="1717" y="3768"/>
                      <a:pt x="2041" y="3590"/>
                      <a:pt x="2241" y="3310"/>
                    </a:cubicBezTo>
                    <a:cubicBezTo>
                      <a:pt x="2538" y="2894"/>
                      <a:pt x="2598" y="2310"/>
                      <a:pt x="2503" y="1786"/>
                    </a:cubicBezTo>
                    <a:cubicBezTo>
                      <a:pt x="2395" y="1167"/>
                      <a:pt x="2098" y="596"/>
                      <a:pt x="1633" y="239"/>
                    </a:cubicBezTo>
                    <a:cubicBezTo>
                      <a:pt x="1415" y="73"/>
                      <a:pt x="1224" y="1"/>
                      <a:pt x="1059" y="1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" name="Google Shape;1903;p81">
                <a:extLst>
                  <a:ext uri="{FF2B5EF4-FFF2-40B4-BE49-F238E27FC236}">
                    <a16:creationId xmlns:a16="http://schemas.microsoft.com/office/drawing/2014/main" id="{BCC32B3E-4954-4DA0-8D30-60837B4963DE}"/>
                  </a:ext>
                </a:extLst>
              </p:cNvPr>
              <p:cNvSpPr/>
              <p:nvPr/>
            </p:nvSpPr>
            <p:spPr>
              <a:xfrm>
                <a:off x="2669815" y="5643642"/>
                <a:ext cx="88916" cy="139780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3633" extrusionOk="0">
                    <a:moveTo>
                      <a:pt x="1174" y="0"/>
                    </a:moveTo>
                    <a:cubicBezTo>
                      <a:pt x="566" y="0"/>
                      <a:pt x="1" y="815"/>
                      <a:pt x="1" y="1619"/>
                    </a:cubicBezTo>
                    <a:cubicBezTo>
                      <a:pt x="1" y="2802"/>
                      <a:pt x="574" y="3633"/>
                      <a:pt x="1175" y="3633"/>
                    </a:cubicBezTo>
                    <a:cubicBezTo>
                      <a:pt x="1410" y="3633"/>
                      <a:pt x="1648" y="3507"/>
                      <a:pt x="1858" y="3226"/>
                    </a:cubicBezTo>
                    <a:cubicBezTo>
                      <a:pt x="2013" y="3024"/>
                      <a:pt x="2084" y="2762"/>
                      <a:pt x="2144" y="2500"/>
                    </a:cubicBezTo>
                    <a:cubicBezTo>
                      <a:pt x="2310" y="1857"/>
                      <a:pt x="2275" y="1071"/>
                      <a:pt x="1953" y="536"/>
                    </a:cubicBezTo>
                    <a:cubicBezTo>
                      <a:pt x="1714" y="156"/>
                      <a:pt x="1440" y="0"/>
                      <a:pt x="1174" y="0"/>
                    </a:cubicBezTo>
                    <a:close/>
                  </a:path>
                </a:pathLst>
              </a:custGeom>
              <a:solidFill>
                <a:schemeClr val="dk2">
                  <a:alpha val="58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8CD0AB-5196-F659-FFF4-97CF85FE8424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B57CCB-50CE-37B4-226E-447A9E1A1CCD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56526F-7E9C-1F70-2C1C-D0C5F7C868D6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EEB839-89ED-BC04-F5F4-9596925DF26B}"/>
              </a:ext>
            </a:extLst>
          </p:cNvPr>
          <p:cNvCxnSpPr>
            <a:cxnSpLocks/>
          </p:cNvCxnSpPr>
          <p:nvPr/>
        </p:nvCxnSpPr>
        <p:spPr>
          <a:xfrm>
            <a:off x="2475571" y="802888"/>
            <a:ext cx="3969834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EB8FB-FEE5-1C54-A614-B525D0D0FE85}"/>
              </a:ext>
            </a:extLst>
          </p:cNvPr>
          <p:cNvCxnSpPr>
            <a:cxnSpLocks/>
          </p:cNvCxnSpPr>
          <p:nvPr/>
        </p:nvCxnSpPr>
        <p:spPr>
          <a:xfrm>
            <a:off x="6263268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oogle Shape;1035;p43">
            <a:extLst>
              <a:ext uri="{FF2B5EF4-FFF2-40B4-BE49-F238E27FC236}">
                <a16:creationId xmlns:a16="http://schemas.microsoft.com/office/drawing/2014/main" id="{F41795FE-51A5-76FD-121E-2941476A1965}"/>
              </a:ext>
            </a:extLst>
          </p:cNvPr>
          <p:cNvSpPr txBox="1">
            <a:spLocks/>
          </p:cNvSpPr>
          <p:nvPr/>
        </p:nvSpPr>
        <p:spPr>
          <a:xfrm>
            <a:off x="1575400" y="274870"/>
            <a:ext cx="5709192" cy="62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ibre Bodoni"/>
              <a:buNone/>
              <a:defRPr sz="3000" b="0" i="0" u="none" strike="noStrike" cap="none">
                <a:solidFill>
                  <a:schemeClr val="lt2"/>
                </a:solidFill>
                <a:latin typeface="Libre Bodoni"/>
                <a:ea typeface="Libre Bodoni"/>
                <a:cs typeface="Libre Bodoni"/>
                <a:sym typeface="Libre Bodoni"/>
              </a:defRPr>
            </a:lvl9pPr>
          </a:lstStyle>
          <a:p>
            <a:r>
              <a:rPr lang="en-US" sz="2000" b="1" dirty="0">
                <a:latin typeface="+mj-lt"/>
              </a:rPr>
              <a:t>Implementation Plan</a:t>
            </a:r>
            <a:endParaRPr lang="en-US" sz="2000" dirty="0">
              <a:solidFill>
                <a:schemeClr val="dk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0576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Shape 1033">
          <a:extLst>
            <a:ext uri="{FF2B5EF4-FFF2-40B4-BE49-F238E27FC236}">
              <a16:creationId xmlns:a16="http://schemas.microsoft.com/office/drawing/2014/main" id="{E09A7561-268B-03F8-D695-34719CF4E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EC468E-DFB5-0A3C-B223-BFE1A2656112}"/>
              </a:ext>
            </a:extLst>
          </p:cNvPr>
          <p:cNvSpPr/>
          <p:nvPr/>
        </p:nvSpPr>
        <p:spPr>
          <a:xfrm>
            <a:off x="5136946" y="1083895"/>
            <a:ext cx="3657600" cy="3657600"/>
          </a:xfrm>
          <a:prstGeom prst="roundRect">
            <a:avLst/>
          </a:prstGeom>
          <a:solidFill>
            <a:srgbClr val="7CA9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89BA2D-B6FD-E565-5042-4532DE4ABDCC}"/>
              </a:ext>
            </a:extLst>
          </p:cNvPr>
          <p:cNvSpPr/>
          <p:nvPr/>
        </p:nvSpPr>
        <p:spPr>
          <a:xfrm>
            <a:off x="439370" y="1127017"/>
            <a:ext cx="3657600" cy="3657600"/>
          </a:xfrm>
          <a:prstGeom prst="roundRect">
            <a:avLst/>
          </a:prstGeom>
          <a:solidFill>
            <a:srgbClr val="FEFF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Google Shape;1035;p43">
            <a:extLst>
              <a:ext uri="{FF2B5EF4-FFF2-40B4-BE49-F238E27FC236}">
                <a16:creationId xmlns:a16="http://schemas.microsoft.com/office/drawing/2014/main" id="{37D02221-E81A-AC36-6CBC-F40444089C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75400" y="274870"/>
            <a:ext cx="5709192" cy="624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+mj-lt"/>
              </a:rPr>
              <a:t>Challenges &amp; Risk Management</a:t>
            </a:r>
            <a:br>
              <a:rPr lang="en-US" sz="2000" b="1" dirty="0">
                <a:latin typeface="+mj-lt"/>
              </a:rPr>
            </a:br>
            <a:endParaRPr sz="2000" dirty="0">
              <a:solidFill>
                <a:schemeClr val="dk2"/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65208E-7531-76F4-1558-0366DE387BE8}"/>
              </a:ext>
            </a:extLst>
          </p:cNvPr>
          <p:cNvGrpSpPr/>
          <p:nvPr/>
        </p:nvGrpSpPr>
        <p:grpSpPr>
          <a:xfrm>
            <a:off x="297365" y="178420"/>
            <a:ext cx="1420039" cy="905476"/>
            <a:chOff x="379139" y="242138"/>
            <a:chExt cx="1486831" cy="10230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376F24-CFCE-98C7-48FD-2B3881B1AF49}"/>
                </a:ext>
              </a:extLst>
            </p:cNvPr>
            <p:cNvSpPr/>
            <p:nvPr/>
          </p:nvSpPr>
          <p:spPr>
            <a:xfrm>
              <a:off x="379139" y="242138"/>
              <a:ext cx="1486831" cy="1023081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D85FB0-B62D-CE88-6024-C48A69A8EEB6}"/>
                </a:ext>
              </a:extLst>
            </p:cNvPr>
            <p:cNvSpPr txBox="1"/>
            <p:nvPr/>
          </p:nvSpPr>
          <p:spPr>
            <a:xfrm>
              <a:off x="527823" y="380846"/>
              <a:ext cx="1189464" cy="7302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Brewed</a:t>
              </a:r>
            </a:p>
            <a:p>
              <a:pPr algn="ctr"/>
              <a:r>
                <a:rPr lang="en-US" sz="1800" b="1" dirty="0"/>
                <a:t>Brains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016CB1-F55F-497C-6C90-D3AA399804D4}"/>
              </a:ext>
            </a:extLst>
          </p:cNvPr>
          <p:cNvCxnSpPr>
            <a:cxnSpLocks/>
          </p:cNvCxnSpPr>
          <p:nvPr/>
        </p:nvCxnSpPr>
        <p:spPr>
          <a:xfrm>
            <a:off x="2475571" y="802888"/>
            <a:ext cx="430131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C1C83-FD83-F534-8C74-E86D19372F80}"/>
              </a:ext>
            </a:extLst>
          </p:cNvPr>
          <p:cNvCxnSpPr>
            <a:cxnSpLocks/>
          </p:cNvCxnSpPr>
          <p:nvPr/>
        </p:nvCxnSpPr>
        <p:spPr>
          <a:xfrm>
            <a:off x="6634254" y="575401"/>
            <a:ext cx="0" cy="32413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DFCB036-6B22-C955-F5CB-A315DDF6A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43" y="1171483"/>
            <a:ext cx="2295845" cy="1676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75F63B-D98B-81FD-06F3-691D3C4EA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33" y="1200062"/>
            <a:ext cx="2324424" cy="16480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A55AB3-F45D-F012-F4E7-DE8FE14D3E5C}"/>
              </a:ext>
            </a:extLst>
          </p:cNvPr>
          <p:cNvSpPr txBox="1"/>
          <p:nvPr/>
        </p:nvSpPr>
        <p:spPr>
          <a:xfrm>
            <a:off x="516195" y="2921898"/>
            <a:ext cx="378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Adoption in rural areas, (language barriers)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8686FF-FAA3-5C39-3424-9C7AAB87531A}"/>
              </a:ext>
            </a:extLst>
          </p:cNvPr>
          <p:cNvSpPr txBox="1"/>
          <p:nvPr/>
        </p:nvSpPr>
        <p:spPr>
          <a:xfrm>
            <a:off x="665699" y="3541130"/>
            <a:ext cx="3117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MITIGATION:</a:t>
            </a:r>
          </a:p>
          <a:p>
            <a:pPr lvl="0"/>
            <a:r>
              <a:rPr lang="en-US" sz="1800" b="1" dirty="0"/>
              <a:t> </a:t>
            </a:r>
            <a:r>
              <a:rPr lang="en-US" dirty="0"/>
              <a:t>Collaborate with local </a:t>
            </a:r>
            <a:r>
              <a:rPr lang="en-US" dirty="0" err="1"/>
              <a:t>agri</a:t>
            </a:r>
            <a:r>
              <a:rPr lang="en-US" dirty="0"/>
              <a:t>-extension services and helplines to build trust.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3F157E-BF1F-9A62-F66D-AD3306DFF1AE}"/>
              </a:ext>
            </a:extLst>
          </p:cNvPr>
          <p:cNvSpPr txBox="1"/>
          <p:nvPr/>
        </p:nvSpPr>
        <p:spPr>
          <a:xfrm>
            <a:off x="5294671" y="2921898"/>
            <a:ext cx="3677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Variability in image quality, ML accuracy, API delays.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C8126F-376E-BE24-720C-EF642B5541D2}"/>
              </a:ext>
            </a:extLst>
          </p:cNvPr>
          <p:cNvSpPr txBox="1"/>
          <p:nvPr/>
        </p:nvSpPr>
        <p:spPr>
          <a:xfrm>
            <a:off x="5361170" y="3541130"/>
            <a:ext cx="34878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MITIGATION: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Use data augmentation, implement fallback rules for poor images, and use asynchronous API calls.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275205"/>
      </p:ext>
    </p:extLst>
  </p:cSld>
  <p:clrMapOvr>
    <a:masterClrMapping/>
  </p:clrMapOvr>
</p:sld>
</file>

<file path=ppt/theme/theme1.xml><?xml version="1.0" encoding="utf-8"?>
<a:theme xmlns:a="http://schemas.openxmlformats.org/drawingml/2006/main" name="Herbalist's Shop Business Plan by Slidesgo">
  <a:themeElements>
    <a:clrScheme name="Simple Light">
      <a:dk1>
        <a:srgbClr val="FFFFFF"/>
      </a:dk1>
      <a:lt1>
        <a:srgbClr val="EEF3DB"/>
      </a:lt1>
      <a:dk2>
        <a:srgbClr val="2A5717"/>
      </a:dk2>
      <a:lt2>
        <a:srgbClr val="41571E"/>
      </a:lt2>
      <a:accent1>
        <a:srgbClr val="748E1E"/>
      </a:accent1>
      <a:accent2>
        <a:srgbClr val="8A9F53"/>
      </a:accent2>
      <a:accent3>
        <a:srgbClr val="D2E296"/>
      </a:accent3>
      <a:accent4>
        <a:srgbClr val="D0AF84"/>
      </a:accent4>
      <a:accent5>
        <a:srgbClr val="DDC29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590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Libre Bodoni</vt:lpstr>
      <vt:lpstr>Calibri</vt:lpstr>
      <vt:lpstr>Arial</vt:lpstr>
      <vt:lpstr>Asap</vt:lpstr>
      <vt:lpstr>Herbalist's Shop Business Plan by Slidesgo</vt:lpstr>
      <vt:lpstr>Nex Hack </vt:lpstr>
      <vt:lpstr>PowerPoint Presentation</vt:lpstr>
      <vt:lpstr>PowerPoint Presentation</vt:lpstr>
      <vt:lpstr>Objectives &amp; Goals</vt:lpstr>
      <vt:lpstr>   Technology Stack    </vt:lpstr>
      <vt:lpstr>Project  Workflow    </vt:lpstr>
      <vt:lpstr>Key Features &amp; Innovation</vt:lpstr>
      <vt:lpstr>PowerPoint Presentation</vt:lpstr>
      <vt:lpstr>Challenges &amp; Risk Management </vt:lpstr>
      <vt:lpstr>Impact &amp;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NAVNEET PRATAP</dc:creator>
  <cp:lastModifiedBy>navneetworkshop525@outlook.com</cp:lastModifiedBy>
  <cp:revision>6</cp:revision>
  <dcterms:modified xsi:type="dcterms:W3CDTF">2025-09-20T06:38:59Z</dcterms:modified>
</cp:coreProperties>
</file>