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1/13/2022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1/13/2022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1/13/2022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1/13/2022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1/13/2022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1/13/2022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1/13/2022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1/13/2022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1/13/2022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Nawal Kishor Sahu |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145</TotalTime>
  <Words>2028</Words>
  <Application>Microsoft Office PowerPoint</Application>
  <PresentationFormat>Custom</PresentationFormat>
  <Paragraphs>126</Paragraphs>
  <Slides>27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Nawal</cp:lastModifiedBy>
  <cp:revision>14</cp:revision>
  <dcterms:created xsi:type="dcterms:W3CDTF">2021-10-25T15:38:10Z</dcterms:created>
  <dcterms:modified xsi:type="dcterms:W3CDTF">2022-01-13T18:11:13Z</dcterms:modified>
</cp:coreProperties>
</file>