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77" r:id="rId6"/>
    <p:sldId id="292" r:id="rId7"/>
    <p:sldId id="264" r:id="rId8"/>
    <p:sldId id="258" r:id="rId9"/>
    <p:sldId id="278" r:id="rId10"/>
    <p:sldId id="290" r:id="rId11"/>
    <p:sldId id="291" r:id="rId12"/>
    <p:sldId id="275" r:id="rId13"/>
    <p:sldId id="276" r:id="rId14"/>
    <p:sldId id="293" r:id="rId15"/>
    <p:sldId id="294" r:id="rId16"/>
    <p:sldId id="29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3BE8EC-D8F3-43AB-B807-E859804DCF15}" v="2514" dt="2023-03-29T15:36:31.5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3215" autoAdjust="0"/>
  </p:normalViewPr>
  <p:slideViewPr>
    <p:cSldViewPr snapToGrid="0">
      <p:cViewPr>
        <p:scale>
          <a:sx n="100" d="100"/>
          <a:sy n="100" d="100"/>
        </p:scale>
        <p:origin x="58" y="-1109"/>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3/29/2023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3/29/2023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1"/>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damiandeluca.com.ar/que-es-flutter" TargetMode="External"/><Relationship Id="rId7" Type="http://schemas.openxmlformats.org/officeDocument/2006/relationships/hyperlink" Target="http://www.pngall.com/python-logo-png" TargetMode="External"/><Relationship Id="rId2" Type="http://schemas.openxmlformats.org/officeDocument/2006/relationships/image" Target="../media/image29.jpeg"/><Relationship Id="rId1" Type="http://schemas.openxmlformats.org/officeDocument/2006/relationships/slideLayout" Target="../slideLayouts/slideLayout8.xml"/><Relationship Id="rId6" Type="http://schemas.openxmlformats.org/officeDocument/2006/relationships/image" Target="../media/image31.png"/><Relationship Id="rId5" Type="http://schemas.openxmlformats.org/officeDocument/2006/relationships/hyperlink" Target="http://www.binamedia.net/tutorial-del-lenguaje-csharp/" TargetMode="External"/><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193268" y="1122363"/>
            <a:ext cx="6377796" cy="2387600"/>
          </a:xfrm>
        </p:spPr>
        <p:txBody>
          <a:bodyPr/>
          <a:lstStyle/>
          <a:p>
            <a:r>
              <a:rPr lang="en-US" dirty="0" err="1"/>
              <a:t>INtroduction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vert="horz" lIns="91440" tIns="45720" rIns="91440" bIns="45720" rtlCol="0" anchor="t">
            <a:normAutofit/>
          </a:bodyPr>
          <a:lstStyle/>
          <a:p>
            <a:r>
              <a:rPr lang="en-US" dirty="0"/>
              <a:t>19SW118</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5448156" y="525284"/>
            <a:ext cx="6119003" cy="4732516"/>
          </a:xfrm>
        </p:spPr>
        <p:txBody>
          <a:bodyPr vert="horz" lIns="91440" tIns="45720" rIns="91440" bIns="0" rtlCol="0" anchor="t">
            <a:normAutofit/>
          </a:bodyPr>
          <a:lstStyle/>
          <a:p>
            <a:r>
              <a:rPr lang="en-US" dirty="0"/>
              <a:t>My final year project is mostly based on Flutter so it gives me an </a:t>
            </a:r>
            <a:r>
              <a:rPr lang="en-US" dirty="0" err="1"/>
              <a:t>oppurtunity</a:t>
            </a:r>
            <a:r>
              <a:rPr lang="en-US" dirty="0"/>
              <a:t> to work on this technology. My project is an E-learning application where we detect emotions of students as well. It takes an AI model integrated into the application, Flutter is really fun to work to with, currently giving this technology my all and hoping that I'd have enough knowledge on the technology by the end of my days here at MUET to be market ready.</a:t>
            </a:r>
          </a:p>
        </p:txBody>
      </p:sp>
    </p:spTree>
    <p:extLst>
      <p:ext uri="{BB962C8B-B14F-4D97-AF65-F5344CB8AC3E}">
        <p14:creationId xmlns:p14="http://schemas.microsoft.com/office/powerpoint/2010/main" val="243649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7943B-4A1D-9874-398A-5C7058BA0B0F}"/>
              </a:ext>
            </a:extLst>
          </p:cNvPr>
          <p:cNvSpPr>
            <a:spLocks noGrp="1"/>
          </p:cNvSpPr>
          <p:nvPr>
            <p:ph type="title"/>
          </p:nvPr>
        </p:nvSpPr>
        <p:spPr>
          <a:xfrm>
            <a:off x="4937760" y="2638185"/>
            <a:ext cx="6400800" cy="1325880"/>
          </a:xfrm>
        </p:spPr>
        <p:txBody>
          <a:bodyPr/>
          <a:lstStyle/>
          <a:p>
            <a:r>
              <a:rPr lang="en-US" dirty="0"/>
              <a:t>Future goals</a:t>
            </a:r>
          </a:p>
        </p:txBody>
      </p:sp>
      <p:sp>
        <p:nvSpPr>
          <p:cNvPr id="4" name="Date Placeholder 3">
            <a:extLst>
              <a:ext uri="{FF2B5EF4-FFF2-40B4-BE49-F238E27FC236}">
                <a16:creationId xmlns:a16="http://schemas.microsoft.com/office/drawing/2014/main" id="{967737FB-ADA0-2FE8-99F1-777FC98CB8D3}"/>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7553C016-FDFD-7D58-C22D-33109818B50C}"/>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8FC4C9A7-D985-7C8D-E502-5F21A9A6CCD7}"/>
              </a:ext>
            </a:extLst>
          </p:cNvPr>
          <p:cNvSpPr>
            <a:spLocks noGrp="1"/>
          </p:cNvSpPr>
          <p:nvPr>
            <p:ph type="sldNum" sz="quarter" idx="12"/>
          </p:nvPr>
        </p:nvSpPr>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3862851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A99E2C-08E9-34CE-4CDC-1B591C58A794}"/>
              </a:ext>
            </a:extLst>
          </p:cNvPr>
          <p:cNvSpPr>
            <a:spLocks noGrp="1"/>
          </p:cNvSpPr>
          <p:nvPr>
            <p:ph type="body" sz="quarter" idx="13"/>
          </p:nvPr>
        </p:nvSpPr>
        <p:spPr>
          <a:xfrm>
            <a:off x="4732666" y="729308"/>
            <a:ext cx="6616460" cy="5239109"/>
          </a:xfrm>
        </p:spPr>
        <p:txBody>
          <a:bodyPr vert="horz" lIns="91440" tIns="45720" rIns="91440" bIns="45720" rtlCol="0" anchor="t">
            <a:normAutofit/>
          </a:bodyPr>
          <a:lstStyle/>
          <a:p>
            <a:r>
              <a:rPr lang="en-US" dirty="0"/>
              <a:t>For my future goals I think I'd like to end up with game development or animations because I have interest in these two the most, I've yet to work on these to build a roadmap that justifies a future and I may still be a long way off but slowly and gradually taking one step at a time I can see myself having a career in these two technologies. I gave data science a thought but mathematics was not really my cup of tea since the origin.</a:t>
            </a:r>
          </a:p>
        </p:txBody>
      </p:sp>
      <p:sp>
        <p:nvSpPr>
          <p:cNvPr id="4" name="Date Placeholder 3">
            <a:extLst>
              <a:ext uri="{FF2B5EF4-FFF2-40B4-BE49-F238E27FC236}">
                <a16:creationId xmlns:a16="http://schemas.microsoft.com/office/drawing/2014/main" id="{27A6EBF7-E6A5-6626-AB06-1E2B160FE100}"/>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272EA77D-D2E8-104D-14DB-AC4FFCA1B75D}"/>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81151250-6F83-A015-44E6-2FDF96152D8F}"/>
              </a:ext>
            </a:extLst>
          </p:cNvPr>
          <p:cNvSpPr>
            <a:spLocks noGrp="1"/>
          </p:cNvSpPr>
          <p:nvPr>
            <p:ph type="sldNum" sz="quarter" idx="12"/>
          </p:nvPr>
        </p:nvSpPr>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3889615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4823145" y="1831584"/>
            <a:ext cx="7500410" cy="1372715"/>
          </a:xfrm>
        </p:spPr>
        <p:txBody>
          <a:bodyPr>
            <a:normAutofit/>
          </a:bodyPr>
          <a:lstStyle/>
          <a:p>
            <a:r>
              <a:rPr lang="en-US" dirty="0"/>
              <a:t>Thankyou :)</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72045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ABOUT ME</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vert="horz" lIns="91440" tIns="45720" rIns="91440" bIns="45720" rtlCol="0" anchor="t">
            <a:normAutofit/>
          </a:bodyPr>
          <a:lstStyle/>
          <a:p>
            <a:r>
              <a:rPr lang="en-US" dirty="0"/>
              <a:t>This is Shahzad from MUET, I'm a prime example of a norm student being average in all realms of academics since the dawn but I don’t want to accept that this is all I that I have to offer, So I aspire to be more career oriented. Please read further for my not so indulging and dry story on how I got to MUET.</a:t>
            </a:r>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815F-867F-5EBD-8903-3C0A895946DE}"/>
              </a:ext>
            </a:extLst>
          </p:cNvPr>
          <p:cNvSpPr>
            <a:spLocks noGrp="1"/>
          </p:cNvSpPr>
          <p:nvPr>
            <p:ph type="title"/>
          </p:nvPr>
        </p:nvSpPr>
        <p:spPr>
          <a:xfrm>
            <a:off x="4703912" y="2537543"/>
            <a:ext cx="7493838" cy="4186974"/>
          </a:xfrm>
        </p:spPr>
        <p:txBody>
          <a:bodyPr/>
          <a:lstStyle/>
          <a:p>
            <a:r>
              <a:rPr lang="en-US" dirty="0"/>
              <a:t>roadmap</a:t>
            </a:r>
          </a:p>
        </p:txBody>
      </p:sp>
      <p:sp>
        <p:nvSpPr>
          <p:cNvPr id="4" name="Date Placeholder 3">
            <a:extLst>
              <a:ext uri="{FF2B5EF4-FFF2-40B4-BE49-F238E27FC236}">
                <a16:creationId xmlns:a16="http://schemas.microsoft.com/office/drawing/2014/main" id="{EAD3B97C-E70F-6A6C-E674-24635D19856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51BE41CE-AB0D-FD1D-69BB-C35DA45B75E3}"/>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24E44D39-00EB-EED6-D9CD-AB9D0B5ABB44}"/>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3918010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normAutofit fontScale="90000"/>
          </a:bodyPr>
          <a:lstStyle/>
          <a:p>
            <a:r>
              <a:rPr lang="en-US" dirty="0"/>
              <a:t>How did I choose software engineering</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r>
              <a:rPr lang="en-ZA" dirty="0"/>
              <a:t>After my high school was done, I decided that I'd only do bachelors if the curriculum was software related. I don't know why but I decided that if I would have a career it will only be in software considering the amount of </a:t>
            </a:r>
            <a:r>
              <a:rPr lang="en-ZA" dirty="0" err="1"/>
              <a:t>oppurtunies</a:t>
            </a:r>
            <a:r>
              <a:rPr lang="en-ZA" dirty="0"/>
              <a:t> it was bringing keeping in mind how the world was progressing further. So, I only applied in 2 Universities MUET and NED, even though I scored higher in NED I still decided to enrol in MUET away from home not knowing how my journey will commence henceforth. </a:t>
            </a:r>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4823145" y="1831584"/>
            <a:ext cx="7500410" cy="1372715"/>
          </a:xfrm>
        </p:spPr>
        <p:txBody>
          <a:bodyPr>
            <a:normAutofit/>
          </a:bodyPr>
          <a:lstStyle/>
          <a:p>
            <a:r>
              <a:rPr lang="en-US" dirty="0"/>
              <a:t>Technologies </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707789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Some technologies which had my interest on the apex</a:t>
            </a:r>
            <a:endParaRPr lang="en-US" dirty="0"/>
          </a:p>
        </p:txBody>
      </p:sp>
      <p:sp>
        <p:nvSpPr>
          <p:cNvPr id="6" name="Text Placeholder 5">
            <a:extLst>
              <a:ext uri="{FF2B5EF4-FFF2-40B4-BE49-F238E27FC236}">
                <a16:creationId xmlns:a16="http://schemas.microsoft.com/office/drawing/2014/main" id="{3EF7E5E6-2411-4199-BA08-EF574433C585}"/>
              </a:ext>
            </a:extLst>
          </p:cNvPr>
          <p:cNvSpPr>
            <a:spLocks noGrp="1"/>
          </p:cNvSpPr>
          <p:nvPr>
            <p:ph type="body" idx="13"/>
          </p:nvPr>
        </p:nvSpPr>
        <p:spPr>
          <a:xfrm>
            <a:off x="1555241" y="3366741"/>
            <a:ext cx="2743200" cy="457200"/>
          </a:xfrm>
        </p:spPr>
        <p:txBody>
          <a:bodyPr/>
          <a:lstStyle/>
          <a:p>
            <a:r>
              <a:rPr lang="en-US" dirty="0"/>
              <a:t>flutter</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a:xfrm>
            <a:off x="1555241" y="3901419"/>
            <a:ext cx="2743200" cy="2103120"/>
          </a:xfrm>
        </p:spPr>
        <p:txBody>
          <a:bodyPr vert="horz" lIns="91440" tIns="45720" rIns="91440" bIns="45720" rtlCol="0" anchor="t">
            <a:normAutofit/>
          </a:bodyPr>
          <a:lstStyle/>
          <a:p>
            <a:r>
              <a:rPr lang="en-ZA" noProof="1"/>
              <a:t>Flutter for cross platform mobile application development.</a:t>
            </a:r>
          </a:p>
          <a:p>
            <a:endParaRPr lang="en-US" dirty="0"/>
          </a:p>
        </p:txBody>
      </p:sp>
      <p:sp>
        <p:nvSpPr>
          <p:cNvPr id="8" name="Text Placeholder 7">
            <a:extLst>
              <a:ext uri="{FF2B5EF4-FFF2-40B4-BE49-F238E27FC236}">
                <a16:creationId xmlns:a16="http://schemas.microsoft.com/office/drawing/2014/main" id="{CEC37629-42BA-462B-B066-292B3B37327E}"/>
              </a:ext>
            </a:extLst>
          </p:cNvPr>
          <p:cNvSpPr>
            <a:spLocks noGrp="1"/>
          </p:cNvSpPr>
          <p:nvPr>
            <p:ph type="body" idx="15"/>
          </p:nvPr>
        </p:nvSpPr>
        <p:spPr>
          <a:xfrm>
            <a:off x="5046530" y="3359890"/>
            <a:ext cx="2743200" cy="457200"/>
          </a:xfrm>
        </p:spPr>
        <p:txBody>
          <a:bodyPr/>
          <a:lstStyle/>
          <a:p>
            <a:r>
              <a:rPr lang="en-US" dirty="0"/>
              <a:t>python</a:t>
            </a:r>
          </a:p>
        </p:txBody>
      </p:sp>
      <p:sp>
        <p:nvSpPr>
          <p:cNvPr id="7" name="Content Placeholder 6">
            <a:extLst>
              <a:ext uri="{FF2B5EF4-FFF2-40B4-BE49-F238E27FC236}">
                <a16:creationId xmlns:a16="http://schemas.microsoft.com/office/drawing/2014/main" id="{E6614090-4A8B-46A2-BCB9-23379FE06BFA}"/>
              </a:ext>
            </a:extLst>
          </p:cNvPr>
          <p:cNvSpPr>
            <a:spLocks noGrp="1"/>
          </p:cNvSpPr>
          <p:nvPr>
            <p:ph sz="half" idx="14"/>
          </p:nvPr>
        </p:nvSpPr>
        <p:spPr>
          <a:xfrm>
            <a:off x="5046530" y="3894568"/>
            <a:ext cx="2743200" cy="2103120"/>
          </a:xfrm>
        </p:spPr>
        <p:txBody>
          <a:bodyPr vert="horz" lIns="91440" tIns="45720" rIns="91440" bIns="45720" rtlCol="0" anchor="t">
            <a:normAutofit/>
          </a:bodyPr>
          <a:lstStyle/>
          <a:p>
            <a:r>
              <a:rPr lang="en-ZA" noProof="1"/>
              <a:t>Python for ML and Artificial Intelligence.</a:t>
            </a:r>
            <a:endParaRPr lang="en-US" dirty="0"/>
          </a:p>
        </p:txBody>
      </p:sp>
      <p:sp>
        <p:nvSpPr>
          <p:cNvPr id="5" name="Text Placeholder 4">
            <a:extLst>
              <a:ext uri="{FF2B5EF4-FFF2-40B4-BE49-F238E27FC236}">
                <a16:creationId xmlns:a16="http://schemas.microsoft.com/office/drawing/2014/main" id="{771AD60F-B816-490D-81D4-73DD13910439}"/>
              </a:ext>
            </a:extLst>
          </p:cNvPr>
          <p:cNvSpPr>
            <a:spLocks noGrp="1"/>
          </p:cNvSpPr>
          <p:nvPr>
            <p:ph type="body" sz="quarter" idx="3"/>
          </p:nvPr>
        </p:nvSpPr>
        <p:spPr>
          <a:xfrm>
            <a:off x="8525045" y="3364836"/>
            <a:ext cx="2743200" cy="457200"/>
          </a:xfrm>
        </p:spPr>
        <p:txBody>
          <a:bodyPr/>
          <a:lstStyle/>
          <a:p>
            <a:r>
              <a:rPr lang="en-US" dirty="0"/>
              <a:t>C</a:t>
            </a:r>
          </a:p>
        </p:txBody>
      </p:sp>
      <p:sp>
        <p:nvSpPr>
          <p:cNvPr id="4" name="Content Placeholder 3">
            <a:extLst>
              <a:ext uri="{FF2B5EF4-FFF2-40B4-BE49-F238E27FC236}">
                <a16:creationId xmlns:a16="http://schemas.microsoft.com/office/drawing/2014/main" id="{FA5B6D57-2EB5-41BE-ACA0-29F300D5F21B}"/>
              </a:ext>
            </a:extLst>
          </p:cNvPr>
          <p:cNvSpPr>
            <a:spLocks noGrp="1"/>
          </p:cNvSpPr>
          <p:nvPr>
            <p:ph sz="half" idx="2"/>
          </p:nvPr>
        </p:nvSpPr>
        <p:spPr>
          <a:xfrm>
            <a:off x="8525045" y="3901419"/>
            <a:ext cx="2743200" cy="2103120"/>
          </a:xfrm>
        </p:spPr>
        <p:txBody>
          <a:bodyPr vert="horz" lIns="91440" tIns="45720" rIns="91440" bIns="45720" rtlCol="0" anchor="t">
            <a:normAutofit/>
          </a:bodyPr>
          <a:lstStyle/>
          <a:p>
            <a:r>
              <a:rPr lang="en-ZA" noProof="1"/>
              <a:t>C programming for Pen-testing scripts.</a:t>
            </a:r>
            <a:endParaRPr lang="en-US" dirty="0"/>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dirty="0"/>
              <a:t>20XX</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pic>
        <p:nvPicPr>
          <p:cNvPr id="15" name="Picture 15" descr="A picture containing text, businesscard, clipart&#10;&#10;Description automatically generated">
            <a:extLst>
              <a:ext uri="{FF2B5EF4-FFF2-40B4-BE49-F238E27FC236}">
                <a16:creationId xmlns:a16="http://schemas.microsoft.com/office/drawing/2014/main" id="{699554CD-7A42-6B60-8BF7-8B92B714F5DE}"/>
              </a:ext>
            </a:extLst>
          </p:cNvPr>
          <p:cNvPicPr>
            <a:picLocks noGrp="1" noChangeAspect="1"/>
          </p:cNvPicPr>
          <p:nvPr>
            <p:ph type="clipArt" sz="quarter" idx="18"/>
          </p:nvPr>
        </p:nvPicPr>
        <p:blipFill>
          <a:blip r:embed="rId2">
            <a:extLst>
              <a:ext uri="{837473B0-CC2E-450A-ABE3-18F120FF3D39}">
                <a1611:picAttrSrcUrl xmlns:a1611="http://schemas.microsoft.com/office/drawing/2016/11/main" r:id="rId3"/>
              </a:ext>
            </a:extLst>
          </a:blip>
          <a:stretch>
            <a:fillRect/>
          </a:stretch>
        </p:blipFill>
        <p:spPr>
          <a:xfrm>
            <a:off x="2542037" y="2366247"/>
            <a:ext cx="914400" cy="867007"/>
          </a:xfrm>
        </p:spPr>
      </p:pic>
      <p:pic>
        <p:nvPicPr>
          <p:cNvPr id="26" name="Picture 26" descr="Icon&#10;&#10;Description automatically generated">
            <a:extLst>
              <a:ext uri="{FF2B5EF4-FFF2-40B4-BE49-F238E27FC236}">
                <a16:creationId xmlns:a16="http://schemas.microsoft.com/office/drawing/2014/main" id="{E0986D30-7F24-1DF7-4B70-A15B8A9807A3}"/>
              </a:ext>
            </a:extLst>
          </p:cNvPr>
          <p:cNvPicPr>
            <a:picLocks noGrp="1" noChangeAspect="1"/>
          </p:cNvPicPr>
          <p:nvPr>
            <p:ph type="clipArt" sz="quarter" idx="20"/>
          </p:nvPr>
        </p:nvPicPr>
        <p:blipFill>
          <a:blip r:embed="rId4">
            <a:extLst>
              <a:ext uri="{837473B0-CC2E-450A-ABE3-18F120FF3D39}">
                <a1611:picAttrSrcUrl xmlns:a1611="http://schemas.microsoft.com/office/drawing/2016/11/main" r:id="rId5"/>
              </a:ext>
            </a:extLst>
          </a:blip>
          <a:stretch>
            <a:fillRect/>
          </a:stretch>
        </p:blipFill>
        <p:spPr>
          <a:xfrm>
            <a:off x="9439275" y="2443971"/>
            <a:ext cx="914400" cy="914400"/>
          </a:xfrm>
        </p:spPr>
      </p:pic>
      <p:pic>
        <p:nvPicPr>
          <p:cNvPr id="23" name="Picture 23" descr="A picture containing stapler, stationary, light, black&#10;&#10;Description automatically generated">
            <a:extLst>
              <a:ext uri="{FF2B5EF4-FFF2-40B4-BE49-F238E27FC236}">
                <a16:creationId xmlns:a16="http://schemas.microsoft.com/office/drawing/2014/main" id="{76DD75A8-5A9E-7F3C-F583-4394D0BF68D6}"/>
              </a:ext>
            </a:extLst>
          </p:cNvPr>
          <p:cNvPicPr>
            <a:picLocks noGrp="1" noChangeAspect="1"/>
          </p:cNvPicPr>
          <p:nvPr>
            <p:ph type="clipArt" sz="quarter" idx="19"/>
          </p:nvPr>
        </p:nvPicPr>
        <p:blipFill>
          <a:blip r:embed="rId6">
            <a:extLst>
              <a:ext uri="{837473B0-CC2E-450A-ABE3-18F120FF3D39}">
                <a1611:picAttrSrcUrl xmlns:a1611="http://schemas.microsoft.com/office/drawing/2016/11/main" r:id="rId7"/>
              </a:ext>
            </a:extLst>
          </a:blip>
          <a:stretch>
            <a:fillRect/>
          </a:stretch>
        </p:blipFill>
        <p:spPr>
          <a:xfrm>
            <a:off x="5857750" y="2228311"/>
            <a:ext cx="977250" cy="1273833"/>
          </a:xfrm>
        </p:spPr>
      </p:pic>
    </p:spTree>
    <p:extLst>
      <p:ext uri="{BB962C8B-B14F-4D97-AF65-F5344CB8AC3E}">
        <p14:creationId xmlns:p14="http://schemas.microsoft.com/office/powerpoint/2010/main" val="206939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9AA61-FB54-04DF-1B3F-5D607F35BC7F}"/>
              </a:ext>
            </a:extLst>
          </p:cNvPr>
          <p:cNvSpPr>
            <a:spLocks noGrp="1"/>
          </p:cNvSpPr>
          <p:nvPr>
            <p:ph type="title"/>
          </p:nvPr>
        </p:nvSpPr>
        <p:spPr/>
        <p:txBody>
          <a:bodyPr/>
          <a:lstStyle/>
          <a:p>
            <a:r>
              <a:rPr lang="en-US" dirty="0"/>
              <a:t>python</a:t>
            </a:r>
          </a:p>
        </p:txBody>
      </p:sp>
      <p:sp>
        <p:nvSpPr>
          <p:cNvPr id="3" name="Text Placeholder 2">
            <a:extLst>
              <a:ext uri="{FF2B5EF4-FFF2-40B4-BE49-F238E27FC236}">
                <a16:creationId xmlns:a16="http://schemas.microsoft.com/office/drawing/2014/main" id="{2CA85892-F411-6FAF-1AEF-A50E4A63B6E1}"/>
              </a:ext>
            </a:extLst>
          </p:cNvPr>
          <p:cNvSpPr>
            <a:spLocks noGrp="1"/>
          </p:cNvSpPr>
          <p:nvPr>
            <p:ph type="body" sz="quarter" idx="13"/>
          </p:nvPr>
        </p:nvSpPr>
        <p:spPr/>
        <p:txBody>
          <a:bodyPr vert="horz" lIns="91440" tIns="45720" rIns="91440" bIns="45720" rtlCol="0" anchor="t">
            <a:normAutofit/>
          </a:bodyPr>
          <a:lstStyle/>
          <a:p>
            <a:r>
              <a:rPr lang="en-US" dirty="0"/>
              <a:t>I decided to learn python because it's said that python is easy to learn comparing to other languages out there, but I've learned that there are no shortcuts to learning. Learning can be really beautiful if you sincerely give it your time and effort. I have surface level knowledge on this technology and I'm not currently practicing python.</a:t>
            </a:r>
          </a:p>
        </p:txBody>
      </p:sp>
      <p:sp>
        <p:nvSpPr>
          <p:cNvPr id="4" name="Date Placeholder 3">
            <a:extLst>
              <a:ext uri="{FF2B5EF4-FFF2-40B4-BE49-F238E27FC236}">
                <a16:creationId xmlns:a16="http://schemas.microsoft.com/office/drawing/2014/main" id="{33DA0DEB-3CC2-BE34-8BFC-E44794A624F4}"/>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AC0B3BF-90B7-FE0D-5FC7-F30142D9E19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6EABAB4E-C9FD-CF48-C58C-772F04159C4F}"/>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909557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E860-9E70-A0FB-3BB3-CFB4F41DFFDF}"/>
              </a:ext>
            </a:extLst>
          </p:cNvPr>
          <p:cNvSpPr>
            <a:spLocks noGrp="1"/>
          </p:cNvSpPr>
          <p:nvPr>
            <p:ph type="title"/>
          </p:nvPr>
        </p:nvSpPr>
        <p:spPr/>
        <p:txBody>
          <a:bodyPr/>
          <a:lstStyle/>
          <a:p>
            <a:r>
              <a:rPr lang="en-US" dirty="0"/>
              <a:t>C#</a:t>
            </a:r>
          </a:p>
        </p:txBody>
      </p:sp>
      <p:sp>
        <p:nvSpPr>
          <p:cNvPr id="3" name="Text Placeholder 2">
            <a:extLst>
              <a:ext uri="{FF2B5EF4-FFF2-40B4-BE49-F238E27FC236}">
                <a16:creationId xmlns:a16="http://schemas.microsoft.com/office/drawing/2014/main" id="{49E51622-1C0C-6779-D40C-1C560D5D45AF}"/>
              </a:ext>
            </a:extLst>
          </p:cNvPr>
          <p:cNvSpPr>
            <a:spLocks noGrp="1"/>
          </p:cNvSpPr>
          <p:nvPr>
            <p:ph type="body" sz="quarter" idx="13"/>
          </p:nvPr>
        </p:nvSpPr>
        <p:spPr/>
        <p:txBody>
          <a:bodyPr vert="horz" lIns="91440" tIns="45720" rIns="91440" bIns="45720" rtlCol="0" anchor="t">
            <a:normAutofit/>
          </a:bodyPr>
          <a:lstStyle/>
          <a:p>
            <a:r>
              <a:rPr lang="en-US" dirty="0"/>
              <a:t>There was a time when I was really into ethical hacking, after doing my research I learned that C, C# are one the top languages where you write your hacking scripts such as Pen-testing and other ways of infiltrating on the target </a:t>
            </a:r>
            <a:r>
              <a:rPr lang="en-US" dirty="0" err="1"/>
              <a:t>adresses</a:t>
            </a:r>
            <a:r>
              <a:rPr lang="en-US" dirty="0"/>
              <a:t>. I dropped C# early and I have very little knowledge on the technology.</a:t>
            </a:r>
          </a:p>
        </p:txBody>
      </p:sp>
      <p:sp>
        <p:nvSpPr>
          <p:cNvPr id="4" name="Date Placeholder 3">
            <a:extLst>
              <a:ext uri="{FF2B5EF4-FFF2-40B4-BE49-F238E27FC236}">
                <a16:creationId xmlns:a16="http://schemas.microsoft.com/office/drawing/2014/main" id="{D53EC9B1-8F2F-6FE9-28C8-BF11D2F846D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6C8F54D1-613C-AD0A-5F3C-BFC3BDC98D58}"/>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0D07B056-0971-8AD6-4B52-4DA3373ECCF1}"/>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1392284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1325880"/>
          </a:xfrm>
        </p:spPr>
        <p:txBody>
          <a:bodyPr>
            <a:normAutofit/>
          </a:bodyPr>
          <a:lstStyle/>
          <a:p>
            <a:r>
              <a:rPr lang="en-US" dirty="0"/>
              <a:t>Flutter</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60" y="2254670"/>
            <a:ext cx="6400800" cy="4114800"/>
          </a:xfrm>
        </p:spPr>
        <p:txBody>
          <a:bodyPr vert="horz" lIns="91440" tIns="45720" rIns="91440" bIns="45720" rtlCol="0" anchor="t">
            <a:normAutofit/>
          </a:bodyPr>
          <a:lstStyle/>
          <a:p>
            <a:r>
              <a:rPr lang="en-US" dirty="0"/>
              <a:t>When flutter was released, it was really hot in the market bringing easy cross platform application development which ignited my interest. So, I decided to learn and study flutter. I'd say I have surface level knowledge on the technology but I'm still learning and growing each day. I got to know about this technology through my friends</a:t>
            </a:r>
          </a:p>
        </p:txBody>
      </p:sp>
      <p:sp>
        <p:nvSpPr>
          <p:cNvPr id="4" name="Date Placeholder 3">
            <a:extLst>
              <a:ext uri="{FF2B5EF4-FFF2-40B4-BE49-F238E27FC236}">
                <a16:creationId xmlns:a16="http://schemas.microsoft.com/office/drawing/2014/main" id="{783DCDC2-CD20-4DB5-9E57-C77BD206EA93}"/>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36CE3610-5D4C-4D4E-9629-C65577BBB474}"/>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920173932"/>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07A08B-DCB0-4B9D-A025-EFEE54EC3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B8D7BA3-8A6F-4F51-B1EE-3B01AA004F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TM33968143</Template>
  <TotalTime>0</TotalTime>
  <Words>806</Words>
  <Application>Microsoft Office PowerPoint</Application>
  <PresentationFormat>Widescreen</PresentationFormat>
  <Paragraphs>267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INtroduction</vt:lpstr>
      <vt:lpstr>ABOUT ME</vt:lpstr>
      <vt:lpstr>roadmap</vt:lpstr>
      <vt:lpstr>How did I choose software engineering</vt:lpstr>
      <vt:lpstr>Technologies </vt:lpstr>
      <vt:lpstr>Some technologies which had my interest on the apex</vt:lpstr>
      <vt:lpstr>python</vt:lpstr>
      <vt:lpstr>C#</vt:lpstr>
      <vt:lpstr>Flutter</vt:lpstr>
      <vt:lpstr>PowerPoint Presentation</vt:lpstr>
      <vt:lpstr>Future goals</vt:lpstr>
      <vt:lpstr>PowerPoint Presentation</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lastModifiedBy/>
  <cp:revision>308</cp:revision>
  <dcterms:created xsi:type="dcterms:W3CDTF">2023-03-29T14:33:38Z</dcterms:created>
  <dcterms:modified xsi:type="dcterms:W3CDTF">2023-03-29T15:40:19Z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