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E7E0F-F252-43F1-828D-D03A1C1A361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20C863D-E8AC-49F6-BC4A-37091F53943B}">
      <dgm:prSet/>
      <dgm:spPr/>
      <dgm:t>
        <a:bodyPr/>
        <a:lstStyle/>
        <a:p>
          <a:r>
            <a:rPr lang="en-US" b="1"/>
            <a:t>NAME: MUHAMMAD NAWAZ KHAN</a:t>
          </a:r>
          <a:endParaRPr lang="en-US"/>
        </a:p>
      </dgm:t>
    </dgm:pt>
    <dgm:pt modelId="{6383834B-412F-417D-9AE0-6A6C841A5649}" type="parTrans" cxnId="{3A68F7EA-58BE-4B6B-AE7B-837EBE02CCB9}">
      <dgm:prSet/>
      <dgm:spPr/>
      <dgm:t>
        <a:bodyPr/>
        <a:lstStyle/>
        <a:p>
          <a:endParaRPr lang="en-US"/>
        </a:p>
      </dgm:t>
    </dgm:pt>
    <dgm:pt modelId="{76EF2B30-68AF-49D5-8793-2AFBF2DF3588}" type="sibTrans" cxnId="{3A68F7EA-58BE-4B6B-AE7B-837EBE02CCB9}">
      <dgm:prSet/>
      <dgm:spPr/>
      <dgm:t>
        <a:bodyPr/>
        <a:lstStyle/>
        <a:p>
          <a:endParaRPr lang="en-US"/>
        </a:p>
      </dgm:t>
    </dgm:pt>
    <dgm:pt modelId="{773D65DF-C1EA-4C37-A65C-B0979B595595}">
      <dgm:prSet/>
      <dgm:spPr/>
      <dgm:t>
        <a:bodyPr/>
        <a:lstStyle/>
        <a:p>
          <a:r>
            <a:rPr lang="en-US" b="1"/>
            <a:t>ROLL NO: 19SW78</a:t>
          </a:r>
          <a:endParaRPr lang="en-US"/>
        </a:p>
      </dgm:t>
    </dgm:pt>
    <dgm:pt modelId="{6A209A19-06BC-4014-886D-313CA38F2317}" type="parTrans" cxnId="{A42C7E96-C7B4-4937-9E4A-8015C7082961}">
      <dgm:prSet/>
      <dgm:spPr/>
      <dgm:t>
        <a:bodyPr/>
        <a:lstStyle/>
        <a:p>
          <a:endParaRPr lang="en-US"/>
        </a:p>
      </dgm:t>
    </dgm:pt>
    <dgm:pt modelId="{8420BF7C-9124-47D9-BED4-B8778AFA2CAE}" type="sibTrans" cxnId="{A42C7E96-C7B4-4937-9E4A-8015C7082961}">
      <dgm:prSet/>
      <dgm:spPr/>
      <dgm:t>
        <a:bodyPr/>
        <a:lstStyle/>
        <a:p>
          <a:endParaRPr lang="en-US"/>
        </a:p>
      </dgm:t>
    </dgm:pt>
    <dgm:pt modelId="{2A640204-FE85-4E82-90FC-47CB8E7475EF}">
      <dgm:prSet/>
      <dgm:spPr/>
      <dgm:t>
        <a:bodyPr/>
        <a:lstStyle/>
        <a:p>
          <a:r>
            <a:rPr lang="en-US" b="1"/>
            <a:t>SEC: III</a:t>
          </a:r>
          <a:endParaRPr lang="en-US"/>
        </a:p>
      </dgm:t>
    </dgm:pt>
    <dgm:pt modelId="{EAA7B736-80B8-4686-B5F3-9DA55357F13E}" type="parTrans" cxnId="{8FEF7961-506D-4F12-9FA5-5B721DD1276C}">
      <dgm:prSet/>
      <dgm:spPr/>
      <dgm:t>
        <a:bodyPr/>
        <a:lstStyle/>
        <a:p>
          <a:endParaRPr lang="en-US"/>
        </a:p>
      </dgm:t>
    </dgm:pt>
    <dgm:pt modelId="{4CC12524-776F-4BB7-B136-349857E96ECE}" type="sibTrans" cxnId="{8FEF7961-506D-4F12-9FA5-5B721DD1276C}">
      <dgm:prSet/>
      <dgm:spPr/>
      <dgm:t>
        <a:bodyPr/>
        <a:lstStyle/>
        <a:p>
          <a:endParaRPr lang="en-US"/>
        </a:p>
      </dgm:t>
    </dgm:pt>
    <dgm:pt modelId="{E57042B9-F8B1-496A-8188-A745126A087E}">
      <dgm:prSet/>
      <dgm:spPr/>
      <dgm:t>
        <a:bodyPr/>
        <a:lstStyle/>
        <a:p>
          <a:r>
            <a:rPr lang="en-US" b="1"/>
            <a:t>TEACHER: MOHSIN ALI MEMON</a:t>
          </a:r>
          <a:endParaRPr lang="en-US"/>
        </a:p>
      </dgm:t>
    </dgm:pt>
    <dgm:pt modelId="{B2D98D3C-D035-441B-BBD7-83698A012DCF}" type="parTrans" cxnId="{8E0A1435-7260-46C0-9DF9-B0EA6E295CB9}">
      <dgm:prSet/>
      <dgm:spPr/>
      <dgm:t>
        <a:bodyPr/>
        <a:lstStyle/>
        <a:p>
          <a:endParaRPr lang="en-US"/>
        </a:p>
      </dgm:t>
    </dgm:pt>
    <dgm:pt modelId="{7CA21FCF-CF3E-4C77-9ECC-DB5AC3B12830}" type="sibTrans" cxnId="{8E0A1435-7260-46C0-9DF9-B0EA6E295CB9}">
      <dgm:prSet/>
      <dgm:spPr/>
      <dgm:t>
        <a:bodyPr/>
        <a:lstStyle/>
        <a:p>
          <a:endParaRPr lang="en-US"/>
        </a:p>
      </dgm:t>
    </dgm:pt>
    <dgm:pt modelId="{D6DF85A3-C099-47E4-AA2D-0A29FBD89D46}" type="pres">
      <dgm:prSet presAssocID="{2DEE7E0F-F252-43F1-828D-D03A1C1A361D}" presName="linear" presStyleCnt="0">
        <dgm:presLayoutVars>
          <dgm:dir/>
          <dgm:animLvl val="lvl"/>
          <dgm:resizeHandles val="exact"/>
        </dgm:presLayoutVars>
      </dgm:prSet>
      <dgm:spPr/>
    </dgm:pt>
    <dgm:pt modelId="{EA7CDA6D-1DA7-41A3-A24B-248C6034430A}" type="pres">
      <dgm:prSet presAssocID="{C20C863D-E8AC-49F6-BC4A-37091F53943B}" presName="parentLin" presStyleCnt="0"/>
      <dgm:spPr/>
    </dgm:pt>
    <dgm:pt modelId="{F153A3AD-E9EF-4DFB-A2E1-8D034DAD1AA6}" type="pres">
      <dgm:prSet presAssocID="{C20C863D-E8AC-49F6-BC4A-37091F53943B}" presName="parentLeftMargin" presStyleLbl="node1" presStyleIdx="0" presStyleCnt="4"/>
      <dgm:spPr/>
    </dgm:pt>
    <dgm:pt modelId="{BA97D91A-3C40-4F3F-8A61-5D83AF602070}" type="pres">
      <dgm:prSet presAssocID="{C20C863D-E8AC-49F6-BC4A-37091F5394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00CB1E3-6CD9-4508-BC2C-362B57E816EC}" type="pres">
      <dgm:prSet presAssocID="{C20C863D-E8AC-49F6-BC4A-37091F53943B}" presName="negativeSpace" presStyleCnt="0"/>
      <dgm:spPr/>
    </dgm:pt>
    <dgm:pt modelId="{2729F531-C161-4BBF-A3BC-BDEAB45AB35C}" type="pres">
      <dgm:prSet presAssocID="{C20C863D-E8AC-49F6-BC4A-37091F53943B}" presName="childText" presStyleLbl="conFgAcc1" presStyleIdx="0" presStyleCnt="4">
        <dgm:presLayoutVars>
          <dgm:bulletEnabled val="1"/>
        </dgm:presLayoutVars>
      </dgm:prSet>
      <dgm:spPr/>
    </dgm:pt>
    <dgm:pt modelId="{79DF2D0D-563D-4493-8436-8AF54E4674B9}" type="pres">
      <dgm:prSet presAssocID="{76EF2B30-68AF-49D5-8793-2AFBF2DF3588}" presName="spaceBetweenRectangles" presStyleCnt="0"/>
      <dgm:spPr/>
    </dgm:pt>
    <dgm:pt modelId="{033351BA-AFD8-476E-ADF3-37625EA9DFFB}" type="pres">
      <dgm:prSet presAssocID="{773D65DF-C1EA-4C37-A65C-B0979B595595}" presName="parentLin" presStyleCnt="0"/>
      <dgm:spPr/>
    </dgm:pt>
    <dgm:pt modelId="{6D1E24F9-406A-459C-A671-7862AFD95FD8}" type="pres">
      <dgm:prSet presAssocID="{773D65DF-C1EA-4C37-A65C-B0979B595595}" presName="parentLeftMargin" presStyleLbl="node1" presStyleIdx="0" presStyleCnt="4"/>
      <dgm:spPr/>
    </dgm:pt>
    <dgm:pt modelId="{5BD2EB28-40A9-45AE-99B6-76AEFF0983C6}" type="pres">
      <dgm:prSet presAssocID="{773D65DF-C1EA-4C37-A65C-B0979B5955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938B59-DB01-4E4E-9CC1-A24CCDB4CF0E}" type="pres">
      <dgm:prSet presAssocID="{773D65DF-C1EA-4C37-A65C-B0979B595595}" presName="negativeSpace" presStyleCnt="0"/>
      <dgm:spPr/>
    </dgm:pt>
    <dgm:pt modelId="{FC04F75B-47D1-45DB-9B59-81A9944FB3BC}" type="pres">
      <dgm:prSet presAssocID="{773D65DF-C1EA-4C37-A65C-B0979B595595}" presName="childText" presStyleLbl="conFgAcc1" presStyleIdx="1" presStyleCnt="4">
        <dgm:presLayoutVars>
          <dgm:bulletEnabled val="1"/>
        </dgm:presLayoutVars>
      </dgm:prSet>
      <dgm:spPr/>
    </dgm:pt>
    <dgm:pt modelId="{426126DF-6EBF-4A6B-B5C2-5BCF47A28478}" type="pres">
      <dgm:prSet presAssocID="{8420BF7C-9124-47D9-BED4-B8778AFA2CAE}" presName="spaceBetweenRectangles" presStyleCnt="0"/>
      <dgm:spPr/>
    </dgm:pt>
    <dgm:pt modelId="{DC5363D6-9240-4FC6-A493-F0AB124C8CA1}" type="pres">
      <dgm:prSet presAssocID="{2A640204-FE85-4E82-90FC-47CB8E7475EF}" presName="parentLin" presStyleCnt="0"/>
      <dgm:spPr/>
    </dgm:pt>
    <dgm:pt modelId="{39A81F26-6624-4A56-8FB9-7D5560F14129}" type="pres">
      <dgm:prSet presAssocID="{2A640204-FE85-4E82-90FC-47CB8E7475EF}" presName="parentLeftMargin" presStyleLbl="node1" presStyleIdx="1" presStyleCnt="4"/>
      <dgm:spPr/>
    </dgm:pt>
    <dgm:pt modelId="{D974B837-E4B9-405D-AC0C-B6432E012607}" type="pres">
      <dgm:prSet presAssocID="{2A640204-FE85-4E82-90FC-47CB8E7475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EB89CC-961D-43AD-84F4-F23CCEC23D27}" type="pres">
      <dgm:prSet presAssocID="{2A640204-FE85-4E82-90FC-47CB8E7475EF}" presName="negativeSpace" presStyleCnt="0"/>
      <dgm:spPr/>
    </dgm:pt>
    <dgm:pt modelId="{233ABCA8-588D-4750-9021-E886D67CF8FC}" type="pres">
      <dgm:prSet presAssocID="{2A640204-FE85-4E82-90FC-47CB8E7475EF}" presName="childText" presStyleLbl="conFgAcc1" presStyleIdx="2" presStyleCnt="4">
        <dgm:presLayoutVars>
          <dgm:bulletEnabled val="1"/>
        </dgm:presLayoutVars>
      </dgm:prSet>
      <dgm:spPr/>
    </dgm:pt>
    <dgm:pt modelId="{580B07AF-D0A3-4608-B515-A7CDCEE06DAB}" type="pres">
      <dgm:prSet presAssocID="{4CC12524-776F-4BB7-B136-349857E96ECE}" presName="spaceBetweenRectangles" presStyleCnt="0"/>
      <dgm:spPr/>
    </dgm:pt>
    <dgm:pt modelId="{5628B564-0EFE-4511-A141-B044A0F39061}" type="pres">
      <dgm:prSet presAssocID="{E57042B9-F8B1-496A-8188-A745126A087E}" presName="parentLin" presStyleCnt="0"/>
      <dgm:spPr/>
    </dgm:pt>
    <dgm:pt modelId="{00BDE82B-020E-485C-99E2-BAC8ED0AD094}" type="pres">
      <dgm:prSet presAssocID="{E57042B9-F8B1-496A-8188-A745126A087E}" presName="parentLeftMargin" presStyleLbl="node1" presStyleIdx="2" presStyleCnt="4"/>
      <dgm:spPr/>
    </dgm:pt>
    <dgm:pt modelId="{142CD203-DBFB-4CAE-97B0-5343DF6BCB18}" type="pres">
      <dgm:prSet presAssocID="{E57042B9-F8B1-496A-8188-A745126A087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9A396F1-01A4-4E6C-BC15-7EB86ACC8272}" type="pres">
      <dgm:prSet presAssocID="{E57042B9-F8B1-496A-8188-A745126A087E}" presName="negativeSpace" presStyleCnt="0"/>
      <dgm:spPr/>
    </dgm:pt>
    <dgm:pt modelId="{9C0CA150-46E5-4587-9ED2-D24CD1EC9884}" type="pres">
      <dgm:prSet presAssocID="{E57042B9-F8B1-496A-8188-A745126A087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F116617-9565-4ED8-B878-23A488D70A79}" type="presOf" srcId="{2DEE7E0F-F252-43F1-828D-D03A1C1A361D}" destId="{D6DF85A3-C099-47E4-AA2D-0A29FBD89D46}" srcOrd="0" destOrd="0" presId="urn:microsoft.com/office/officeart/2005/8/layout/list1"/>
    <dgm:cxn modelId="{8E0A1435-7260-46C0-9DF9-B0EA6E295CB9}" srcId="{2DEE7E0F-F252-43F1-828D-D03A1C1A361D}" destId="{E57042B9-F8B1-496A-8188-A745126A087E}" srcOrd="3" destOrd="0" parTransId="{B2D98D3C-D035-441B-BBD7-83698A012DCF}" sibTransId="{7CA21FCF-CF3E-4C77-9ECC-DB5AC3B12830}"/>
    <dgm:cxn modelId="{8FEF7961-506D-4F12-9FA5-5B721DD1276C}" srcId="{2DEE7E0F-F252-43F1-828D-D03A1C1A361D}" destId="{2A640204-FE85-4E82-90FC-47CB8E7475EF}" srcOrd="2" destOrd="0" parTransId="{EAA7B736-80B8-4686-B5F3-9DA55357F13E}" sibTransId="{4CC12524-776F-4BB7-B136-349857E96ECE}"/>
    <dgm:cxn modelId="{87C09847-7B38-4F7C-A548-71C9D3D740BA}" type="presOf" srcId="{2A640204-FE85-4E82-90FC-47CB8E7475EF}" destId="{D974B837-E4B9-405D-AC0C-B6432E012607}" srcOrd="1" destOrd="0" presId="urn:microsoft.com/office/officeart/2005/8/layout/list1"/>
    <dgm:cxn modelId="{10A20356-47AD-4469-8C9A-AAD4B6682419}" type="presOf" srcId="{773D65DF-C1EA-4C37-A65C-B0979B595595}" destId="{5BD2EB28-40A9-45AE-99B6-76AEFF0983C6}" srcOrd="1" destOrd="0" presId="urn:microsoft.com/office/officeart/2005/8/layout/list1"/>
    <dgm:cxn modelId="{E2CB8F7A-763C-4099-9464-7A085C85A30E}" type="presOf" srcId="{E57042B9-F8B1-496A-8188-A745126A087E}" destId="{00BDE82B-020E-485C-99E2-BAC8ED0AD094}" srcOrd="0" destOrd="0" presId="urn:microsoft.com/office/officeart/2005/8/layout/list1"/>
    <dgm:cxn modelId="{9247C781-E92E-4A43-92D4-8A7007BB7582}" type="presOf" srcId="{E57042B9-F8B1-496A-8188-A745126A087E}" destId="{142CD203-DBFB-4CAE-97B0-5343DF6BCB18}" srcOrd="1" destOrd="0" presId="urn:microsoft.com/office/officeart/2005/8/layout/list1"/>
    <dgm:cxn modelId="{72ECD095-54CF-49AD-B22E-296022E04904}" type="presOf" srcId="{C20C863D-E8AC-49F6-BC4A-37091F53943B}" destId="{BA97D91A-3C40-4F3F-8A61-5D83AF602070}" srcOrd="1" destOrd="0" presId="urn:microsoft.com/office/officeart/2005/8/layout/list1"/>
    <dgm:cxn modelId="{A42C7E96-C7B4-4937-9E4A-8015C7082961}" srcId="{2DEE7E0F-F252-43F1-828D-D03A1C1A361D}" destId="{773D65DF-C1EA-4C37-A65C-B0979B595595}" srcOrd="1" destOrd="0" parTransId="{6A209A19-06BC-4014-886D-313CA38F2317}" sibTransId="{8420BF7C-9124-47D9-BED4-B8778AFA2CAE}"/>
    <dgm:cxn modelId="{0A46AEA3-A8AF-4E1A-8B13-86796882ABDB}" type="presOf" srcId="{2A640204-FE85-4E82-90FC-47CB8E7475EF}" destId="{39A81F26-6624-4A56-8FB9-7D5560F14129}" srcOrd="0" destOrd="0" presId="urn:microsoft.com/office/officeart/2005/8/layout/list1"/>
    <dgm:cxn modelId="{337AEFBA-2556-48CA-9C71-A4F2D5B4321B}" type="presOf" srcId="{C20C863D-E8AC-49F6-BC4A-37091F53943B}" destId="{F153A3AD-E9EF-4DFB-A2E1-8D034DAD1AA6}" srcOrd="0" destOrd="0" presId="urn:microsoft.com/office/officeart/2005/8/layout/list1"/>
    <dgm:cxn modelId="{3A68F7EA-58BE-4B6B-AE7B-837EBE02CCB9}" srcId="{2DEE7E0F-F252-43F1-828D-D03A1C1A361D}" destId="{C20C863D-E8AC-49F6-BC4A-37091F53943B}" srcOrd="0" destOrd="0" parTransId="{6383834B-412F-417D-9AE0-6A6C841A5649}" sibTransId="{76EF2B30-68AF-49D5-8793-2AFBF2DF3588}"/>
    <dgm:cxn modelId="{679628FA-382E-43D5-A5B7-1EF28A4266E0}" type="presOf" srcId="{773D65DF-C1EA-4C37-A65C-B0979B595595}" destId="{6D1E24F9-406A-459C-A671-7862AFD95FD8}" srcOrd="0" destOrd="0" presId="urn:microsoft.com/office/officeart/2005/8/layout/list1"/>
    <dgm:cxn modelId="{67E4BA0D-1225-4881-A5E5-5D14A7047BCA}" type="presParOf" srcId="{D6DF85A3-C099-47E4-AA2D-0A29FBD89D46}" destId="{EA7CDA6D-1DA7-41A3-A24B-248C6034430A}" srcOrd="0" destOrd="0" presId="urn:microsoft.com/office/officeart/2005/8/layout/list1"/>
    <dgm:cxn modelId="{73B89B01-303E-4CD7-8EBA-799F3220025C}" type="presParOf" srcId="{EA7CDA6D-1DA7-41A3-A24B-248C6034430A}" destId="{F153A3AD-E9EF-4DFB-A2E1-8D034DAD1AA6}" srcOrd="0" destOrd="0" presId="urn:microsoft.com/office/officeart/2005/8/layout/list1"/>
    <dgm:cxn modelId="{ABA9513E-67D1-48EC-BE8F-0B253C870B89}" type="presParOf" srcId="{EA7CDA6D-1DA7-41A3-A24B-248C6034430A}" destId="{BA97D91A-3C40-4F3F-8A61-5D83AF602070}" srcOrd="1" destOrd="0" presId="urn:microsoft.com/office/officeart/2005/8/layout/list1"/>
    <dgm:cxn modelId="{F923C167-EE6F-43B6-BD83-256500F90C10}" type="presParOf" srcId="{D6DF85A3-C099-47E4-AA2D-0A29FBD89D46}" destId="{600CB1E3-6CD9-4508-BC2C-362B57E816EC}" srcOrd="1" destOrd="0" presId="urn:microsoft.com/office/officeart/2005/8/layout/list1"/>
    <dgm:cxn modelId="{C9F1B4C2-B5F2-4F8D-86F5-8E8C067AD69D}" type="presParOf" srcId="{D6DF85A3-C099-47E4-AA2D-0A29FBD89D46}" destId="{2729F531-C161-4BBF-A3BC-BDEAB45AB35C}" srcOrd="2" destOrd="0" presId="urn:microsoft.com/office/officeart/2005/8/layout/list1"/>
    <dgm:cxn modelId="{F7E19D3A-850B-42D6-9A7C-EA5AAD920572}" type="presParOf" srcId="{D6DF85A3-C099-47E4-AA2D-0A29FBD89D46}" destId="{79DF2D0D-563D-4493-8436-8AF54E4674B9}" srcOrd="3" destOrd="0" presId="urn:microsoft.com/office/officeart/2005/8/layout/list1"/>
    <dgm:cxn modelId="{4907BC5F-627D-434D-9C4C-905D72B52E85}" type="presParOf" srcId="{D6DF85A3-C099-47E4-AA2D-0A29FBD89D46}" destId="{033351BA-AFD8-476E-ADF3-37625EA9DFFB}" srcOrd="4" destOrd="0" presId="urn:microsoft.com/office/officeart/2005/8/layout/list1"/>
    <dgm:cxn modelId="{4DA7569D-CB70-4600-9A68-F59203B8AB08}" type="presParOf" srcId="{033351BA-AFD8-476E-ADF3-37625EA9DFFB}" destId="{6D1E24F9-406A-459C-A671-7862AFD95FD8}" srcOrd="0" destOrd="0" presId="urn:microsoft.com/office/officeart/2005/8/layout/list1"/>
    <dgm:cxn modelId="{3E86C2D9-BBD9-4503-8FD3-B98B05B4472A}" type="presParOf" srcId="{033351BA-AFD8-476E-ADF3-37625EA9DFFB}" destId="{5BD2EB28-40A9-45AE-99B6-76AEFF0983C6}" srcOrd="1" destOrd="0" presId="urn:microsoft.com/office/officeart/2005/8/layout/list1"/>
    <dgm:cxn modelId="{769007F0-3FD6-4E20-8931-87AD6811C08D}" type="presParOf" srcId="{D6DF85A3-C099-47E4-AA2D-0A29FBD89D46}" destId="{57938B59-DB01-4E4E-9CC1-A24CCDB4CF0E}" srcOrd="5" destOrd="0" presId="urn:microsoft.com/office/officeart/2005/8/layout/list1"/>
    <dgm:cxn modelId="{B58457E5-45F2-4EE2-B68A-564AFB3E4FC8}" type="presParOf" srcId="{D6DF85A3-C099-47E4-AA2D-0A29FBD89D46}" destId="{FC04F75B-47D1-45DB-9B59-81A9944FB3BC}" srcOrd="6" destOrd="0" presId="urn:microsoft.com/office/officeart/2005/8/layout/list1"/>
    <dgm:cxn modelId="{B0DDE077-BAA9-4BC1-AF4C-0A1E630A84E7}" type="presParOf" srcId="{D6DF85A3-C099-47E4-AA2D-0A29FBD89D46}" destId="{426126DF-6EBF-4A6B-B5C2-5BCF47A28478}" srcOrd="7" destOrd="0" presId="urn:microsoft.com/office/officeart/2005/8/layout/list1"/>
    <dgm:cxn modelId="{18E7F98C-6BAC-47B9-9923-156C83E110D8}" type="presParOf" srcId="{D6DF85A3-C099-47E4-AA2D-0A29FBD89D46}" destId="{DC5363D6-9240-4FC6-A493-F0AB124C8CA1}" srcOrd="8" destOrd="0" presId="urn:microsoft.com/office/officeart/2005/8/layout/list1"/>
    <dgm:cxn modelId="{FF0B8612-76F3-4932-BBF6-B41F4CCC637D}" type="presParOf" srcId="{DC5363D6-9240-4FC6-A493-F0AB124C8CA1}" destId="{39A81F26-6624-4A56-8FB9-7D5560F14129}" srcOrd="0" destOrd="0" presId="urn:microsoft.com/office/officeart/2005/8/layout/list1"/>
    <dgm:cxn modelId="{EF33BE7C-62EC-481E-9ECC-E9F90477AD93}" type="presParOf" srcId="{DC5363D6-9240-4FC6-A493-F0AB124C8CA1}" destId="{D974B837-E4B9-405D-AC0C-B6432E012607}" srcOrd="1" destOrd="0" presId="urn:microsoft.com/office/officeart/2005/8/layout/list1"/>
    <dgm:cxn modelId="{E02B88B7-68E5-441A-A2C6-5BF593ED6C42}" type="presParOf" srcId="{D6DF85A3-C099-47E4-AA2D-0A29FBD89D46}" destId="{93EB89CC-961D-43AD-84F4-F23CCEC23D27}" srcOrd="9" destOrd="0" presId="urn:microsoft.com/office/officeart/2005/8/layout/list1"/>
    <dgm:cxn modelId="{FDD2D715-CCB0-48D7-866A-8B253304AF0E}" type="presParOf" srcId="{D6DF85A3-C099-47E4-AA2D-0A29FBD89D46}" destId="{233ABCA8-588D-4750-9021-E886D67CF8FC}" srcOrd="10" destOrd="0" presId="urn:microsoft.com/office/officeart/2005/8/layout/list1"/>
    <dgm:cxn modelId="{71CD4171-8C18-4E8B-B61D-55F518A56863}" type="presParOf" srcId="{D6DF85A3-C099-47E4-AA2D-0A29FBD89D46}" destId="{580B07AF-D0A3-4608-B515-A7CDCEE06DAB}" srcOrd="11" destOrd="0" presId="urn:microsoft.com/office/officeart/2005/8/layout/list1"/>
    <dgm:cxn modelId="{8C876A7A-B212-41DD-B41C-8470687478D8}" type="presParOf" srcId="{D6DF85A3-C099-47E4-AA2D-0A29FBD89D46}" destId="{5628B564-0EFE-4511-A141-B044A0F39061}" srcOrd="12" destOrd="0" presId="urn:microsoft.com/office/officeart/2005/8/layout/list1"/>
    <dgm:cxn modelId="{2B833D4B-462E-49B2-97C5-EBBA9AF50C6A}" type="presParOf" srcId="{5628B564-0EFE-4511-A141-B044A0F39061}" destId="{00BDE82B-020E-485C-99E2-BAC8ED0AD094}" srcOrd="0" destOrd="0" presId="urn:microsoft.com/office/officeart/2005/8/layout/list1"/>
    <dgm:cxn modelId="{9279173E-C9A1-4D57-BB47-9D13A05298D3}" type="presParOf" srcId="{5628B564-0EFE-4511-A141-B044A0F39061}" destId="{142CD203-DBFB-4CAE-97B0-5343DF6BCB18}" srcOrd="1" destOrd="0" presId="urn:microsoft.com/office/officeart/2005/8/layout/list1"/>
    <dgm:cxn modelId="{6AA89610-C293-4097-A0BC-6A5E1573336C}" type="presParOf" srcId="{D6DF85A3-C099-47E4-AA2D-0A29FBD89D46}" destId="{29A396F1-01A4-4E6C-BC15-7EB86ACC8272}" srcOrd="13" destOrd="0" presId="urn:microsoft.com/office/officeart/2005/8/layout/list1"/>
    <dgm:cxn modelId="{AA327AD1-F86F-47E0-8256-DA427B9D62A2}" type="presParOf" srcId="{D6DF85A3-C099-47E4-AA2D-0A29FBD89D46}" destId="{9C0CA150-46E5-4587-9ED2-D24CD1EC988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9F531-C161-4BBF-A3BC-BDEAB45AB35C}">
      <dsp:nvSpPr>
        <dsp:cNvPr id="0" name=""/>
        <dsp:cNvSpPr/>
      </dsp:nvSpPr>
      <dsp:spPr>
        <a:xfrm>
          <a:off x="0" y="1295650"/>
          <a:ext cx="533797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7D91A-3C40-4F3F-8A61-5D83AF602070}">
      <dsp:nvSpPr>
        <dsp:cNvPr id="0" name=""/>
        <dsp:cNvSpPr/>
      </dsp:nvSpPr>
      <dsp:spPr>
        <a:xfrm>
          <a:off x="266898" y="1044730"/>
          <a:ext cx="3736582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234" tIns="0" rIns="1412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NAME: MUHAMMAD NAWAZ KHAN</a:t>
          </a:r>
          <a:endParaRPr lang="en-US" sz="1700" kern="1200"/>
        </a:p>
      </dsp:txBody>
      <dsp:txXfrm>
        <a:off x="291396" y="1069228"/>
        <a:ext cx="3687586" cy="452844"/>
      </dsp:txXfrm>
    </dsp:sp>
    <dsp:sp modelId="{FC04F75B-47D1-45DB-9B59-81A9944FB3BC}">
      <dsp:nvSpPr>
        <dsp:cNvPr id="0" name=""/>
        <dsp:cNvSpPr/>
      </dsp:nvSpPr>
      <dsp:spPr>
        <a:xfrm>
          <a:off x="0" y="2066770"/>
          <a:ext cx="533797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2EB28-40A9-45AE-99B6-76AEFF0983C6}">
      <dsp:nvSpPr>
        <dsp:cNvPr id="0" name=""/>
        <dsp:cNvSpPr/>
      </dsp:nvSpPr>
      <dsp:spPr>
        <a:xfrm>
          <a:off x="266898" y="1815850"/>
          <a:ext cx="3736582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234" tIns="0" rIns="1412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ROLL NO: 19SW78</a:t>
          </a:r>
          <a:endParaRPr lang="en-US" sz="1700" kern="1200"/>
        </a:p>
      </dsp:txBody>
      <dsp:txXfrm>
        <a:off x="291396" y="1840348"/>
        <a:ext cx="3687586" cy="452844"/>
      </dsp:txXfrm>
    </dsp:sp>
    <dsp:sp modelId="{233ABCA8-588D-4750-9021-E886D67CF8FC}">
      <dsp:nvSpPr>
        <dsp:cNvPr id="0" name=""/>
        <dsp:cNvSpPr/>
      </dsp:nvSpPr>
      <dsp:spPr>
        <a:xfrm>
          <a:off x="0" y="2837890"/>
          <a:ext cx="533797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4B837-E4B9-405D-AC0C-B6432E012607}">
      <dsp:nvSpPr>
        <dsp:cNvPr id="0" name=""/>
        <dsp:cNvSpPr/>
      </dsp:nvSpPr>
      <dsp:spPr>
        <a:xfrm>
          <a:off x="266898" y="2586970"/>
          <a:ext cx="3736582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234" tIns="0" rIns="1412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SEC: III</a:t>
          </a:r>
          <a:endParaRPr lang="en-US" sz="1700" kern="1200"/>
        </a:p>
      </dsp:txBody>
      <dsp:txXfrm>
        <a:off x="291396" y="2611468"/>
        <a:ext cx="3687586" cy="452844"/>
      </dsp:txXfrm>
    </dsp:sp>
    <dsp:sp modelId="{9C0CA150-46E5-4587-9ED2-D24CD1EC9884}">
      <dsp:nvSpPr>
        <dsp:cNvPr id="0" name=""/>
        <dsp:cNvSpPr/>
      </dsp:nvSpPr>
      <dsp:spPr>
        <a:xfrm>
          <a:off x="0" y="3609010"/>
          <a:ext cx="533797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CD203-DBFB-4CAE-97B0-5343DF6BCB18}">
      <dsp:nvSpPr>
        <dsp:cNvPr id="0" name=""/>
        <dsp:cNvSpPr/>
      </dsp:nvSpPr>
      <dsp:spPr>
        <a:xfrm>
          <a:off x="266898" y="3358090"/>
          <a:ext cx="3736582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234" tIns="0" rIns="1412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TEACHER: MOHSIN ALI MEMON</a:t>
          </a:r>
          <a:endParaRPr lang="en-US" sz="1700" kern="1200"/>
        </a:p>
      </dsp:txBody>
      <dsp:txXfrm>
        <a:off x="291396" y="3382588"/>
        <a:ext cx="368758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6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4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2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1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9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7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9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4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880CD-1D1B-4660-9457-5BDDA7360DB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3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C55487-355F-4841-BF2D-4D839F128E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3490" y="914400"/>
            <a:ext cx="4968819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03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1DEB374-A1D0-48A1-B178-959E6F243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3" y="-478"/>
            <a:ext cx="6378162" cy="6858478"/>
          </a:xfrm>
          <a:custGeom>
            <a:avLst/>
            <a:gdLst>
              <a:gd name="connsiteX0" fmla="*/ 0 w 6378162"/>
              <a:gd name="connsiteY0" fmla="*/ 6858478 h 6858478"/>
              <a:gd name="connsiteX1" fmla="*/ 6378162 w 6378162"/>
              <a:gd name="connsiteY1" fmla="*/ 6858478 h 6858478"/>
              <a:gd name="connsiteX2" fmla="*/ 3201787 w 6378162"/>
              <a:gd name="connsiteY2" fmla="*/ 0 h 6858478"/>
              <a:gd name="connsiteX3" fmla="*/ 3196210 w 6378162"/>
              <a:gd name="connsiteY3" fmla="*/ 0 h 6858478"/>
              <a:gd name="connsiteX4" fmla="*/ 2129982 w 6378162"/>
              <a:gd name="connsiteY4" fmla="*/ 0 h 6858478"/>
              <a:gd name="connsiteX5" fmla="*/ 0 w 6378162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8162" h="6858478">
                <a:moveTo>
                  <a:pt x="0" y="6858478"/>
                </a:moveTo>
                <a:lnTo>
                  <a:pt x="6378162" y="6858478"/>
                </a:lnTo>
                <a:lnTo>
                  <a:pt x="3201787" y="0"/>
                </a:lnTo>
                <a:lnTo>
                  <a:pt x="3196210" y="0"/>
                </a:lnTo>
                <a:lnTo>
                  <a:pt x="2129982" y="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85000"/>
              <a:lumOff val="15000"/>
              <a:alpha val="7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92A3ED-9854-4AD9-88FB-0EC89C93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3" y="-478"/>
            <a:ext cx="5972343" cy="6858478"/>
          </a:xfrm>
          <a:custGeom>
            <a:avLst/>
            <a:gdLst>
              <a:gd name="connsiteX0" fmla="*/ 0 w 5972343"/>
              <a:gd name="connsiteY0" fmla="*/ 6858478 h 6858478"/>
              <a:gd name="connsiteX1" fmla="*/ 5972343 w 5972343"/>
              <a:gd name="connsiteY1" fmla="*/ 6858478 h 6858478"/>
              <a:gd name="connsiteX2" fmla="*/ 2795968 w 5972343"/>
              <a:gd name="connsiteY2" fmla="*/ 0 h 6858478"/>
              <a:gd name="connsiteX3" fmla="*/ 2790391 w 5972343"/>
              <a:gd name="connsiteY3" fmla="*/ 0 h 6858478"/>
              <a:gd name="connsiteX4" fmla="*/ 1724163 w 5972343"/>
              <a:gd name="connsiteY4" fmla="*/ 0 h 6858478"/>
              <a:gd name="connsiteX5" fmla="*/ 0 w 5972343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72343" h="6858478">
                <a:moveTo>
                  <a:pt x="0" y="6858478"/>
                </a:moveTo>
                <a:lnTo>
                  <a:pt x="5972343" y="6858478"/>
                </a:lnTo>
                <a:lnTo>
                  <a:pt x="2795968" y="0"/>
                </a:lnTo>
                <a:lnTo>
                  <a:pt x="2790391" y="0"/>
                </a:lnTo>
                <a:lnTo>
                  <a:pt x="1724163" y="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85000"/>
              <a:lumOff val="1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3A85B-5929-4DC5-8C4E-BCA01B91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762"/>
            <a:ext cx="3276601" cy="32943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A62D7EE8-500E-43E5-826F-A95250B5E9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673236"/>
              </p:ext>
            </p:extLst>
          </p:nvPr>
        </p:nvGraphicFramePr>
        <p:xfrm>
          <a:off x="6143708" y="1137684"/>
          <a:ext cx="5337975" cy="5082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39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ne of grocery carts">
            <a:extLst>
              <a:ext uri="{FF2B5EF4-FFF2-40B4-BE49-F238E27FC236}">
                <a16:creationId xmlns:a16="http://schemas.microsoft.com/office/drawing/2014/main" id="{F03ADF3B-2006-4A6D-BD47-2A0180423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837" b="78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B50AB5-EEBD-41BD-A5F1-AF1AFEA7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SHOPPING CENTER</a:t>
            </a:r>
          </a:p>
        </p:txBody>
      </p:sp>
    </p:spTree>
    <p:extLst>
      <p:ext uri="{BB962C8B-B14F-4D97-AF65-F5344CB8AC3E}">
        <p14:creationId xmlns:p14="http://schemas.microsoft.com/office/powerpoint/2010/main" val="400303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1110833" y="2774415"/>
            <a:ext cx="6158591" cy="1030822"/>
          </a:xfrm>
          <a:custGeom>
            <a:avLst/>
            <a:gdLst>
              <a:gd name="connsiteX0" fmla="*/ 6158591 w 6158591"/>
              <a:gd name="connsiteY0" fmla="*/ 1103086 h 1103086"/>
              <a:gd name="connsiteX1" fmla="*/ 5868305 w 6158591"/>
              <a:gd name="connsiteY1" fmla="*/ 1088572 h 1103086"/>
              <a:gd name="connsiteX2" fmla="*/ 5781220 w 6158591"/>
              <a:gd name="connsiteY2" fmla="*/ 1059543 h 1103086"/>
              <a:gd name="connsiteX3" fmla="*/ 5679620 w 6158591"/>
              <a:gd name="connsiteY3" fmla="*/ 1030515 h 1103086"/>
              <a:gd name="connsiteX4" fmla="*/ 5636077 w 6158591"/>
              <a:gd name="connsiteY4" fmla="*/ 1001486 h 1103086"/>
              <a:gd name="connsiteX5" fmla="*/ 5592534 w 6158591"/>
              <a:gd name="connsiteY5" fmla="*/ 986972 h 1103086"/>
              <a:gd name="connsiteX6" fmla="*/ 5548991 w 6158591"/>
              <a:gd name="connsiteY6" fmla="*/ 943429 h 1103086"/>
              <a:gd name="connsiteX7" fmla="*/ 5505448 w 6158591"/>
              <a:gd name="connsiteY7" fmla="*/ 914400 h 1103086"/>
              <a:gd name="connsiteX8" fmla="*/ 5461905 w 6158591"/>
              <a:gd name="connsiteY8" fmla="*/ 870858 h 1103086"/>
              <a:gd name="connsiteX9" fmla="*/ 5374820 w 6158591"/>
              <a:gd name="connsiteY9" fmla="*/ 827315 h 1103086"/>
              <a:gd name="connsiteX10" fmla="*/ 5287734 w 6158591"/>
              <a:gd name="connsiteY10" fmla="*/ 740229 h 1103086"/>
              <a:gd name="connsiteX11" fmla="*/ 5244191 w 6158591"/>
              <a:gd name="connsiteY11" fmla="*/ 725715 h 1103086"/>
              <a:gd name="connsiteX12" fmla="*/ 5157105 w 6158591"/>
              <a:gd name="connsiteY12" fmla="*/ 667658 h 1103086"/>
              <a:gd name="connsiteX13" fmla="*/ 5113563 w 6158591"/>
              <a:gd name="connsiteY13" fmla="*/ 653143 h 1103086"/>
              <a:gd name="connsiteX14" fmla="*/ 5070020 w 6158591"/>
              <a:gd name="connsiteY14" fmla="*/ 624115 h 1103086"/>
              <a:gd name="connsiteX15" fmla="*/ 4982934 w 6158591"/>
              <a:gd name="connsiteY15" fmla="*/ 609600 h 1103086"/>
              <a:gd name="connsiteX16" fmla="*/ 4939391 w 6158591"/>
              <a:gd name="connsiteY16" fmla="*/ 595086 h 1103086"/>
              <a:gd name="connsiteX17" fmla="*/ 4692648 w 6158591"/>
              <a:gd name="connsiteY17" fmla="*/ 580572 h 1103086"/>
              <a:gd name="connsiteX18" fmla="*/ 4474934 w 6158591"/>
              <a:gd name="connsiteY18" fmla="*/ 537029 h 1103086"/>
              <a:gd name="connsiteX19" fmla="*/ 4329791 w 6158591"/>
              <a:gd name="connsiteY19" fmla="*/ 508000 h 1103086"/>
              <a:gd name="connsiteX20" fmla="*/ 4199163 w 6158591"/>
              <a:gd name="connsiteY20" fmla="*/ 464458 h 1103086"/>
              <a:gd name="connsiteX21" fmla="*/ 4155620 w 6158591"/>
              <a:gd name="connsiteY21" fmla="*/ 449943 h 1103086"/>
              <a:gd name="connsiteX22" fmla="*/ 4112077 w 6158591"/>
              <a:gd name="connsiteY22" fmla="*/ 420915 h 1103086"/>
              <a:gd name="connsiteX23" fmla="*/ 4024991 w 6158591"/>
              <a:gd name="connsiteY23" fmla="*/ 391886 h 1103086"/>
              <a:gd name="connsiteX24" fmla="*/ 3937905 w 6158591"/>
              <a:gd name="connsiteY24" fmla="*/ 348343 h 1103086"/>
              <a:gd name="connsiteX25" fmla="*/ 3850820 w 6158591"/>
              <a:gd name="connsiteY25" fmla="*/ 304800 h 1103086"/>
              <a:gd name="connsiteX26" fmla="*/ 3749220 w 6158591"/>
              <a:gd name="connsiteY26" fmla="*/ 246743 h 1103086"/>
              <a:gd name="connsiteX27" fmla="*/ 3705677 w 6158591"/>
              <a:gd name="connsiteY27" fmla="*/ 217715 h 1103086"/>
              <a:gd name="connsiteX28" fmla="*/ 3662134 w 6158591"/>
              <a:gd name="connsiteY28" fmla="*/ 203200 h 1103086"/>
              <a:gd name="connsiteX29" fmla="*/ 3618591 w 6158591"/>
              <a:gd name="connsiteY29" fmla="*/ 174172 h 1103086"/>
              <a:gd name="connsiteX30" fmla="*/ 3531505 w 6158591"/>
              <a:gd name="connsiteY30" fmla="*/ 145143 h 1103086"/>
              <a:gd name="connsiteX31" fmla="*/ 3487963 w 6158591"/>
              <a:gd name="connsiteY31" fmla="*/ 130629 h 1103086"/>
              <a:gd name="connsiteX32" fmla="*/ 3386363 w 6158591"/>
              <a:gd name="connsiteY32" fmla="*/ 87086 h 1103086"/>
              <a:gd name="connsiteX33" fmla="*/ 3241220 w 6158591"/>
              <a:gd name="connsiteY33" fmla="*/ 29029 h 1103086"/>
              <a:gd name="connsiteX34" fmla="*/ 3197677 w 6158591"/>
              <a:gd name="connsiteY34" fmla="*/ 14515 h 1103086"/>
              <a:gd name="connsiteX35" fmla="*/ 3110591 w 6158591"/>
              <a:gd name="connsiteY35" fmla="*/ 0 h 1103086"/>
              <a:gd name="connsiteX36" fmla="*/ 77105 w 6158591"/>
              <a:gd name="connsiteY36" fmla="*/ 14515 h 1103086"/>
              <a:gd name="connsiteX37" fmla="*/ 33563 w 6158591"/>
              <a:gd name="connsiteY37" fmla="*/ 43543 h 1103086"/>
              <a:gd name="connsiteX38" fmla="*/ 4534 w 6158591"/>
              <a:gd name="connsiteY38" fmla="*/ 20320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58591" h="1103086">
                <a:moveTo>
                  <a:pt x="6158591" y="1103086"/>
                </a:moveTo>
                <a:cubicBezTo>
                  <a:pt x="6061829" y="1098248"/>
                  <a:pt x="5964549" y="1099677"/>
                  <a:pt x="5868305" y="1088572"/>
                </a:cubicBezTo>
                <a:cubicBezTo>
                  <a:pt x="5837908" y="1085065"/>
                  <a:pt x="5810905" y="1066964"/>
                  <a:pt x="5781220" y="1059543"/>
                </a:cubicBezTo>
                <a:cubicBezTo>
                  <a:pt x="5708320" y="1041318"/>
                  <a:pt x="5742087" y="1051337"/>
                  <a:pt x="5679620" y="1030515"/>
                </a:cubicBezTo>
                <a:cubicBezTo>
                  <a:pt x="5665106" y="1020839"/>
                  <a:pt x="5651679" y="1009287"/>
                  <a:pt x="5636077" y="1001486"/>
                </a:cubicBezTo>
                <a:cubicBezTo>
                  <a:pt x="5622393" y="994644"/>
                  <a:pt x="5605264" y="995459"/>
                  <a:pt x="5592534" y="986972"/>
                </a:cubicBezTo>
                <a:cubicBezTo>
                  <a:pt x="5575455" y="975586"/>
                  <a:pt x="5564760" y="956570"/>
                  <a:pt x="5548991" y="943429"/>
                </a:cubicBezTo>
                <a:cubicBezTo>
                  <a:pt x="5535590" y="932262"/>
                  <a:pt x="5518849" y="925567"/>
                  <a:pt x="5505448" y="914400"/>
                </a:cubicBezTo>
                <a:cubicBezTo>
                  <a:pt x="5489679" y="901260"/>
                  <a:pt x="5477674" y="883999"/>
                  <a:pt x="5461905" y="870858"/>
                </a:cubicBezTo>
                <a:cubicBezTo>
                  <a:pt x="5424388" y="839594"/>
                  <a:pt x="5418463" y="841862"/>
                  <a:pt x="5374820" y="827315"/>
                </a:cubicBezTo>
                <a:cubicBezTo>
                  <a:pt x="5345791" y="798286"/>
                  <a:pt x="5320139" y="765433"/>
                  <a:pt x="5287734" y="740229"/>
                </a:cubicBezTo>
                <a:cubicBezTo>
                  <a:pt x="5275657" y="730836"/>
                  <a:pt x="5257565" y="733145"/>
                  <a:pt x="5244191" y="725715"/>
                </a:cubicBezTo>
                <a:cubicBezTo>
                  <a:pt x="5213693" y="708772"/>
                  <a:pt x="5190202" y="678691"/>
                  <a:pt x="5157105" y="667658"/>
                </a:cubicBezTo>
                <a:cubicBezTo>
                  <a:pt x="5142591" y="662820"/>
                  <a:pt x="5127247" y="659985"/>
                  <a:pt x="5113563" y="653143"/>
                </a:cubicBezTo>
                <a:cubicBezTo>
                  <a:pt x="5097961" y="645342"/>
                  <a:pt x="5086569" y="629631"/>
                  <a:pt x="5070020" y="624115"/>
                </a:cubicBezTo>
                <a:cubicBezTo>
                  <a:pt x="5042101" y="614809"/>
                  <a:pt x="5011662" y="615984"/>
                  <a:pt x="4982934" y="609600"/>
                </a:cubicBezTo>
                <a:cubicBezTo>
                  <a:pt x="4967999" y="606281"/>
                  <a:pt x="4954614" y="596608"/>
                  <a:pt x="4939391" y="595086"/>
                </a:cubicBezTo>
                <a:cubicBezTo>
                  <a:pt x="4857410" y="586888"/>
                  <a:pt x="4774896" y="585410"/>
                  <a:pt x="4692648" y="580572"/>
                </a:cubicBezTo>
                <a:cubicBezTo>
                  <a:pt x="4580967" y="543346"/>
                  <a:pt x="4711515" y="584346"/>
                  <a:pt x="4474934" y="537029"/>
                </a:cubicBezTo>
                <a:cubicBezTo>
                  <a:pt x="4426553" y="527353"/>
                  <a:pt x="4376598" y="523602"/>
                  <a:pt x="4329791" y="508000"/>
                </a:cubicBezTo>
                <a:lnTo>
                  <a:pt x="4199163" y="464458"/>
                </a:lnTo>
                <a:cubicBezTo>
                  <a:pt x="4184649" y="459620"/>
                  <a:pt x="4168350" y="458430"/>
                  <a:pt x="4155620" y="449943"/>
                </a:cubicBezTo>
                <a:cubicBezTo>
                  <a:pt x="4141106" y="440267"/>
                  <a:pt x="4128017" y="428000"/>
                  <a:pt x="4112077" y="420915"/>
                </a:cubicBezTo>
                <a:cubicBezTo>
                  <a:pt x="4084115" y="408488"/>
                  <a:pt x="4050451" y="408859"/>
                  <a:pt x="4024991" y="391886"/>
                </a:cubicBezTo>
                <a:cubicBezTo>
                  <a:pt x="3900199" y="308693"/>
                  <a:pt x="4058093" y="408437"/>
                  <a:pt x="3937905" y="348343"/>
                </a:cubicBezTo>
                <a:cubicBezTo>
                  <a:pt x="3825360" y="292070"/>
                  <a:pt x="3960268" y="341284"/>
                  <a:pt x="3850820" y="304800"/>
                </a:cubicBezTo>
                <a:cubicBezTo>
                  <a:pt x="3710439" y="199516"/>
                  <a:pt x="3860038" y="302152"/>
                  <a:pt x="3749220" y="246743"/>
                </a:cubicBezTo>
                <a:cubicBezTo>
                  <a:pt x="3733618" y="238942"/>
                  <a:pt x="3721279" y="225516"/>
                  <a:pt x="3705677" y="217715"/>
                </a:cubicBezTo>
                <a:cubicBezTo>
                  <a:pt x="3691993" y="210873"/>
                  <a:pt x="3675818" y="210042"/>
                  <a:pt x="3662134" y="203200"/>
                </a:cubicBezTo>
                <a:cubicBezTo>
                  <a:pt x="3646532" y="195399"/>
                  <a:pt x="3634531" y="181257"/>
                  <a:pt x="3618591" y="174172"/>
                </a:cubicBezTo>
                <a:cubicBezTo>
                  <a:pt x="3590629" y="161745"/>
                  <a:pt x="3560534" y="154819"/>
                  <a:pt x="3531505" y="145143"/>
                </a:cubicBezTo>
                <a:cubicBezTo>
                  <a:pt x="3516991" y="140305"/>
                  <a:pt x="3501647" y="137471"/>
                  <a:pt x="3487963" y="130629"/>
                </a:cubicBezTo>
                <a:cubicBezTo>
                  <a:pt x="3295433" y="34364"/>
                  <a:pt x="3535839" y="151146"/>
                  <a:pt x="3386363" y="87086"/>
                </a:cubicBezTo>
                <a:cubicBezTo>
                  <a:pt x="3236871" y="23019"/>
                  <a:pt x="3439432" y="95100"/>
                  <a:pt x="3241220" y="29029"/>
                </a:cubicBezTo>
                <a:cubicBezTo>
                  <a:pt x="3226706" y="24191"/>
                  <a:pt x="3212768" y="17030"/>
                  <a:pt x="3197677" y="14515"/>
                </a:cubicBezTo>
                <a:lnTo>
                  <a:pt x="3110591" y="0"/>
                </a:lnTo>
                <a:lnTo>
                  <a:pt x="77105" y="14515"/>
                </a:lnTo>
                <a:cubicBezTo>
                  <a:pt x="59663" y="14762"/>
                  <a:pt x="45898" y="31208"/>
                  <a:pt x="33563" y="43543"/>
                </a:cubicBezTo>
                <a:cubicBezTo>
                  <a:pt x="-16936" y="94042"/>
                  <a:pt x="4534" y="125663"/>
                  <a:pt x="4534" y="203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43375" y="1823357"/>
            <a:ext cx="2157413" cy="671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Administrator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357211" y="3045619"/>
            <a:ext cx="2157413" cy="6715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Customer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587556" y="4416505"/>
            <a:ext cx="2157413" cy="67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-14514" y="2877230"/>
            <a:ext cx="1500188" cy="1042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Shopping club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85674" y="3381375"/>
            <a:ext cx="848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110269" y="3528180"/>
            <a:ext cx="849392" cy="1598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1"/>
          </p:cNvCxnSpPr>
          <p:nvPr/>
        </p:nvCxnSpPr>
        <p:spPr>
          <a:xfrm rot="10800000" flipV="1">
            <a:off x="721745" y="2159113"/>
            <a:ext cx="1621630" cy="7167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</p:cNvCxnSpPr>
          <p:nvPr/>
        </p:nvCxnSpPr>
        <p:spPr>
          <a:xfrm flipH="1">
            <a:off x="2666262" y="5088017"/>
            <a:ext cx="1" cy="80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07644" y="5777900"/>
            <a:ext cx="1214437" cy="6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terminate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253854" y="182903"/>
            <a:ext cx="2680834" cy="3827575"/>
            <a:chOff x="7253854" y="182903"/>
            <a:chExt cx="2680834" cy="3827575"/>
          </a:xfrm>
        </p:grpSpPr>
        <p:grpSp>
          <p:nvGrpSpPr>
            <p:cNvPr id="42" name="Group 41"/>
            <p:cNvGrpSpPr/>
            <p:nvPr/>
          </p:nvGrpSpPr>
          <p:grpSpPr>
            <a:xfrm>
              <a:off x="7253854" y="182903"/>
              <a:ext cx="2680834" cy="3248931"/>
              <a:chOff x="6673282" y="336098"/>
              <a:chExt cx="2680834" cy="324893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673282" y="336098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Add</a:t>
                </a: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673282" y="859973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Display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673282" y="1431473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Modify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673282" y="1976552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remove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673282" y="2598285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Queue List</a:t>
                </a: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673282" y="3174548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DE queue</a:t>
                </a:r>
              </a:p>
            </p:txBody>
          </p:sp>
        </p:grpSp>
        <p:sp>
          <p:nvSpPr>
            <p:cNvPr id="43" name="Oval 42"/>
            <p:cNvSpPr/>
            <p:nvPr/>
          </p:nvSpPr>
          <p:spPr>
            <a:xfrm>
              <a:off x="7253854" y="3599997"/>
              <a:ext cx="2680834" cy="4104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Back to main</a:t>
              </a: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V="1">
            <a:off x="4516358" y="412064"/>
            <a:ext cx="2753066" cy="1435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514623" y="938492"/>
            <a:ext cx="2754801" cy="1039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530193" y="1530931"/>
            <a:ext cx="2736621" cy="527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516358" y="2090489"/>
            <a:ext cx="2730786" cy="9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530193" y="2346001"/>
            <a:ext cx="2736621" cy="323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30193" y="2439716"/>
            <a:ext cx="2739231" cy="82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500788" y="388144"/>
            <a:ext cx="2753066" cy="143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084291" y="4435961"/>
            <a:ext cx="1615464" cy="7275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Buy something</a:t>
            </a:r>
          </a:p>
        </p:txBody>
      </p:sp>
      <p:sp>
        <p:nvSpPr>
          <p:cNvPr id="75" name="Oval 74"/>
          <p:cNvSpPr/>
          <p:nvPr/>
        </p:nvSpPr>
        <p:spPr>
          <a:xfrm>
            <a:off x="5033679" y="3599997"/>
            <a:ext cx="1615464" cy="7275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Take </a:t>
            </a:r>
            <a:r>
              <a:rPr lang="en-US" sz="1600" dirty="0" err="1"/>
              <a:t>trollie</a:t>
            </a:r>
            <a:endParaRPr lang="en-US" sz="1600" dirty="0"/>
          </a:p>
        </p:txBody>
      </p:sp>
      <p:cxnSp>
        <p:nvCxnSpPr>
          <p:cNvPr id="77" name="Straight Connector 76"/>
          <p:cNvCxnSpPr>
            <a:stCxn id="8" idx="3"/>
            <a:endCxn id="75" idx="0"/>
          </p:cNvCxnSpPr>
          <p:nvPr/>
        </p:nvCxnSpPr>
        <p:spPr>
          <a:xfrm>
            <a:off x="4514624" y="3381375"/>
            <a:ext cx="1326787" cy="2186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4"/>
            <a:endCxn id="70" idx="0"/>
          </p:cNvCxnSpPr>
          <p:nvPr/>
        </p:nvCxnSpPr>
        <p:spPr>
          <a:xfrm>
            <a:off x="5841411" y="4327565"/>
            <a:ext cx="50612" cy="10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058985" y="5231620"/>
            <a:ext cx="1615464" cy="7275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 name queue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934688" y="0"/>
            <a:ext cx="2257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product in the store by entering ID ,Name, price ,Quantity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506544" y="502418"/>
            <a:ext cx="182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LINKED LIST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226065" y="3799689"/>
            <a:ext cx="1010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259642" y="4595623"/>
            <a:ext cx="82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ARRAY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260591" y="5412131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91164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60302D-660B-4D26-818A-91DFF106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858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9F93-2BBF-4EF8-8560-7F46E26E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7052-67A6-4985-8003-F992F087D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https://youtu.be/87q-WuO7vJE</a:t>
            </a:r>
          </a:p>
        </p:txBody>
      </p:sp>
    </p:spTree>
    <p:extLst>
      <p:ext uri="{BB962C8B-B14F-4D97-AF65-F5344CB8AC3E}">
        <p14:creationId xmlns:p14="http://schemas.microsoft.com/office/powerpoint/2010/main" val="49591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INTRODUCTION</vt:lpstr>
      <vt:lpstr>SHOPPING CENTER</vt:lpstr>
      <vt:lpstr>PowerPoint Presentation</vt:lpstr>
      <vt:lpstr>THANK YOU</vt:lpstr>
      <vt:lpstr>LINK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Javed</dc:creator>
  <cp:lastModifiedBy>19SW78</cp:lastModifiedBy>
  <cp:revision>9</cp:revision>
  <dcterms:created xsi:type="dcterms:W3CDTF">2020-01-15T16:57:50Z</dcterms:created>
  <dcterms:modified xsi:type="dcterms:W3CDTF">2021-05-01T13:00:51Z</dcterms:modified>
</cp:coreProperties>
</file>