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/>
    <p:restoredTop sz="94707"/>
  </p:normalViewPr>
  <p:slideViewPr>
    <p:cSldViewPr snapToGrid="0" snapToObjects="1">
      <p:cViewPr varScale="1">
        <p:scale>
          <a:sx n="126" d="100"/>
          <a:sy n="12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7B79-70DD-2B4D-83D7-8EC36BCD6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BF0E6-46AB-5040-8AD8-4AC75EE4F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9D43-0503-7D49-83E8-6EBBD56F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B6A7-1EF6-1C46-84B8-587C230A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35F0-83DC-AF40-826C-43D7C042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93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C54-2628-834E-BD34-4CF1C44B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0F522-1CEB-F144-AB02-C74C14E1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E27E-064B-3340-A93C-D7547616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A33E-C986-694A-9435-7E9D210B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EE9FA-9BF4-2246-A877-6BF6E353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16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61000-AC26-3146-A02A-C103E3550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084F-57F1-0F47-91EE-6FDB75C5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3CE7-CB3B-5C4E-BF95-B4F21B5A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4144-A047-9A4D-AA15-4B65B355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EA3F-2484-554F-BE60-D8EA15EF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8910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4604-0AB9-B443-ADC7-3267C68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0376-58ED-8648-A42E-1B42161B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199C-0BB3-DE4D-A41C-DC9CFD97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2A35-D752-0847-BA42-556429A3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3C25-A1D1-F64C-B967-52AA07FB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445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8C3E-1F89-A344-85F2-03EFB29A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E461-D91E-A84E-8365-DD2A8C8B1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A27-1C27-1642-B692-9AF4127E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54C4-40D5-1844-BBAA-708F63CB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8866-2C3F-2A4B-994F-3865816D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0258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1F8A-B845-E749-A84D-887E14C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AC38-1978-A74B-A6D2-0303AC981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14314-2C14-3C4B-8777-E091F8B8C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D2D1-8B58-F247-852E-D49F3520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18C9E-BB1C-A743-83F0-F487786D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A120-2718-F240-B279-5F9FCD90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290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B041-EBC7-BD4C-B419-E21150AA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5AAA-8819-724C-AA93-A1AC67D4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C9141-535D-3E4F-B092-FD654175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D4DD6-2430-C645-AB6E-3D4EC889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C2159-91D6-BF4E-866A-6CC5A1E7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8DFB5-43BF-C745-B8E6-1F8ABE6B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81A8-760A-3F4D-BC5D-0905B8AA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13E1D-2D1C-5440-90F5-73E068D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458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727-E036-E545-8862-D1E7D142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50B9B-C954-0B43-89F2-62B0325F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8958F-528D-2F4A-966F-B72FBE45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E6DB2-D102-9041-8B30-8F5605A6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5252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29492-F610-494D-9F86-5D5472EB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FF851-5C7D-FA45-B1BD-D233704B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2F0E2-B8C7-3C4C-B2B8-AAA01B17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887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E278-F0D3-9D41-92EC-B3D76787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458F-643F-1B41-B794-BEE681CA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8EDB6-EA4C-A244-A89B-3FCEED6FD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5315-C445-474D-A781-AF7BF43B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BE1E-26E5-A543-9CB4-59A72BF2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3F7C-5683-7145-BE1A-D3082B43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939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E1BC-76C4-4E49-9FC2-989D548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154ED-6785-7241-B64D-670138211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4C06D-1617-4344-A299-7DEF7F689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E748-033C-9943-B8C1-61133CEC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A8DA-6E0E-C647-B32F-56322E8E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557D8-C2F1-9B4D-9E42-7BAEB905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3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A8CFF-2910-8249-A38D-64FF41FA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D5D2-3DCF-8944-9D93-033774F0A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723F-6DC6-8846-A534-34E8BD81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1561-6158-4949-8397-B67DDB9056EA}" type="datetimeFigureOut">
              <a:rPr lang="en-TW" smtClean="0"/>
              <a:t>2021/6/24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8C12-8D10-D744-8021-D559EA956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DBD7-9FCE-0846-8DFB-22D01B86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ACB2-5E56-9A4E-95EE-0C04E8DF0B6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73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98659C-CDB7-AC44-A398-62489BC6B76F}"/>
              </a:ext>
            </a:extLst>
          </p:cNvPr>
          <p:cNvSpPr txBox="1"/>
          <p:nvPr/>
        </p:nvSpPr>
        <p:spPr>
          <a:xfrm>
            <a:off x="919938" y="992361"/>
            <a:ext cx="10352123" cy="585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 dirty="0">
                <a:latin typeface="Noto Sans CJK TC DemiLight" panose="020B0400000000000000" pitchFamily="34" charset="-128"/>
                <a:ea typeface="Noto Sans CJK TC DemiLight" panose="020B0400000000000000" pitchFamily="34" charset="-128"/>
              </a:rPr>
              <a:t>《海外存珍─順天美術館歸鄉展》虛擬美術館</a:t>
            </a:r>
            <a:endParaRPr lang="en-TW" sz="1400" dirty="0">
              <a:latin typeface="Noto Sans CJK TC DemiLight" panose="020B0400000000000000" pitchFamily="34" charset="-128"/>
              <a:ea typeface="Noto Sans CJK TC DemiLight" panose="020B0400000000000000" pitchFamily="34" charset="-128"/>
            </a:endParaRPr>
          </a:p>
          <a:p>
            <a:pPr>
              <a:lnSpc>
                <a:spcPts val="2680"/>
              </a:lnSpc>
            </a:pPr>
            <a:endParaRPr lang="en-TW" sz="1400" dirty="0">
              <a:latin typeface="Noto Sans CJK TC DemiLight" panose="020B0400000000000000" pitchFamily="34" charset="-128"/>
              <a:ea typeface="Noto Sans CJK TC DemiLight" panose="020B0400000000000000" pitchFamily="34" charset="-128"/>
            </a:endParaRPr>
          </a:p>
          <a:p>
            <a:pPr>
              <a:lnSpc>
                <a:spcPts val="2680"/>
              </a:lnSpc>
              <a:spcBef>
                <a:spcPts val="1200"/>
              </a:spcBef>
            </a:pPr>
            <a:r>
              <a:rPr lang="en-TW" sz="1400" dirty="0">
                <a:latin typeface="Noto Sans CJK TC DemiLight" panose="020B0400000000000000" pitchFamily="34" charset="-128"/>
                <a:ea typeface="Noto Sans CJK TC DemiLight" panose="020B0400000000000000" pitchFamily="34" charset="-128"/>
              </a:rPr>
              <a:t>疫情的衝擊下，我們的行動以及彼此的距離都受到限制。</a:t>
            </a:r>
          </a:p>
          <a:p>
            <a:pPr>
              <a:lnSpc>
                <a:spcPts val="2680"/>
              </a:lnSpc>
              <a:spcBef>
                <a:spcPts val="1200"/>
              </a:spcBef>
            </a:pPr>
            <a:r>
              <a:rPr lang="en-TW" sz="1400" dirty="0">
                <a:latin typeface="Noto Sans CJK TC DemiLight" panose="020B0400000000000000" pitchFamily="34" charset="-128"/>
                <a:ea typeface="Noto Sans CJK TC DemiLight" panose="020B0400000000000000" pitchFamily="34" charset="-128"/>
              </a:rPr>
              <a:t>臺灣國立美術館面對這波挑戰，特別為《海外存珍─順天美術館歸鄉展》建置線上虛擬展廳，希望打破種種限制，提供在家體驗悠游美術館的樂趣。</a:t>
            </a:r>
          </a:p>
          <a:p>
            <a:pPr>
              <a:lnSpc>
                <a:spcPts val="2680"/>
              </a:lnSpc>
              <a:spcBef>
                <a:spcPts val="1200"/>
              </a:spcBef>
            </a:pPr>
            <a:r>
              <a:rPr lang="en-TW" sz="1400" dirty="0">
                <a:latin typeface="Noto Sans CJK TC DemiLight" panose="020B0400000000000000" pitchFamily="34" charset="-128"/>
                <a:ea typeface="Noto Sans CJK TC DemiLight" panose="020B0400000000000000" pitchFamily="34" charset="-128"/>
              </a:rPr>
              <a:t>《海外存珍─順天美術館歸鄉展》主要展示許鴻源博士的收藏作品，許博士是臺灣科學中藥創始者，畢生以購買收藏的方式支持臺灣的藝術創作，收藏了許多台灣畫壇的名家作品。在他去世後，家族完成他的遺志，將「順天美術館」671件作品全數捐回臺灣，成為建構臺灣美術史不可或缺的區塊。</a:t>
            </a:r>
          </a:p>
          <a:p>
            <a:pPr>
              <a:lnSpc>
                <a:spcPts val="2680"/>
              </a:lnSpc>
              <a:spcBef>
                <a:spcPts val="1200"/>
              </a:spcBef>
            </a:pPr>
            <a:r>
              <a:rPr lang="en-TW" sz="1400" dirty="0">
                <a:latin typeface="Noto Sans CJK TC DemiLight" panose="020B0400000000000000" pitchFamily="34" charset="-128"/>
                <a:ea typeface="Noto Sans CJK TC DemiLight" panose="020B0400000000000000" pitchFamily="34" charset="-128"/>
              </a:rPr>
              <a:t>國立臺灣美術館致力於落實「全人友善博物館」的觀念，為展覽中的 「今天來看人物畫」近用體驗區，建置高品質的虛擬展廳，完整呈現展區的10幅人物畫與探索人物畫的教學區， 以零障礙近用為目標， 透過生動的介紹、口述影像導覽與手語導覽影片等服務，讓每個人都可以自由地親近美術館。</a:t>
            </a:r>
          </a:p>
          <a:p>
            <a:pPr>
              <a:lnSpc>
                <a:spcPts val="2680"/>
              </a:lnSpc>
              <a:spcBef>
                <a:spcPts val="1200"/>
              </a:spcBef>
            </a:pPr>
            <a:endParaRPr lang="en-TW" sz="1400" dirty="0">
              <a:latin typeface="Noto Sans CJK TC DemiLight" panose="020B0400000000000000" pitchFamily="34" charset="-128"/>
              <a:ea typeface="Noto Sans CJK TC DemiLight" panose="020B0400000000000000" pitchFamily="34" charset="-128"/>
            </a:endParaRPr>
          </a:p>
          <a:p>
            <a:pPr>
              <a:lnSpc>
                <a:spcPts val="2680"/>
              </a:lnSpc>
            </a:pPr>
            <a:endParaRPr lang="en-TW" sz="1400" dirty="0">
              <a:latin typeface="Noto Sans CJK TC DemiLight" panose="020B0400000000000000" pitchFamily="34" charset="-128"/>
              <a:ea typeface="Noto Sans CJK TC DemiLight" panose="020B0400000000000000" pitchFamily="34" charset="-128"/>
            </a:endParaRPr>
          </a:p>
          <a:p>
            <a:pPr>
              <a:lnSpc>
                <a:spcPts val="2680"/>
              </a:lnSpc>
            </a:pPr>
            <a:r>
              <a:rPr lang="en-TW" sz="1400" dirty="0">
                <a:solidFill>
                  <a:schemeClr val="accent4">
                    <a:lumMod val="50000"/>
                  </a:schemeClr>
                </a:solidFill>
                <a:latin typeface="Noto Sans CJK TC DemiLight" panose="020B0400000000000000" pitchFamily="34" charset="-128"/>
                <a:ea typeface="Noto Sans CJK TC DemiLight" panose="020B0400000000000000" pitchFamily="34" charset="-128"/>
              </a:rPr>
              <a:t>Credits待確認</a:t>
            </a:r>
          </a:p>
          <a:p>
            <a:endParaRPr lang="en-TW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91CD-F46C-C641-9072-4CBBC58BDCE2}"/>
              </a:ext>
            </a:extLst>
          </p:cNvPr>
          <p:cNvSpPr txBox="1"/>
          <p:nvPr/>
        </p:nvSpPr>
        <p:spPr>
          <a:xfrm>
            <a:off x="958326" y="367465"/>
            <a:ext cx="1415772" cy="3385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W" sz="1600" b="1" dirty="0"/>
              <a:t>入口網頁說明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1707-F5F0-C141-A4E6-5EF896EBDA29}"/>
              </a:ext>
            </a:extLst>
          </p:cNvPr>
          <p:cNvSpPr txBox="1"/>
          <p:nvPr/>
        </p:nvSpPr>
        <p:spPr>
          <a:xfrm>
            <a:off x="1050734" y="5589533"/>
            <a:ext cx="68659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W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34419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3D091-79A1-674D-92F4-CDD83F305006}"/>
              </a:ext>
            </a:extLst>
          </p:cNvPr>
          <p:cNvSpPr txBox="1"/>
          <p:nvPr/>
        </p:nvSpPr>
        <p:spPr>
          <a:xfrm>
            <a:off x="903890" y="608899"/>
            <a:ext cx="1005403" cy="3385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W" sz="1600" b="1" dirty="0"/>
              <a:t>操作說明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51869-A281-134D-97DD-A5565B429812}"/>
              </a:ext>
            </a:extLst>
          </p:cNvPr>
          <p:cNvSpPr txBox="1"/>
          <p:nvPr/>
        </p:nvSpPr>
        <p:spPr>
          <a:xfrm>
            <a:off x="903890" y="129051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確定網站操作方式後，再依實際操作方式撰寫</a:t>
            </a:r>
          </a:p>
        </p:txBody>
      </p:sp>
    </p:spTree>
    <p:extLst>
      <p:ext uri="{BB962C8B-B14F-4D97-AF65-F5344CB8AC3E}">
        <p14:creationId xmlns:p14="http://schemas.microsoft.com/office/powerpoint/2010/main" val="251488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Noto Sans CJK TC DemiLight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kuan-ting wang</dc:creator>
  <cp:lastModifiedBy>kuan-ting wang</cp:lastModifiedBy>
  <cp:revision>18</cp:revision>
  <dcterms:created xsi:type="dcterms:W3CDTF">2021-06-24T03:41:04Z</dcterms:created>
  <dcterms:modified xsi:type="dcterms:W3CDTF">2021-06-24T07:09:38Z</dcterms:modified>
</cp:coreProperties>
</file>