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14" r:id="rId6"/>
    <p:sldId id="315" r:id="rId7"/>
    <p:sldId id="302" r:id="rId8"/>
    <p:sldId id="316" r:id="rId9"/>
    <p:sldId id="303" r:id="rId10"/>
    <p:sldId id="317" r:id="rId11"/>
    <p:sldId id="304" r:id="rId12"/>
    <p:sldId id="305" r:id="rId13"/>
    <p:sldId id="318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0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B8A9-97E8-4BD4-B78B-327908A955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.Syllabus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436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 action="ppaction://hlinkpres?slideindex=1&amp;slidetitle="/>
              </a:rPr>
              <a:t>Syllabus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38251"/>
            <a:ext cx="9144000" cy="2919549"/>
          </a:xfrm>
        </p:spPr>
        <p:txBody>
          <a:bodyPr/>
          <a:lstStyle/>
          <a:p>
            <a:r>
              <a:rPr lang="en-US" sz="4000" dirty="0" smtClean="0"/>
              <a:t>Inner classes</a:t>
            </a:r>
          </a:p>
          <a:p>
            <a:r>
              <a:rPr lang="en-US" dirty="0" smtClean="0"/>
              <a:t>Unit-4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558528"/>
            <a:ext cx="10826931" cy="61165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Outer { 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outerMethod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outerMethod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		// Inner class is local to </a:t>
            </a:r>
            <a:r>
              <a:rPr lang="en-US" dirty="0" err="1"/>
              <a:t>outerMethod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		class Inner { </a:t>
            </a:r>
          </a:p>
          <a:p>
            <a:pPr marL="0" indent="0">
              <a:buNone/>
            </a:pPr>
            <a:r>
              <a:rPr lang="en-US" dirty="0"/>
              <a:t>			void </a:t>
            </a:r>
            <a:r>
              <a:rPr lang="en-US" dirty="0" err="1"/>
              <a:t>innerMethod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innerMethod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			} </a:t>
            </a:r>
          </a:p>
          <a:p>
            <a:pPr marL="0" indent="0">
              <a:buNone/>
            </a:pPr>
            <a:r>
              <a:rPr lang="en-US" dirty="0"/>
              <a:t>		} </a:t>
            </a:r>
          </a:p>
          <a:p>
            <a:pPr marL="0" indent="0">
              <a:buNone/>
            </a:pPr>
            <a:r>
              <a:rPr lang="en-US" dirty="0"/>
              <a:t>		Inner y = new Inner();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y.innerMethod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MethodDemo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	Outer x = new Outer();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x.outerMethod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sz="3200" u="sng" dirty="0">
                <a:solidFill>
                  <a:srgbClr val="000000"/>
                </a:solidFill>
                <a:latin typeface="verdana" panose="020B0604030504040204" pitchFamily="34" charset="0"/>
              </a:rPr>
              <a:t>static nested class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13329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static class i.e. created inside a class is called static nested class in java. 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cannot access non-static data members and methods. It can be accessed by outer class name.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can access static data members of outer class including private.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Static nested class cannot access non-static (instance) data member or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TestOuter2{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Inner{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"data is 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+data);}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TestOuter2.Inner.msg();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//no need to create the instance of static nested 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2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48640"/>
            <a:ext cx="10905309" cy="56283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/>
              <a:t>class Outer { </a:t>
            </a:r>
          </a:p>
          <a:p>
            <a:pPr marL="0" indent="0">
              <a:buNone/>
            </a:pPr>
            <a:r>
              <a:rPr lang="en-US" sz="4500" dirty="0"/>
              <a:t>private static void </a:t>
            </a:r>
            <a:r>
              <a:rPr lang="en-US" sz="4500" dirty="0" err="1"/>
              <a:t>outerMethod</a:t>
            </a:r>
            <a:r>
              <a:rPr lang="en-US" sz="4500" dirty="0"/>
              <a:t>() { </a:t>
            </a:r>
          </a:p>
          <a:p>
            <a:pPr marL="0" indent="0">
              <a:buNone/>
            </a:pPr>
            <a:r>
              <a:rPr lang="en-US" sz="4500" dirty="0"/>
              <a:t>	</a:t>
            </a:r>
            <a:r>
              <a:rPr lang="en-US" sz="4500" dirty="0" err="1"/>
              <a:t>System.out.println</a:t>
            </a:r>
            <a:r>
              <a:rPr lang="en-US" sz="4500" dirty="0"/>
              <a:t>("inside </a:t>
            </a:r>
            <a:r>
              <a:rPr lang="en-US" sz="4500" dirty="0" err="1"/>
              <a:t>outerMethod</a:t>
            </a:r>
            <a:r>
              <a:rPr lang="en-US" sz="4500" dirty="0"/>
              <a:t>"); </a:t>
            </a:r>
          </a:p>
          <a:p>
            <a:pPr marL="0" indent="0">
              <a:buNone/>
            </a:pPr>
            <a:r>
              <a:rPr lang="en-US" sz="4500" dirty="0"/>
              <a:t>} </a:t>
            </a:r>
          </a:p>
          <a:p>
            <a:pPr marL="0" indent="0">
              <a:buNone/>
            </a:pPr>
            <a:r>
              <a:rPr lang="en-US" sz="4500" dirty="0"/>
              <a:t>	</a:t>
            </a:r>
          </a:p>
          <a:p>
            <a:pPr marL="0" indent="0">
              <a:buNone/>
            </a:pPr>
            <a:r>
              <a:rPr lang="en-US" sz="4500" dirty="0"/>
              <a:t>// A static inner class </a:t>
            </a:r>
          </a:p>
          <a:p>
            <a:pPr marL="0" indent="0">
              <a:buNone/>
            </a:pPr>
            <a:r>
              <a:rPr lang="en-US" sz="4500" dirty="0"/>
              <a:t>static class Inner { </a:t>
            </a:r>
          </a:p>
          <a:p>
            <a:pPr marL="0" indent="0">
              <a:buNone/>
            </a:pPr>
            <a:r>
              <a:rPr lang="en-US" sz="4500" dirty="0"/>
              <a:t>	public static void main(String[] </a:t>
            </a:r>
            <a:r>
              <a:rPr lang="en-US" sz="4500" dirty="0" err="1"/>
              <a:t>args</a:t>
            </a:r>
            <a:r>
              <a:rPr lang="en-US" sz="4500" dirty="0"/>
              <a:t>) { </a:t>
            </a:r>
          </a:p>
          <a:p>
            <a:pPr marL="0" indent="0">
              <a:buNone/>
            </a:pPr>
            <a:r>
              <a:rPr lang="en-US" sz="4500" dirty="0"/>
              <a:t>		</a:t>
            </a:r>
            <a:r>
              <a:rPr lang="en-US" sz="4500" dirty="0" err="1"/>
              <a:t>System.out.println</a:t>
            </a:r>
            <a:r>
              <a:rPr lang="en-US" sz="4500" dirty="0"/>
              <a:t>("inside inner class Method"); </a:t>
            </a:r>
          </a:p>
          <a:p>
            <a:pPr marL="0" indent="0">
              <a:buNone/>
            </a:pPr>
            <a:r>
              <a:rPr lang="en-US" sz="4500" dirty="0"/>
              <a:t>		</a:t>
            </a:r>
            <a:r>
              <a:rPr lang="en-US" sz="4500" dirty="0" err="1"/>
              <a:t>outerMethod</a:t>
            </a:r>
            <a:r>
              <a:rPr lang="en-US" sz="4500" dirty="0"/>
              <a:t>(); </a:t>
            </a:r>
          </a:p>
          <a:p>
            <a:pPr marL="0" indent="0">
              <a:buNone/>
            </a:pPr>
            <a:r>
              <a:rPr lang="en-US" sz="4500" dirty="0"/>
              <a:t>	} </a:t>
            </a:r>
          </a:p>
          <a:p>
            <a:pPr marL="0" indent="0">
              <a:buNone/>
            </a:pPr>
            <a:r>
              <a:rPr lang="en-US" sz="4500" dirty="0"/>
              <a:t>} 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Nested Interface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48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Showable{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show();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Message{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TestNestedInterface1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Showable.Message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"Hello nested interface"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Showable.Message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message=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TestNestedInterface1();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upcasting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 here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message.msg();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Autofit/>
          </a:bodyPr>
          <a:lstStyle/>
          <a:p>
            <a:r>
              <a:rPr lang="en-US" sz="2800" b="1" u="sng" dirty="0"/>
              <a:t>local inner class with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002665"/>
            <a:ext cx="10607040" cy="52283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localInner2{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//instance variable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display(){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(value);}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Local 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l.msg();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localInner2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localInner2();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obj.display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6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Java inner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836024"/>
            <a:ext cx="11205754" cy="57116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inner 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 nested class is a class which is declared inside the class or interface.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inner classes to logically group classes and interfaces in one place so that it can be more readable and maintainable.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can access all the members of outer class including private data members and methods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Java_Outer_class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//code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Java_Inner_class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80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//code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basically three advantages of inner classes in java.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Nested classes represent a special type of relationship that is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access all the members (data members and methods) of outer class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including private.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Nested classes are used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more readable and maintainable 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logically group classes and interfaces in one place only.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requires less code to write.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521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solidFill>
                  <a:srgbClr val="000000"/>
                </a:solidFill>
                <a:latin typeface="verdana" panose="020B0604030504040204" pitchFamily="34" charset="0"/>
              </a:rPr>
              <a:t>types of nested classes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35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two types of nested classes non-static and static nested classes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non-static nested classes are also known as inner classes.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Non-static nested class (inner class)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Member inner class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Anonymous inner class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Local inner class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Static nested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3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A{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Inner{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"data is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+data);}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A();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in=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obj.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Inner();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in.msg();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2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Outer { </a:t>
            </a:r>
          </a:p>
          <a:p>
            <a:pPr marL="0" indent="0">
              <a:buNone/>
            </a:pPr>
            <a:r>
              <a:rPr lang="en-US" dirty="0"/>
              <a:t>// Simple nested inner class </a:t>
            </a:r>
          </a:p>
          <a:p>
            <a:pPr marL="0" indent="0">
              <a:buNone/>
            </a:pPr>
            <a:r>
              <a:rPr lang="en-US" dirty="0"/>
              <a:t>class Inner { </a:t>
            </a:r>
          </a:p>
          <a:p>
            <a:pPr marL="0" indent="0">
              <a:buNone/>
            </a:pPr>
            <a:r>
              <a:rPr lang="en-US" dirty="0"/>
              <a:t>	public void show()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a nested class method");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class Main { 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Outer.Inner</a:t>
            </a:r>
            <a:r>
              <a:rPr lang="en-US" dirty="0"/>
              <a:t> in = new Outer().new Inner();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in.show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1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394"/>
            <a:ext cx="10515600" cy="54715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Outer {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outerMethod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outerMethod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class Inner { 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("inside inner class Method");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9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7"/>
            <a:ext cx="10515600" cy="497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u="sng" dirty="0">
                <a:solidFill>
                  <a:srgbClr val="000000"/>
                </a:solidFill>
                <a:latin typeface="verdana" panose="020B0604030504040204" pitchFamily="34" charset="0"/>
              </a:rPr>
              <a:t>anonymous inner class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05"/>
            <a:ext cx="11009811" cy="559407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class that have no name is known as anonymous inner class in java. It should be used if you have to override method of class or interface. 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Anonymous inner class can be created by two ways: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Class (may be abstract or concrete).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Person{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eat();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A{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Person p=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Person(){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eat(){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"nice fruits"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p.eat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1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276"/>
            <a:ext cx="10474234" cy="605127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600" dirty="0"/>
              <a:t>class Demo { </a:t>
            </a:r>
          </a:p>
          <a:p>
            <a:pPr marL="0" indent="0">
              <a:buNone/>
            </a:pPr>
            <a:r>
              <a:rPr lang="en-US" sz="5600" dirty="0"/>
              <a:t>void show() { 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System.out.println</a:t>
            </a:r>
            <a:r>
              <a:rPr lang="en-US" sz="5600" dirty="0"/>
              <a:t>("</a:t>
            </a:r>
            <a:r>
              <a:rPr lang="en-US" sz="5600" dirty="0" err="1"/>
              <a:t>i</a:t>
            </a:r>
            <a:r>
              <a:rPr lang="en-US" sz="5600" dirty="0"/>
              <a:t> am in show method of super class"); </a:t>
            </a:r>
          </a:p>
          <a:p>
            <a:pPr marL="0" indent="0">
              <a:buNone/>
            </a:pPr>
            <a:r>
              <a:rPr lang="en-US" sz="5600" dirty="0"/>
              <a:t>} </a:t>
            </a:r>
          </a:p>
          <a:p>
            <a:pPr marL="0" indent="0">
              <a:buNone/>
            </a:pPr>
            <a:r>
              <a:rPr lang="en-US" sz="5600" dirty="0"/>
              <a:t>} </a:t>
            </a:r>
          </a:p>
          <a:p>
            <a:pPr marL="0" indent="0">
              <a:buNone/>
            </a:pPr>
            <a:r>
              <a:rPr lang="en-US" sz="5600" dirty="0"/>
              <a:t>class Flavor1Demo { 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// An anonymous class with Demo as base class </a:t>
            </a:r>
          </a:p>
          <a:p>
            <a:pPr marL="0" indent="0">
              <a:buNone/>
            </a:pPr>
            <a:r>
              <a:rPr lang="en-US" sz="5600" dirty="0"/>
              <a:t>static Demo d = new Demo() { </a:t>
            </a:r>
          </a:p>
          <a:p>
            <a:pPr marL="0" indent="0">
              <a:buNone/>
            </a:pPr>
            <a:r>
              <a:rPr lang="en-US" sz="5600" dirty="0"/>
              <a:t>	void show() { 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super.show</a:t>
            </a:r>
            <a:r>
              <a:rPr lang="en-US" sz="5600" dirty="0"/>
              <a:t>(); 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System.out.println</a:t>
            </a:r>
            <a:r>
              <a:rPr lang="en-US" sz="5600" dirty="0"/>
              <a:t>("</a:t>
            </a:r>
            <a:r>
              <a:rPr lang="en-US" sz="5600" dirty="0" err="1"/>
              <a:t>i</a:t>
            </a:r>
            <a:r>
              <a:rPr lang="en-US" sz="5600" dirty="0"/>
              <a:t> am in Flavor1Demo class"); </a:t>
            </a:r>
          </a:p>
          <a:p>
            <a:pPr marL="0" indent="0">
              <a:buNone/>
            </a:pPr>
            <a:r>
              <a:rPr lang="en-US" sz="5600" dirty="0"/>
              <a:t>	} </a:t>
            </a:r>
          </a:p>
          <a:p>
            <a:pPr marL="0" indent="0">
              <a:buNone/>
            </a:pPr>
            <a:r>
              <a:rPr lang="en-US" sz="5600" dirty="0"/>
              <a:t>}; </a:t>
            </a:r>
          </a:p>
          <a:p>
            <a:pPr marL="0" indent="0">
              <a:buNone/>
            </a:pPr>
            <a:r>
              <a:rPr lang="en-US" sz="5600" dirty="0"/>
              <a:t>public static void main(String[] </a:t>
            </a:r>
            <a:r>
              <a:rPr lang="en-US" sz="5600" dirty="0" err="1"/>
              <a:t>args</a:t>
            </a:r>
            <a:r>
              <a:rPr lang="en-US" sz="5600" dirty="0"/>
              <a:t>){ 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d.show</a:t>
            </a:r>
            <a:r>
              <a:rPr lang="en-US" sz="5600" dirty="0"/>
              <a:t>(); </a:t>
            </a:r>
          </a:p>
          <a:p>
            <a:pPr marL="0" indent="0">
              <a:buNone/>
            </a:pPr>
            <a:r>
              <a:rPr lang="en-US" sz="5600" dirty="0"/>
              <a:t>} 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7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000000"/>
                </a:solidFill>
                <a:latin typeface="verdana" panose="020B0604030504040204" pitchFamily="34" charset="0"/>
              </a:rPr>
              <a:t>local inner class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1042"/>
            <a:ext cx="11127377" cy="562020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class i.e. created inside a method is called local inner class in java. If you want to invoke the methods of local inner class, you must instantiate this class inside the method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class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A{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//instance variable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display(){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(data);}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Local 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l.msg();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();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obj.display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5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265</Words>
  <Application>Microsoft Office PowerPoint</Application>
  <PresentationFormat>Widescreen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verdana</vt:lpstr>
      <vt:lpstr>Office Theme</vt:lpstr>
      <vt:lpstr>Syllabus </vt:lpstr>
      <vt:lpstr>Java inner class</vt:lpstr>
      <vt:lpstr>types of nested classes</vt:lpstr>
      <vt:lpstr>PowerPoint Presentation</vt:lpstr>
      <vt:lpstr>PowerPoint Presentation</vt:lpstr>
      <vt:lpstr>PowerPoint Presentation</vt:lpstr>
      <vt:lpstr>anonymous inner class</vt:lpstr>
      <vt:lpstr>PowerPoint Presentation</vt:lpstr>
      <vt:lpstr>local inner class</vt:lpstr>
      <vt:lpstr>PowerPoint Presentation</vt:lpstr>
      <vt:lpstr>static nested class</vt:lpstr>
      <vt:lpstr>PowerPoint Presentation</vt:lpstr>
      <vt:lpstr>PowerPoint Presentation</vt:lpstr>
      <vt:lpstr>Nested Interface</vt:lpstr>
      <vt:lpstr>local inner class with local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Prakash GL</cp:lastModifiedBy>
  <cp:revision>29</cp:revision>
  <dcterms:created xsi:type="dcterms:W3CDTF">2019-08-28T09:53:40Z</dcterms:created>
  <dcterms:modified xsi:type="dcterms:W3CDTF">2019-10-03T04:25:39Z</dcterms:modified>
</cp:coreProperties>
</file>