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1C3C00-ABE7-4DEA-8AE3-D9B20388B89E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0AE3A3-CC78-43F5-9D4E-2E7368DE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6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00-ABE7-4DEA-8AE3-D9B20388B89E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E3A3-CC78-43F5-9D4E-2E7368DE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00-ABE7-4DEA-8AE3-D9B20388B89E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E3A3-CC78-43F5-9D4E-2E7368DE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00-ABE7-4DEA-8AE3-D9B20388B89E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E3A3-CC78-43F5-9D4E-2E7368DE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D1C3C00-ABE7-4DEA-8AE3-D9B20388B89E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30AE3A3-CC78-43F5-9D4E-2E7368DE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4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00-ABE7-4DEA-8AE3-D9B20388B89E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E3A3-CC78-43F5-9D4E-2E7368DE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00-ABE7-4DEA-8AE3-D9B20388B89E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E3A3-CC78-43F5-9D4E-2E7368DE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00-ABE7-4DEA-8AE3-D9B20388B89E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E3A3-CC78-43F5-9D4E-2E7368DE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00-ABE7-4DEA-8AE3-D9B20388B89E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E3A3-CC78-43F5-9D4E-2E7368DE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C00-ABE7-4DEA-8AE3-D9B20388B89E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0AE3A3-CC78-43F5-9D4E-2E7368DE73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091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D1C3C00-ABE7-4DEA-8AE3-D9B20388B89E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0AE3A3-CC78-43F5-9D4E-2E7368DE73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785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1C3C00-ABE7-4DEA-8AE3-D9B20388B89E}" type="datetimeFigureOut">
              <a:rPr lang="en-US" smtClean="0"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0AE3A3-CC78-43F5-9D4E-2E7368DE7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58832"/>
            <a:ext cx="9144000" cy="2387600"/>
          </a:xfrm>
        </p:spPr>
        <p:txBody>
          <a:bodyPr/>
          <a:lstStyle/>
          <a:p>
            <a:r>
              <a:rPr lang="en-US" sz="5400" b="1" i="1" dirty="0" err="1">
                <a:solidFill>
                  <a:schemeClr val="accent6">
                    <a:lumMod val="75000"/>
                  </a:schemeClr>
                </a:solidFill>
              </a:rPr>
              <a:t>Leadsoft</a:t>
            </a:r>
            <a:r>
              <a:rPr lang="en-US" sz="5400" b="1" i="1" dirty="0"/>
              <a:t> </a:t>
            </a:r>
            <a:r>
              <a:rPr lang="en-US" sz="5400" b="1" i="1" dirty="0">
                <a:solidFill>
                  <a:srgbClr val="00B050"/>
                </a:solidFill>
              </a:rPr>
              <a:t>Bangladesh</a:t>
            </a:r>
            <a:r>
              <a:rPr lang="en-US" sz="5400" b="1" i="1" dirty="0"/>
              <a:t> </a:t>
            </a:r>
            <a:r>
              <a:rPr lang="en-US" sz="5400" b="1" i="1" dirty="0">
                <a:solidFill>
                  <a:srgbClr val="7030A0"/>
                </a:solidFill>
              </a:rPr>
              <a:t>Limited</a:t>
            </a:r>
            <a:r>
              <a:rPr lang="en-US" sz="5400" b="1" i="1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480560"/>
            <a:ext cx="9070848" cy="1071154"/>
          </a:xfrm>
        </p:spPr>
        <p:txBody>
          <a:bodyPr>
            <a:normAutofit/>
          </a:bodyPr>
          <a:lstStyle/>
          <a:p>
            <a:r>
              <a:rPr lang="en-US" dirty="0"/>
              <a:t>NAZMUL AHASAN</a:t>
            </a:r>
          </a:p>
          <a:p>
            <a:r>
              <a:rPr lang="en-US" dirty="0"/>
              <a:t>ID:UG02-40-15-038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EMAIL</a:t>
            </a:r>
            <a:r>
              <a:rPr lang="en-US" dirty="0"/>
              <a:t>:ahsansohel777@gmail.com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1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LeadSoft</a:t>
            </a:r>
            <a:r>
              <a:rPr lang="en-US" dirty="0"/>
              <a:t> Bangladesh Limited has been a foremost information technology service provider in Bangladesh since 1999. The software company is Bangladesh’s largest provider of IT/</a:t>
            </a:r>
            <a:r>
              <a:rPr lang="en-US" dirty="0" err="1"/>
              <a:t>ITeS</a:t>
            </a:r>
            <a:r>
              <a:rPr lang="en-US" dirty="0"/>
              <a:t> solutions. After successfully delivering a variety of goods and services, </a:t>
            </a:r>
            <a:r>
              <a:rPr lang="en-US" dirty="0" err="1"/>
              <a:t>LeadSoft</a:t>
            </a:r>
            <a:r>
              <a:rPr lang="en-US" dirty="0"/>
              <a:t> has expanded its focus to include the outsourcing of professional resources to meet any IT requirement.</a:t>
            </a:r>
          </a:p>
          <a:p>
            <a:r>
              <a:rPr lang="en-US" dirty="0" err="1"/>
              <a:t>LeadSoft</a:t>
            </a:r>
            <a:r>
              <a:rPr lang="en-US" dirty="0"/>
              <a:t> has recently embraced disruptive technologies like </a:t>
            </a:r>
            <a:r>
              <a:rPr lang="en-US" dirty="0" err="1"/>
              <a:t>Blockchain</a:t>
            </a:r>
            <a:r>
              <a:rPr lang="en-US" dirty="0"/>
              <a:t>, </a:t>
            </a:r>
            <a:r>
              <a:rPr lang="en-US" dirty="0" err="1"/>
              <a:t>IoT</a:t>
            </a:r>
            <a:r>
              <a:rPr lang="en-US" dirty="0"/>
              <a:t>, and AI. </a:t>
            </a:r>
            <a:r>
              <a:rPr lang="en-US" dirty="0" err="1"/>
              <a:t>LeadSoft</a:t>
            </a:r>
            <a:r>
              <a:rPr lang="en-US" dirty="0"/>
              <a:t> is now one of Bangladesh’s leading ICT Solution Providers, and a preferred IT partner for managing people, process, and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2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07999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US" sz="4000" b="1" i="1" dirty="0">
                <a:solidFill>
                  <a:srgbClr val="0070C0"/>
                </a:solidFill>
              </a:rPr>
              <a:t>1.What is this company works for?</a:t>
            </a:r>
            <a:br>
              <a:rPr lang="en-US" sz="4000" b="1" i="1" dirty="0">
                <a:solidFill>
                  <a:srgbClr val="0070C0"/>
                </a:solidFill>
              </a:rPr>
            </a:br>
            <a:endParaRPr lang="en-US" sz="40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LeadSoft</a:t>
            </a:r>
            <a:r>
              <a:rPr lang="en-US" dirty="0"/>
              <a:t> works for designs, develops, implements, and maintains business applications for both domestic and international markets. </a:t>
            </a:r>
            <a:r>
              <a:rPr lang="en-US" dirty="0" err="1"/>
              <a:t>LeadSoft</a:t>
            </a:r>
            <a:r>
              <a:rPr lang="en-US" dirty="0"/>
              <a:t> supplies Core Banking Solution (</a:t>
            </a:r>
            <a:r>
              <a:rPr lang="en-US" dirty="0" err="1"/>
              <a:t>BankUltimus</a:t>
            </a:r>
            <a:r>
              <a:rPr lang="en-US" dirty="0"/>
              <a:t>) to the Banking Industry. </a:t>
            </a:r>
            <a:r>
              <a:rPr lang="en-US" dirty="0" err="1"/>
              <a:t>LeadSoft</a:t>
            </a:r>
            <a:r>
              <a:rPr lang="en-US" dirty="0"/>
              <a:t> also caters to non-banking financial institutions, agent banking, capital markets, life insurance, and enterprise resource planning (ERP).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1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0070C0"/>
                </a:solidFill>
              </a:rPr>
              <a:t>2.Which type of company they are?</a:t>
            </a:r>
            <a:br>
              <a:rPr lang="en-US" sz="4000" b="1" i="1" dirty="0">
                <a:solidFill>
                  <a:srgbClr val="0070C0"/>
                </a:solidFill>
              </a:rPr>
            </a:br>
            <a:endParaRPr lang="en-US" sz="40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LeadSoft</a:t>
            </a:r>
            <a:r>
              <a:rPr lang="en-US" dirty="0"/>
              <a:t> Bangladesh Limited is Bangladesh’s top IT/</a:t>
            </a:r>
            <a:r>
              <a:rPr lang="en-US" dirty="0" err="1"/>
              <a:t>ITeS</a:t>
            </a:r>
            <a:r>
              <a:rPr lang="en-US" dirty="0"/>
              <a:t> solution </a:t>
            </a:r>
            <a:r>
              <a:rPr lang="en-US" dirty="0" err="1"/>
              <a:t>provider.It</a:t>
            </a:r>
            <a:r>
              <a:rPr lang="en-US" dirty="0"/>
              <a:t> is private type of company.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9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1" dirty="0">
                <a:solidFill>
                  <a:srgbClr val="0070C0"/>
                </a:solidFill>
              </a:rPr>
              <a:t>3.What is the main objective of this company?</a:t>
            </a:r>
            <a:br>
              <a:rPr lang="en-US" sz="4000" b="1" i="1" dirty="0">
                <a:solidFill>
                  <a:srgbClr val="0070C0"/>
                </a:solidFill>
              </a:rPr>
            </a:br>
            <a:endParaRPr lang="en-US" sz="40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They have a diverse group of qualified personnel, including Microsoft MVPs, MCPs, MCTSs, and CEHs, among others. They have Project Managers, </a:t>
            </a:r>
            <a:r>
              <a:rPr lang="en-US" dirty="0" err="1"/>
              <a:t>IoT</a:t>
            </a:r>
            <a:r>
              <a:rPr lang="en-US" dirty="0"/>
              <a:t> Experts, Software Engineers, Software Architects, Quality Assurance Experts, </a:t>
            </a:r>
            <a:r>
              <a:rPr lang="en-US" dirty="0" err="1"/>
              <a:t>Blockchain</a:t>
            </a:r>
            <a:r>
              <a:rPr lang="en-US" dirty="0"/>
              <a:t> Experts, UI/UX Designers, Machine Learning and Artificial Intelligence Experts, and more  team.</a:t>
            </a:r>
            <a:endParaRPr lang="en-US" sz="2400" dirty="0"/>
          </a:p>
          <a:p>
            <a:r>
              <a:rPr lang="en-US" dirty="0"/>
              <a:t> The main objective of this company are-</a:t>
            </a:r>
            <a:endParaRPr lang="en-US" sz="2400" dirty="0"/>
          </a:p>
          <a:p>
            <a:pPr lvl="2"/>
            <a:r>
              <a:rPr lang="en-US" dirty="0"/>
              <a:t>Organizational Resource Planning</a:t>
            </a:r>
            <a:endParaRPr lang="en-US" sz="1800" dirty="0"/>
          </a:p>
          <a:p>
            <a:pPr lvl="2"/>
            <a:r>
              <a:rPr lang="en-US" dirty="0"/>
              <a:t>Capital Markets And Insurance</a:t>
            </a:r>
            <a:endParaRPr lang="en-US" sz="1800" dirty="0"/>
          </a:p>
          <a:p>
            <a:pPr lvl="2"/>
            <a:r>
              <a:rPr lang="en-US" dirty="0"/>
              <a:t>Solutions for Core Banking</a:t>
            </a:r>
            <a:endParaRPr lang="en-US" sz="1800" dirty="0"/>
          </a:p>
          <a:p>
            <a:pPr lvl="2"/>
            <a:r>
              <a:rPr lang="en-US" dirty="0"/>
              <a:t>Analytics And Data Warehouse</a:t>
            </a:r>
            <a:endParaRPr lang="en-US" sz="1800" dirty="0"/>
          </a:p>
          <a:p>
            <a:pPr lvl="2"/>
            <a:r>
              <a:rPr lang="en-US" dirty="0"/>
              <a:t>Development of Applications</a:t>
            </a:r>
            <a:endParaRPr lang="en-US" sz="1800" dirty="0"/>
          </a:p>
          <a:p>
            <a:pPr lvl="2"/>
            <a:r>
              <a:rPr lang="en-US" dirty="0"/>
              <a:t>Outsourcing of Resources</a:t>
            </a:r>
            <a:endParaRPr lang="en-US" sz="1800" dirty="0"/>
          </a:p>
          <a:p>
            <a:pPr lvl="2"/>
            <a:r>
              <a:rPr lang="en-US" dirty="0"/>
              <a:t>Fintech Implementations</a:t>
            </a:r>
            <a:endParaRPr lang="en-US" sz="1800" dirty="0"/>
          </a:p>
          <a:p>
            <a:pPr lvl="2"/>
            <a:r>
              <a:rPr lang="en-US" dirty="0"/>
              <a:t>Development of the </a:t>
            </a:r>
            <a:r>
              <a:rPr lang="en-US" dirty="0" err="1"/>
              <a:t>Blockchain</a:t>
            </a:r>
            <a:endParaRPr lang="en-US" sz="1800" dirty="0"/>
          </a:p>
          <a:p>
            <a:pPr lvl="2"/>
            <a:r>
              <a:rPr lang="en-US" dirty="0"/>
              <a:t>Development Of The Internet Of Things</a:t>
            </a:r>
            <a:endParaRPr lang="en-US" sz="1800" dirty="0"/>
          </a:p>
          <a:p>
            <a:pPr lvl="2"/>
            <a:r>
              <a:rPr lang="en-US" dirty="0"/>
              <a:t>Intelligence Artificial</a:t>
            </a:r>
            <a:endParaRPr lang="en-US" sz="1800" dirty="0"/>
          </a:p>
          <a:p>
            <a:pPr lvl="2"/>
            <a:r>
              <a:rPr lang="en-US" dirty="0"/>
              <a:t>Development of Mobile Applications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4.What are the department and clients area of that company?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and clients area of that company are-</a:t>
            </a:r>
            <a:endParaRPr lang="en-US" sz="2000" dirty="0"/>
          </a:p>
          <a:p>
            <a:pPr lvl="2"/>
            <a:r>
              <a:rPr lang="en-US" dirty="0"/>
              <a:t>USA</a:t>
            </a:r>
            <a:endParaRPr lang="en-US" sz="1800" dirty="0"/>
          </a:p>
          <a:p>
            <a:pPr lvl="2"/>
            <a:r>
              <a:rPr lang="en-US" dirty="0"/>
              <a:t>CANADA</a:t>
            </a:r>
            <a:endParaRPr lang="en-US" sz="1800" dirty="0"/>
          </a:p>
          <a:p>
            <a:pPr lvl="2"/>
            <a:r>
              <a:rPr lang="en-US" dirty="0"/>
              <a:t>UK</a:t>
            </a:r>
            <a:endParaRPr lang="en-US" sz="1800" dirty="0"/>
          </a:p>
          <a:p>
            <a:pPr lvl="2"/>
            <a:r>
              <a:rPr lang="en-US" dirty="0"/>
              <a:t>DENMARK</a:t>
            </a:r>
            <a:endParaRPr lang="en-US" sz="1800" dirty="0"/>
          </a:p>
          <a:p>
            <a:pPr lvl="2"/>
            <a:r>
              <a:rPr lang="en-US" dirty="0"/>
              <a:t>KSA</a:t>
            </a:r>
            <a:endParaRPr lang="en-US" sz="1800" dirty="0"/>
          </a:p>
          <a:p>
            <a:pPr lvl="2"/>
            <a:r>
              <a:rPr lang="en-US" dirty="0"/>
              <a:t>SUDAN</a:t>
            </a:r>
            <a:endParaRPr lang="en-US" sz="1800" dirty="0"/>
          </a:p>
          <a:p>
            <a:pPr lvl="2"/>
            <a:r>
              <a:rPr lang="en-US" dirty="0"/>
              <a:t>BHUTAN</a:t>
            </a:r>
            <a:endParaRPr lang="en-US" sz="1800" dirty="0"/>
          </a:p>
          <a:p>
            <a:pPr lvl="2"/>
            <a:r>
              <a:rPr lang="en-US" dirty="0"/>
              <a:t>JAPAN</a:t>
            </a:r>
            <a:endParaRPr lang="en-US" sz="1800" dirty="0"/>
          </a:p>
          <a:p>
            <a:pPr lvl="2"/>
            <a:r>
              <a:rPr lang="en-US" dirty="0"/>
              <a:t>BANGLADESH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1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5.As a candidate what type of requirements you need from fresher to senior level?</a:t>
            </a:r>
            <a:br>
              <a:rPr lang="en-US" sz="2800" b="1" i="1" dirty="0">
                <a:solidFill>
                  <a:srgbClr val="0070C0"/>
                </a:solidFill>
              </a:rPr>
            </a:b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Educational Requirements</a:t>
            </a:r>
            <a:endParaRPr lang="en-US" dirty="0"/>
          </a:p>
          <a:p>
            <a:pPr lvl="0"/>
            <a:r>
              <a:rPr lang="en-US" dirty="0"/>
              <a:t>B.Sc. or M.Sc. in Computer Science.</a:t>
            </a:r>
          </a:p>
          <a:p>
            <a:pPr lvl="0"/>
            <a:r>
              <a:rPr lang="en-US" dirty="0"/>
              <a:t>Advanced certifications by CISCO, Microsoft etc. are preferable.</a:t>
            </a:r>
          </a:p>
          <a:p>
            <a:r>
              <a:rPr lang="en-US" b="1" dirty="0"/>
              <a:t>Additional Job Requirements </a:t>
            </a:r>
            <a:endParaRPr lang="en-US" dirty="0"/>
          </a:p>
          <a:p>
            <a:pPr lvl="0"/>
            <a:r>
              <a:rPr lang="en-US" dirty="0"/>
              <a:t>Proven working experience in Software Development and System Analysis.</a:t>
            </a:r>
          </a:p>
          <a:p>
            <a:pPr lvl="0"/>
            <a:r>
              <a:rPr lang="en-US" dirty="0"/>
              <a:t>Should be capable to lead a team.</a:t>
            </a:r>
          </a:p>
          <a:p>
            <a:pPr lvl="0"/>
            <a:r>
              <a:rPr lang="en-US" dirty="0"/>
              <a:t>Excellent problem solving ability.</a:t>
            </a:r>
          </a:p>
          <a:p>
            <a:pPr lvl="0"/>
            <a:r>
              <a:rPr lang="en-US" dirty="0"/>
              <a:t>Well conversant with </a:t>
            </a:r>
            <a:r>
              <a:rPr lang="en-US" dirty="0" err="1"/>
              <a:t>ASP.Net</a:t>
            </a:r>
            <a:r>
              <a:rPr lang="en-US" dirty="0"/>
              <a:t>, C#, PHP, SSIS.</a:t>
            </a:r>
          </a:p>
          <a:p>
            <a:pPr lvl="0"/>
            <a:r>
              <a:rPr lang="en-US" dirty="0"/>
              <a:t>Ability to analyze and suggest updated technology for software development.</a:t>
            </a:r>
          </a:p>
          <a:p>
            <a:pPr lvl="0"/>
            <a:r>
              <a:rPr lang="en-US" dirty="0"/>
              <a:t>Should have the mindset to work within and outside the organization.</a:t>
            </a:r>
          </a:p>
          <a:p>
            <a:pPr lvl="0"/>
            <a:r>
              <a:rPr lang="en-US" dirty="0"/>
              <a:t>Excellent communication skill in English.</a:t>
            </a:r>
          </a:p>
          <a:p>
            <a:pPr lvl="0"/>
            <a:r>
              <a:rPr lang="en-US" dirty="0"/>
              <a:t>Need to be smart, energetic, patient and confident to take up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8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525" y="469628"/>
            <a:ext cx="10515600" cy="1633492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6.What are the advantages </a:t>
            </a:r>
            <a:r>
              <a:rPr lang="en-US" sz="3200" b="1" i="1" dirty="0" smtClean="0">
                <a:solidFill>
                  <a:srgbClr val="0070C0"/>
                </a:solidFill>
              </a:rPr>
              <a:t>and disadvantages </a:t>
            </a:r>
            <a:r>
              <a:rPr lang="en-US" sz="3200" b="1" i="1" dirty="0">
                <a:solidFill>
                  <a:srgbClr val="0070C0"/>
                </a:solidFill>
              </a:rPr>
              <a:t>of that company?</a:t>
            </a:r>
            <a:r>
              <a:rPr lang="en-US" sz="3200" dirty="0">
                <a:solidFill>
                  <a:srgbClr val="0070C0"/>
                </a:solidFill>
              </a:rPr>
              <a:t/>
            </a:r>
            <a:br>
              <a:rPr lang="en-US" sz="3200" dirty="0">
                <a:solidFill>
                  <a:srgbClr val="0070C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02673"/>
            <a:ext cx="10058400" cy="465037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Advantages:</a:t>
            </a:r>
            <a:endParaRPr lang="en-US" dirty="0"/>
          </a:p>
          <a:p>
            <a:pPr lvl="2"/>
            <a:r>
              <a:rPr lang="en-US" dirty="0"/>
              <a:t>They work for Organizational Resource Planning</a:t>
            </a:r>
            <a:endParaRPr lang="en-US" sz="1800" dirty="0"/>
          </a:p>
          <a:p>
            <a:pPr lvl="2"/>
            <a:r>
              <a:rPr lang="en-US" dirty="0"/>
              <a:t>They have Solutions for Core Banking</a:t>
            </a:r>
            <a:endParaRPr lang="en-US" sz="1800" dirty="0"/>
          </a:p>
          <a:p>
            <a:pPr lvl="2"/>
            <a:r>
              <a:rPr lang="en-US" dirty="0"/>
              <a:t>They have Analytics And Data Warehouse</a:t>
            </a:r>
            <a:endParaRPr lang="en-US" sz="1800" dirty="0"/>
          </a:p>
          <a:p>
            <a:pPr lvl="2"/>
            <a:r>
              <a:rPr lang="en-US" dirty="0"/>
              <a:t>Working for Development of Applications</a:t>
            </a:r>
            <a:endParaRPr lang="en-US" sz="1800" dirty="0"/>
          </a:p>
          <a:p>
            <a:pPr lvl="2"/>
            <a:r>
              <a:rPr lang="en-US" dirty="0"/>
              <a:t>Working for Outsourcing of Resources for young guys.</a:t>
            </a:r>
            <a:endParaRPr lang="en-US" sz="1800" dirty="0"/>
          </a:p>
          <a:p>
            <a:pPr lvl="2"/>
            <a:r>
              <a:rPr lang="en-US" dirty="0"/>
              <a:t>Development of the </a:t>
            </a:r>
            <a:r>
              <a:rPr lang="en-US" dirty="0" err="1"/>
              <a:t>Blockchain</a:t>
            </a:r>
            <a:endParaRPr lang="en-US" sz="1800" dirty="0"/>
          </a:p>
          <a:p>
            <a:pPr lvl="2"/>
            <a:r>
              <a:rPr lang="en-US" dirty="0"/>
              <a:t>Development Of The Internet Of Things</a:t>
            </a:r>
            <a:endParaRPr lang="en-US" sz="1800" dirty="0"/>
          </a:p>
          <a:p>
            <a:pPr lvl="2"/>
            <a:r>
              <a:rPr lang="en-US" dirty="0"/>
              <a:t>Intelligence Artificial for the </a:t>
            </a:r>
            <a:r>
              <a:rPr lang="en-US" dirty="0" err="1"/>
              <a:t>expart</a:t>
            </a:r>
            <a:r>
              <a:rPr lang="en-US" dirty="0"/>
              <a:t> </a:t>
            </a:r>
            <a:r>
              <a:rPr lang="en-US" dirty="0" err="1"/>
              <a:t>lable</a:t>
            </a:r>
            <a:r>
              <a:rPr lang="en-US" dirty="0"/>
              <a:t>.</a:t>
            </a:r>
            <a:endParaRPr lang="en-US" sz="1800" dirty="0"/>
          </a:p>
          <a:p>
            <a:pPr lvl="2"/>
            <a:r>
              <a:rPr lang="en-US" dirty="0"/>
              <a:t>Development of Mobile Applications</a:t>
            </a:r>
            <a:endParaRPr lang="en-US" sz="1800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Disadvantages:</a:t>
            </a:r>
            <a:endParaRPr lang="en-US" dirty="0"/>
          </a:p>
          <a:p>
            <a:pPr lvl="2"/>
            <a:r>
              <a:rPr lang="en-US" dirty="0"/>
              <a:t>Costs and expenses for merger may be higher than liquidation.</a:t>
            </a:r>
            <a:endParaRPr lang="en-US" sz="1800" dirty="0"/>
          </a:p>
          <a:p>
            <a:pPr lvl="2"/>
            <a:r>
              <a:rPr lang="en-US" dirty="0"/>
              <a:t>In order to merge companies, approval from the court is needed. </a:t>
            </a:r>
            <a:endParaRPr lang="en-US" sz="1800" dirty="0"/>
          </a:p>
          <a:p>
            <a:pPr lvl="2"/>
            <a:r>
              <a:rPr lang="en-US" dirty="0"/>
              <a:t>In merger creditors approval is mandatory. Hence, the creditors can protest the merger of companies. </a:t>
            </a:r>
            <a:endParaRPr lang="en-US" sz="1800" dirty="0"/>
          </a:p>
          <a:p>
            <a:pPr lvl="2"/>
            <a:r>
              <a:rPr lang="en-US" dirty="0"/>
              <a:t>The merged company may face employee issues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55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</TotalTime>
  <Words>434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Leadsoft Bangladesh Limited  </vt:lpstr>
      <vt:lpstr>PowerPoint Presentation</vt:lpstr>
      <vt:lpstr>1.What is this company works for? </vt:lpstr>
      <vt:lpstr>2.Which type of company they are? </vt:lpstr>
      <vt:lpstr>3.What is the main objective of this company? </vt:lpstr>
      <vt:lpstr>4.What are the department and clients area of that company? </vt:lpstr>
      <vt:lpstr>5.As a candidate what type of requirements you need from fresher to senior level? </vt:lpstr>
      <vt:lpstr>6.What are the advantages and disadvantages of that company?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Leadsoft Bangladesh Limited</dc:title>
  <dc:creator>Windows User</dc:creator>
  <cp:lastModifiedBy>Windows User</cp:lastModifiedBy>
  <cp:revision>3</cp:revision>
  <dcterms:created xsi:type="dcterms:W3CDTF">2021-09-16T03:32:01Z</dcterms:created>
  <dcterms:modified xsi:type="dcterms:W3CDTF">2021-09-16T03:44:29Z</dcterms:modified>
</cp:coreProperties>
</file>