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7" r:id="rId3"/>
    <p:sldId id="258" r:id="rId4"/>
    <p:sldId id="259" r:id="rId5"/>
    <p:sldId id="260" r:id="rId6"/>
    <p:sldId id="261" r:id="rId7"/>
    <p:sldId id="269" r:id="rId8"/>
    <p:sldId id="268" r:id="rId9"/>
    <p:sldId id="270" r:id="rId10"/>
    <p:sldId id="271" r:id="rId11"/>
    <p:sldId id="272"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146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36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09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34930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886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77833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69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5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26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26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4775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solidFill>
                  <a:srgbClr val="7030A0"/>
                </a:solidFill>
              </a:rPr>
              <a:t>PROJECT PROPOSAL</a:t>
            </a:r>
            <a:r>
              <a:rPr lang="en-US" dirty="0" smtClean="0">
                <a:solidFill>
                  <a:srgbClr val="7030A0"/>
                </a:solidFill>
              </a:rPr>
              <a:t/>
            </a:r>
            <a:br>
              <a:rPr lang="en-US" dirty="0" smtClean="0">
                <a:solidFill>
                  <a:srgbClr val="7030A0"/>
                </a:solidFill>
              </a:rPr>
            </a:br>
            <a:r>
              <a:rPr lang="en-US" sz="6000" b="1" dirty="0" smtClean="0">
                <a:solidFill>
                  <a:schemeClr val="accent1">
                    <a:lumMod val="75000"/>
                  </a:schemeClr>
                </a:solidFill>
              </a:rPr>
              <a:t>E</a:t>
            </a:r>
            <a:r>
              <a:rPr lang="en-US" dirty="0" smtClean="0">
                <a:solidFill>
                  <a:srgbClr val="FF0000"/>
                </a:solidFill>
              </a:rPr>
              <a:t>-</a:t>
            </a:r>
            <a:r>
              <a:rPr lang="en-US" dirty="0" smtClean="0">
                <a:solidFill>
                  <a:srgbClr val="00B0F0"/>
                </a:solidFill>
              </a:rPr>
              <a:t>FOOD ORDER SYSTEM</a:t>
            </a:r>
            <a:endParaRPr lang="en-US" dirty="0">
              <a:solidFill>
                <a:srgbClr val="00B0F0"/>
              </a:solidFill>
            </a:endParaRPr>
          </a:p>
        </p:txBody>
      </p:sp>
      <p:sp>
        <p:nvSpPr>
          <p:cNvPr id="3" name="Subtitle 2"/>
          <p:cNvSpPr>
            <a:spLocks noGrp="1"/>
          </p:cNvSpPr>
          <p:nvPr>
            <p:ph type="subTitle" idx="1"/>
          </p:nvPr>
        </p:nvSpPr>
        <p:spPr/>
        <p:txBody>
          <a:bodyPr>
            <a:normAutofit/>
          </a:bodyPr>
          <a:lstStyle/>
          <a:p>
            <a:r>
              <a:rPr lang="en-US" dirty="0" smtClean="0"/>
              <a:t>NAZMUL AHASAN</a:t>
            </a:r>
          </a:p>
          <a:p>
            <a:r>
              <a:rPr lang="en-US" dirty="0" smtClean="0"/>
              <a:t>ID:UG02-40-15-038</a:t>
            </a:r>
          </a:p>
          <a:p>
            <a:r>
              <a:rPr lang="en-US" sz="1400" i="1" dirty="0" smtClean="0">
                <a:solidFill>
                  <a:srgbClr val="FF0000"/>
                </a:solidFill>
              </a:rPr>
              <a:t>EMAIL</a:t>
            </a:r>
            <a:r>
              <a:rPr lang="en-US" dirty="0" smtClean="0"/>
              <a:t>:ahsansohel777@gmail.com</a:t>
            </a:r>
            <a:endParaRPr lang="en-US" dirty="0"/>
          </a:p>
        </p:txBody>
      </p:sp>
    </p:spTree>
    <p:extLst>
      <p:ext uri="{BB962C8B-B14F-4D97-AF65-F5344CB8AC3E}">
        <p14:creationId xmlns:p14="http://schemas.microsoft.com/office/powerpoint/2010/main" val="126396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The Web Ordering System</a:t>
            </a:r>
          </a:p>
        </p:txBody>
      </p:sp>
      <p:sp>
        <p:nvSpPr>
          <p:cNvPr id="3" name="Content Placeholder 2"/>
          <p:cNvSpPr>
            <a:spLocks noGrp="1"/>
          </p:cNvSpPr>
          <p:nvPr>
            <p:ph idx="1"/>
          </p:nvPr>
        </p:nvSpPr>
        <p:spPr>
          <a:xfrm>
            <a:off x="1024128" y="1828801"/>
            <a:ext cx="10967575" cy="5029200"/>
          </a:xfrm>
        </p:spPr>
        <p:txBody>
          <a:bodyPr>
            <a:normAutofit fontScale="85000" lnSpcReduction="20000"/>
          </a:bodyPr>
          <a:lstStyle/>
          <a:p>
            <a:r>
              <a:rPr lang="en-US" dirty="0"/>
              <a:t> Users of the web ordering system, namely restaurant customers, must be provided the following functionality</a:t>
            </a:r>
            <a:r>
              <a:rPr lang="en-US" dirty="0" smtClean="0"/>
              <a:t>:</a:t>
            </a:r>
          </a:p>
          <a:p>
            <a:pPr>
              <a:buFont typeface="Wingdings" panose="05000000000000000000" pitchFamily="2" charset="2"/>
              <a:buChar char="v"/>
            </a:pPr>
            <a:r>
              <a:rPr lang="en-US" dirty="0" smtClean="0"/>
              <a:t> Create </a:t>
            </a:r>
            <a:r>
              <a:rPr lang="en-US" dirty="0"/>
              <a:t>an account</a:t>
            </a:r>
            <a:r>
              <a:rPr lang="en-US" dirty="0" smtClean="0"/>
              <a:t>.</a:t>
            </a:r>
          </a:p>
          <a:p>
            <a:pPr>
              <a:buFont typeface="Wingdings" panose="05000000000000000000" pitchFamily="2" charset="2"/>
              <a:buChar char="v"/>
            </a:pPr>
            <a:r>
              <a:rPr lang="en-US" dirty="0" smtClean="0"/>
              <a:t> Manage </a:t>
            </a:r>
            <a:r>
              <a:rPr lang="en-US" dirty="0"/>
              <a:t>their account</a:t>
            </a:r>
            <a:r>
              <a:rPr lang="en-US" dirty="0" smtClean="0"/>
              <a:t>.</a:t>
            </a:r>
          </a:p>
          <a:p>
            <a:pPr>
              <a:buFont typeface="Wingdings" panose="05000000000000000000" pitchFamily="2" charset="2"/>
              <a:buChar char="v"/>
            </a:pPr>
            <a:r>
              <a:rPr lang="en-US" dirty="0" smtClean="0"/>
              <a:t> Log </a:t>
            </a:r>
            <a:r>
              <a:rPr lang="en-US" dirty="0"/>
              <a:t>in to the system</a:t>
            </a:r>
            <a:r>
              <a:rPr lang="en-US" dirty="0" smtClean="0"/>
              <a:t>.</a:t>
            </a:r>
          </a:p>
          <a:p>
            <a:pPr>
              <a:buFont typeface="Wingdings" panose="05000000000000000000" pitchFamily="2" charset="2"/>
              <a:buChar char="v"/>
            </a:pPr>
            <a:r>
              <a:rPr lang="en-US" dirty="0" smtClean="0"/>
              <a:t>Navigate </a:t>
            </a:r>
            <a:r>
              <a:rPr lang="en-US" dirty="0"/>
              <a:t>the restaurant’s menu</a:t>
            </a:r>
            <a:r>
              <a:rPr lang="en-US" dirty="0" smtClean="0"/>
              <a:t>.</a:t>
            </a:r>
          </a:p>
          <a:p>
            <a:pPr>
              <a:buFont typeface="Wingdings" panose="05000000000000000000" pitchFamily="2" charset="2"/>
              <a:buChar char="v"/>
            </a:pPr>
            <a:r>
              <a:rPr lang="en-US" dirty="0" smtClean="0"/>
              <a:t>Select </a:t>
            </a:r>
            <a:r>
              <a:rPr lang="en-US" dirty="0"/>
              <a:t>an item from the menu</a:t>
            </a:r>
            <a:r>
              <a:rPr lang="en-US" dirty="0" smtClean="0"/>
              <a:t>.</a:t>
            </a:r>
          </a:p>
          <a:p>
            <a:pPr>
              <a:buFont typeface="Wingdings" panose="05000000000000000000" pitchFamily="2" charset="2"/>
              <a:buChar char="v"/>
            </a:pPr>
            <a:r>
              <a:rPr lang="en-US" dirty="0" smtClean="0"/>
              <a:t>Customize </a:t>
            </a:r>
            <a:r>
              <a:rPr lang="en-US" dirty="0"/>
              <a:t>options for a selected item</a:t>
            </a:r>
            <a:r>
              <a:rPr lang="en-US" dirty="0" smtClean="0"/>
              <a:t>.</a:t>
            </a:r>
          </a:p>
          <a:p>
            <a:pPr>
              <a:buFont typeface="Wingdings" panose="05000000000000000000" pitchFamily="2" charset="2"/>
              <a:buChar char="v"/>
            </a:pPr>
            <a:r>
              <a:rPr lang="en-US" dirty="0" smtClean="0"/>
              <a:t>Add </a:t>
            </a:r>
            <a:r>
              <a:rPr lang="en-US" dirty="0"/>
              <a:t>an item to their current order</a:t>
            </a:r>
            <a:r>
              <a:rPr lang="en-US" dirty="0" smtClean="0"/>
              <a:t>.</a:t>
            </a:r>
          </a:p>
          <a:p>
            <a:pPr>
              <a:buFont typeface="Wingdings" panose="05000000000000000000" pitchFamily="2" charset="2"/>
              <a:buChar char="v"/>
            </a:pPr>
            <a:r>
              <a:rPr lang="en-US" dirty="0" smtClean="0"/>
              <a:t>Review </a:t>
            </a:r>
            <a:r>
              <a:rPr lang="en-US" dirty="0"/>
              <a:t>their current order</a:t>
            </a:r>
            <a:r>
              <a:rPr lang="en-US" dirty="0" smtClean="0"/>
              <a:t>.</a:t>
            </a:r>
          </a:p>
          <a:p>
            <a:pPr>
              <a:buFont typeface="Wingdings" panose="05000000000000000000" pitchFamily="2" charset="2"/>
              <a:buChar char="v"/>
            </a:pPr>
            <a:r>
              <a:rPr lang="en-US" dirty="0" smtClean="0"/>
              <a:t>Remove </a:t>
            </a:r>
            <a:r>
              <a:rPr lang="en-US" dirty="0"/>
              <a:t>an item/remove all items from their current order</a:t>
            </a:r>
            <a:r>
              <a:rPr lang="en-US" dirty="0" smtClean="0"/>
              <a:t>.</a:t>
            </a:r>
          </a:p>
          <a:p>
            <a:pPr>
              <a:buFont typeface="Wingdings" panose="05000000000000000000" pitchFamily="2" charset="2"/>
              <a:buChar char="v"/>
            </a:pPr>
            <a:r>
              <a:rPr lang="en-US" dirty="0" smtClean="0"/>
              <a:t>Provide </a:t>
            </a:r>
            <a:r>
              <a:rPr lang="en-US" dirty="0"/>
              <a:t>delivery and payment details</a:t>
            </a:r>
            <a:r>
              <a:rPr lang="en-US" dirty="0" smtClean="0"/>
              <a:t>.</a:t>
            </a:r>
          </a:p>
          <a:p>
            <a:pPr>
              <a:buFont typeface="Wingdings" panose="05000000000000000000" pitchFamily="2" charset="2"/>
              <a:buChar char="v"/>
            </a:pPr>
            <a:r>
              <a:rPr lang="en-US" dirty="0" smtClean="0"/>
              <a:t>Place </a:t>
            </a:r>
            <a:r>
              <a:rPr lang="en-US" dirty="0"/>
              <a:t>an order</a:t>
            </a:r>
            <a:r>
              <a:rPr lang="en-US" dirty="0" smtClean="0"/>
              <a:t>.</a:t>
            </a:r>
          </a:p>
          <a:p>
            <a:pPr>
              <a:buFont typeface="Wingdings" panose="05000000000000000000" pitchFamily="2" charset="2"/>
              <a:buChar char="v"/>
            </a:pPr>
            <a:r>
              <a:rPr lang="en-US" dirty="0" smtClean="0"/>
              <a:t>Receive </a:t>
            </a:r>
            <a:r>
              <a:rPr lang="en-US" dirty="0"/>
              <a:t>confirmation in the form of an order number.</a:t>
            </a:r>
          </a:p>
        </p:txBody>
      </p:sp>
    </p:spTree>
    <p:extLst>
      <p:ext uri="{BB962C8B-B14F-4D97-AF65-F5344CB8AC3E}">
        <p14:creationId xmlns:p14="http://schemas.microsoft.com/office/powerpoint/2010/main" val="180769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Requirements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575" y="2286000"/>
            <a:ext cx="6324987" cy="4022725"/>
          </a:xfrm>
        </p:spPr>
      </p:pic>
    </p:spTree>
    <p:extLst>
      <p:ext uri="{BB962C8B-B14F-4D97-AF65-F5344CB8AC3E}">
        <p14:creationId xmlns:p14="http://schemas.microsoft.com/office/powerpoint/2010/main" val="234693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701" y="1489166"/>
            <a:ext cx="7322635" cy="4990011"/>
          </a:xfrm>
        </p:spPr>
      </p:pic>
    </p:spTree>
    <p:extLst>
      <p:ext uri="{BB962C8B-B14F-4D97-AF65-F5344CB8AC3E}">
        <p14:creationId xmlns:p14="http://schemas.microsoft.com/office/powerpoint/2010/main" val="74118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a:t>
            </a:r>
            <a:r>
              <a:rPr lang="en-US" sz="6000" i="1" dirty="0" smtClean="0">
                <a:solidFill>
                  <a:srgbClr val="92D050"/>
                </a:solidFill>
              </a:rPr>
              <a:t>WELCOME</a:t>
            </a:r>
            <a:endParaRPr lang="en-US" sz="6000" i="1" dirty="0">
              <a:solidFill>
                <a:srgbClr val="92D050"/>
              </a:solidFill>
            </a:endParaRPr>
          </a:p>
        </p:txBody>
      </p:sp>
      <p:sp>
        <p:nvSpPr>
          <p:cNvPr id="7" name="Content Placeholder 6"/>
          <p:cNvSpPr>
            <a:spLocks noGrp="1"/>
          </p:cNvSpPr>
          <p:nvPr>
            <p:ph idx="1"/>
          </p:nvPr>
        </p:nvSpPr>
        <p:spPr>
          <a:xfrm>
            <a:off x="1024128" y="4271554"/>
            <a:ext cx="9720073" cy="1005840"/>
          </a:xfrm>
        </p:spPr>
        <p:txBody>
          <a:bodyPr>
            <a:normAutofit/>
          </a:bodyPr>
          <a:lstStyle/>
          <a:p>
            <a:pPr algn="ctr"/>
            <a:r>
              <a:rPr lang="en-US" sz="4800" dirty="0" smtClean="0"/>
              <a:t>  </a:t>
            </a:r>
            <a:r>
              <a:rPr lang="en-US" sz="4800" dirty="0" smtClean="0">
                <a:solidFill>
                  <a:schemeClr val="accent1">
                    <a:lumMod val="75000"/>
                  </a:schemeClr>
                </a:solidFill>
              </a:rPr>
              <a:t>e</a:t>
            </a:r>
            <a:r>
              <a:rPr lang="en-US" sz="4800" dirty="0" smtClean="0"/>
              <a:t>-FOOD ORDER SYSTEM</a:t>
            </a:r>
            <a:endParaRPr lang="en-US" sz="4800" dirty="0"/>
          </a:p>
        </p:txBody>
      </p:sp>
    </p:spTree>
    <p:extLst>
      <p:ext uri="{BB962C8B-B14F-4D97-AF65-F5344CB8AC3E}">
        <p14:creationId xmlns:p14="http://schemas.microsoft.com/office/powerpoint/2010/main" val="104427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Abstract</a:t>
            </a:r>
            <a:r>
              <a:rPr lang="en-US" dirty="0"/>
              <a:t> </a:t>
            </a:r>
          </a:p>
        </p:txBody>
      </p:sp>
      <p:sp>
        <p:nvSpPr>
          <p:cNvPr id="5" name="Content Placeholder 4"/>
          <p:cNvSpPr>
            <a:spLocks noGrp="1"/>
          </p:cNvSpPr>
          <p:nvPr>
            <p:ph idx="1"/>
          </p:nvPr>
        </p:nvSpPr>
        <p:spPr/>
        <p:txBody>
          <a:bodyPr>
            <a:normAutofit/>
          </a:bodyPr>
          <a:lstStyle/>
          <a:p>
            <a:r>
              <a:rPr lang="en-US" sz="2400" b="1" dirty="0" smtClean="0"/>
              <a:t>e-commerce</a:t>
            </a:r>
            <a:r>
              <a:rPr lang="en-US" dirty="0"/>
              <a:t> refers to the purchase and sale of goods and/or services via Internet</a:t>
            </a:r>
            <a:r>
              <a:rPr lang="en-US" b="1" dirty="0"/>
              <a:t>. </a:t>
            </a:r>
            <a:r>
              <a:rPr lang="en-US" b="1" dirty="0" smtClean="0"/>
              <a:t>e-Food </a:t>
            </a:r>
            <a:r>
              <a:rPr lang="en-US" dirty="0"/>
              <a:t>Ordering System is a part of e-commerce. </a:t>
            </a:r>
            <a:r>
              <a:rPr lang="en-US" b="1" dirty="0" smtClean="0"/>
              <a:t>E-FOOD </a:t>
            </a:r>
            <a:r>
              <a:rPr lang="en-US" b="1" dirty="0"/>
              <a:t>ORDER SYSTEM </a:t>
            </a:r>
            <a:r>
              <a:rPr lang="en-US" dirty="0"/>
              <a:t>is a website designed primarily for use in the food delivery industry. Through these services restaurants can sell and distribute their resources at minimal resource usage effectively with high profits by gaining the customer trust. This Online food order system database will be helpful for the business owners to extend their business just by placing the orders online and not visiting the restaurant.</a:t>
            </a:r>
          </a:p>
          <a:p>
            <a:endParaRPr lang="en-US" dirty="0"/>
          </a:p>
        </p:txBody>
      </p:sp>
    </p:spTree>
    <p:extLst>
      <p:ext uri="{BB962C8B-B14F-4D97-AF65-F5344CB8AC3E}">
        <p14:creationId xmlns:p14="http://schemas.microsoft.com/office/powerpoint/2010/main" val="160476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59090"/>
            <a:ext cx="9720072" cy="1499616"/>
          </a:xfrm>
        </p:spPr>
        <p:txBody>
          <a:bodyPr/>
          <a:lstStyle/>
          <a:p>
            <a:r>
              <a:rPr lang="en-US" dirty="0">
                <a:solidFill>
                  <a:schemeClr val="accent6"/>
                </a:solidFill>
              </a:rPr>
              <a:t>Introduction</a:t>
            </a:r>
          </a:p>
        </p:txBody>
      </p:sp>
      <p:sp>
        <p:nvSpPr>
          <p:cNvPr id="5" name="Content Placeholder 4"/>
          <p:cNvSpPr>
            <a:spLocks noGrp="1"/>
          </p:cNvSpPr>
          <p:nvPr>
            <p:ph idx="1"/>
          </p:nvPr>
        </p:nvSpPr>
        <p:spPr>
          <a:xfrm>
            <a:off x="1024128" y="1711233"/>
            <a:ext cx="10510375" cy="4924697"/>
          </a:xfrm>
        </p:spPr>
        <p:txBody>
          <a:bodyPr>
            <a:normAutofit/>
          </a:bodyPr>
          <a:lstStyle/>
          <a:p>
            <a:r>
              <a:rPr lang="en-US" dirty="0"/>
              <a:t>It is known globally that, in today’s market, it is extremely difficult to start a new small-scale business and live-through the competition from the well-established and settled owners. In fast paced time of today, when everyone is squeezed for time, the majority of people are finicky when it comes to placing a food order. The customers of today are not only attracted because placing an order online is very convenient but also because they have visibility into the items offered, price and extremely simplified navigation for the </a:t>
            </a:r>
            <a:r>
              <a:rPr lang="en-US" dirty="0" smtClean="0"/>
              <a:t>order.</a:t>
            </a:r>
          </a:p>
          <a:p>
            <a:r>
              <a:rPr lang="en-US" dirty="0" smtClean="0"/>
              <a:t>Online </a:t>
            </a:r>
            <a:r>
              <a:rPr lang="en-US" dirty="0"/>
              <a:t>ordering system that I am proposing here, greatly simplifies the ordering process for both the customer and the restaurant.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confusion</a:t>
            </a:r>
          </a:p>
        </p:txBody>
      </p:sp>
    </p:spTree>
    <p:extLst>
      <p:ext uri="{BB962C8B-B14F-4D97-AF65-F5344CB8AC3E}">
        <p14:creationId xmlns:p14="http://schemas.microsoft.com/office/powerpoint/2010/main" val="426282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786384"/>
            <a:ext cx="9720072" cy="1499616"/>
          </a:xfrm>
        </p:spPr>
        <p:txBody>
          <a:bodyPr/>
          <a:lstStyle/>
          <a:p>
            <a:r>
              <a:rPr lang="en-US" dirty="0">
                <a:solidFill>
                  <a:schemeClr val="accent6">
                    <a:lumMod val="75000"/>
                  </a:schemeClr>
                </a:solidFill>
              </a:rPr>
              <a:t>Objective</a:t>
            </a:r>
          </a:p>
        </p:txBody>
      </p:sp>
      <p:sp>
        <p:nvSpPr>
          <p:cNvPr id="5" name="Content Placeholder 4"/>
          <p:cNvSpPr>
            <a:spLocks noGrp="1"/>
          </p:cNvSpPr>
          <p:nvPr>
            <p:ph idx="1"/>
          </p:nvPr>
        </p:nvSpPr>
        <p:spPr>
          <a:xfrm>
            <a:off x="841248" y="2286000"/>
            <a:ext cx="9720073" cy="4023360"/>
          </a:xfrm>
        </p:spPr>
        <p:txBody>
          <a:bodyPr/>
          <a:lstStyle/>
          <a:p>
            <a:pPr marL="0" indent="0">
              <a:buNone/>
            </a:pPr>
            <a:endParaRPr lang="en-US" dirty="0" smtClean="0"/>
          </a:p>
          <a:p>
            <a:r>
              <a:rPr lang="en-US" dirty="0"/>
              <a:t>The main objective of the </a:t>
            </a:r>
            <a:r>
              <a:rPr lang="en-US" dirty="0" smtClean="0"/>
              <a:t>project </a:t>
            </a:r>
            <a:r>
              <a:rPr lang="en-US" dirty="0"/>
              <a:t>is to learn and implement a real-time </a:t>
            </a:r>
            <a:r>
              <a:rPr lang="en-US" dirty="0" smtClean="0"/>
              <a:t>website </a:t>
            </a:r>
            <a:r>
              <a:rPr lang="en-US" dirty="0"/>
              <a:t>for Online-Food Ordering System. The project, concentrates on taking orders, streamlining the orders to a specified restaurant and billing. This </a:t>
            </a:r>
            <a:r>
              <a:rPr lang="en-US" dirty="0" smtClean="0"/>
              <a:t>site </a:t>
            </a:r>
            <a:r>
              <a:rPr lang="en-US" dirty="0"/>
              <a:t>will be a great solution for many start-up food business, they can just start initially with less funds by posting their menu online with this </a:t>
            </a:r>
            <a:r>
              <a:rPr lang="en-US" dirty="0" smtClean="0"/>
              <a:t>website.</a:t>
            </a:r>
            <a:endParaRPr lang="en-US" dirty="0"/>
          </a:p>
          <a:p>
            <a:endParaRPr lang="en-US" dirty="0"/>
          </a:p>
        </p:txBody>
      </p:sp>
    </p:spTree>
    <p:extLst>
      <p:ext uri="{BB962C8B-B14F-4D97-AF65-F5344CB8AC3E}">
        <p14:creationId xmlns:p14="http://schemas.microsoft.com/office/powerpoint/2010/main" val="138067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Features</a:t>
            </a:r>
          </a:p>
        </p:txBody>
      </p:sp>
      <p:sp>
        <p:nvSpPr>
          <p:cNvPr id="5" name="Content Placeholder 4"/>
          <p:cNvSpPr>
            <a:spLocks noGrp="1"/>
          </p:cNvSpPr>
          <p:nvPr>
            <p:ph idx="1"/>
          </p:nvPr>
        </p:nvSpPr>
        <p:spPr/>
        <p:txBody>
          <a:bodyPr/>
          <a:lstStyle/>
          <a:p>
            <a:pPr lvl="0">
              <a:buFont typeface="Wingdings" panose="05000000000000000000" pitchFamily="2" charset="2"/>
              <a:buChar char="v"/>
            </a:pPr>
            <a:r>
              <a:rPr lang="en-US" dirty="0" smtClean="0"/>
              <a:t>Providing single platform for customers’ orders and restaurants.</a:t>
            </a:r>
          </a:p>
          <a:p>
            <a:pPr lvl="0">
              <a:buFont typeface="Wingdings" panose="05000000000000000000" pitchFamily="2" charset="2"/>
              <a:buChar char="v"/>
            </a:pPr>
            <a:r>
              <a:rPr lang="en-US" dirty="0" smtClean="0"/>
              <a:t>Online </a:t>
            </a:r>
            <a:r>
              <a:rPr lang="en-US" dirty="0"/>
              <a:t>menu with multiple food varieties.</a:t>
            </a:r>
          </a:p>
          <a:p>
            <a:pPr lvl="0">
              <a:buFont typeface="Wingdings" panose="05000000000000000000" pitchFamily="2" charset="2"/>
              <a:buChar char="v"/>
            </a:pPr>
            <a:r>
              <a:rPr lang="en-US" dirty="0"/>
              <a:t>Easy access for the customers to place and receive orders.</a:t>
            </a:r>
          </a:p>
          <a:p>
            <a:pPr lvl="0">
              <a:buFont typeface="Wingdings" panose="05000000000000000000" pitchFamily="2" charset="2"/>
              <a:buChar char="v"/>
            </a:pPr>
            <a:r>
              <a:rPr lang="en-US" dirty="0"/>
              <a:t>Providing the payment gateway for the restaurant</a:t>
            </a:r>
          </a:p>
          <a:p>
            <a:pPr lvl="0">
              <a:buFont typeface="Wingdings" panose="05000000000000000000" pitchFamily="2" charset="2"/>
              <a:buChar char="v"/>
            </a:pPr>
            <a:r>
              <a:rPr lang="en-US" dirty="0"/>
              <a:t>Check the review of the restaurant before ordering.</a:t>
            </a:r>
          </a:p>
          <a:p>
            <a:pPr lvl="0">
              <a:buFont typeface="Wingdings" panose="05000000000000000000" pitchFamily="2" charset="2"/>
              <a:buChar char="v"/>
            </a:pPr>
            <a:r>
              <a:rPr lang="en-US" dirty="0"/>
              <a:t>Notifying the customer with actual order time and expected delivery time.</a:t>
            </a:r>
          </a:p>
          <a:p>
            <a:pPr lvl="0">
              <a:buFont typeface="Wingdings" panose="05000000000000000000" pitchFamily="2" charset="2"/>
              <a:buChar char="v"/>
            </a:pPr>
            <a:r>
              <a:rPr lang="en-US" dirty="0" smtClean="0"/>
              <a:t>Restaurant can Track the employee details.</a:t>
            </a:r>
            <a:endParaRPr lang="en-US" dirty="0"/>
          </a:p>
        </p:txBody>
      </p:sp>
    </p:spTree>
    <p:extLst>
      <p:ext uri="{BB962C8B-B14F-4D97-AF65-F5344CB8AC3E}">
        <p14:creationId xmlns:p14="http://schemas.microsoft.com/office/powerpoint/2010/main" val="30985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78251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System and software requirements</a:t>
            </a:r>
          </a:p>
        </p:txBody>
      </p:sp>
      <p:sp>
        <p:nvSpPr>
          <p:cNvPr id="3" name="Content Placeholder 2"/>
          <p:cNvSpPr>
            <a:spLocks noGrp="1"/>
          </p:cNvSpPr>
          <p:nvPr>
            <p:ph idx="1"/>
          </p:nvPr>
        </p:nvSpPr>
        <p:spPr/>
        <p:txBody>
          <a:bodyPr>
            <a:normAutofit lnSpcReduction="10000"/>
          </a:bodyPr>
          <a:lstStyle/>
          <a:p>
            <a:r>
              <a:rPr lang="en-US" dirty="0"/>
              <a:t>Hardware/Software Interface</a:t>
            </a:r>
            <a:r>
              <a:rPr lang="en-US" dirty="0" smtClean="0"/>
              <a:t>:</a:t>
            </a:r>
          </a:p>
          <a:p>
            <a:r>
              <a:rPr lang="en-US" dirty="0" smtClean="0"/>
              <a:t>•This </a:t>
            </a:r>
            <a:r>
              <a:rPr lang="en-US" dirty="0"/>
              <a:t>section lists the minimum hardware and software requirements needed to run the system efficiently</a:t>
            </a:r>
            <a:r>
              <a:rPr lang="en-US" dirty="0" smtClean="0"/>
              <a:t>.</a:t>
            </a:r>
          </a:p>
          <a:p>
            <a:r>
              <a:rPr lang="en-US" dirty="0" smtClean="0"/>
              <a:t>Hardware </a:t>
            </a:r>
            <a:r>
              <a:rPr lang="en-US" dirty="0"/>
              <a:t>Interface</a:t>
            </a:r>
            <a:r>
              <a:rPr lang="en-US" dirty="0" smtClean="0"/>
              <a:t>:</a:t>
            </a:r>
          </a:p>
          <a:p>
            <a:r>
              <a:rPr lang="en-US" dirty="0" smtClean="0"/>
              <a:t>• </a:t>
            </a:r>
            <a:r>
              <a:rPr lang="en-US" dirty="0"/>
              <a:t>Pentium </a:t>
            </a:r>
            <a:r>
              <a:rPr lang="en-US" dirty="0" smtClean="0"/>
              <a:t>Processor</a:t>
            </a:r>
          </a:p>
          <a:p>
            <a:r>
              <a:rPr lang="en-US" dirty="0" smtClean="0"/>
              <a:t>• </a:t>
            </a:r>
            <a:r>
              <a:rPr lang="en-US" dirty="0"/>
              <a:t>60 MB of free hard-drive </a:t>
            </a:r>
            <a:r>
              <a:rPr lang="en-US" dirty="0" smtClean="0"/>
              <a:t>space</a:t>
            </a:r>
          </a:p>
          <a:p>
            <a:r>
              <a:rPr lang="en-US" dirty="0" smtClean="0"/>
              <a:t>• </a:t>
            </a:r>
            <a:r>
              <a:rPr lang="en-US" dirty="0"/>
              <a:t>128 MB of </a:t>
            </a:r>
            <a:r>
              <a:rPr lang="en-US" dirty="0" smtClean="0"/>
              <a:t>RAM</a:t>
            </a:r>
          </a:p>
          <a:p>
            <a:r>
              <a:rPr lang="en-US" dirty="0" smtClean="0"/>
              <a:t>Software </a:t>
            </a:r>
            <a:r>
              <a:rPr lang="en-US" dirty="0"/>
              <a:t>Interface</a:t>
            </a:r>
            <a:r>
              <a:rPr lang="en-US" dirty="0" smtClean="0"/>
              <a:t>:</a:t>
            </a:r>
          </a:p>
          <a:p>
            <a:r>
              <a:rPr lang="en-US" dirty="0" smtClean="0"/>
              <a:t>• </a:t>
            </a:r>
            <a:r>
              <a:rPr lang="en-US" dirty="0"/>
              <a:t>Operating System: Windows (Vista/7 or above).</a:t>
            </a:r>
          </a:p>
        </p:txBody>
      </p:sp>
    </p:spTree>
    <p:extLst>
      <p:ext uri="{BB962C8B-B14F-4D97-AF65-F5344CB8AC3E}">
        <p14:creationId xmlns:p14="http://schemas.microsoft.com/office/powerpoint/2010/main" val="265460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System Model</a:t>
            </a:r>
          </a:p>
        </p:txBody>
      </p:sp>
      <p:sp>
        <p:nvSpPr>
          <p:cNvPr id="3" name="Content Placeholder 2"/>
          <p:cNvSpPr>
            <a:spLocks noGrp="1"/>
          </p:cNvSpPr>
          <p:nvPr>
            <p:ph idx="1"/>
          </p:nvPr>
        </p:nvSpPr>
        <p:spPr/>
        <p:txBody>
          <a:bodyPr/>
          <a:lstStyle/>
          <a:p>
            <a:r>
              <a:rPr lang="en-US" dirty="0"/>
              <a:t>The structure of the system can be divided into three main logical components. The first component must provide some form of menu management, allowing the restaurant to control what can be ordered by customers. The second component is the web ordering system and provides the functionality for customers to place their order and supply all necessary details. The third and final logical component is the order retrieval system. Used by the restaurant to keep track of all orders which have been placed, this component takes care of retrieving and displaying order information, as well as updating orders which have already been processed.</a:t>
            </a:r>
          </a:p>
        </p:txBody>
      </p:sp>
    </p:spTree>
    <p:extLst>
      <p:ext uri="{BB962C8B-B14F-4D97-AF65-F5344CB8AC3E}">
        <p14:creationId xmlns:p14="http://schemas.microsoft.com/office/powerpoint/2010/main" val="619900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305</TotalTime>
  <Words>643</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Tw Cen MT</vt:lpstr>
      <vt:lpstr>Tw Cen MT Condensed</vt:lpstr>
      <vt:lpstr>Wingdings</vt:lpstr>
      <vt:lpstr>Wingdings 3</vt:lpstr>
      <vt:lpstr>Integral</vt:lpstr>
      <vt:lpstr>PROJECT PROPOSAL E-FOOD ORDER SYSTEM</vt:lpstr>
      <vt:lpstr>                             WELCOME</vt:lpstr>
      <vt:lpstr>Abstract </vt:lpstr>
      <vt:lpstr>Introduction</vt:lpstr>
      <vt:lpstr>Objective</vt:lpstr>
      <vt:lpstr>Features</vt:lpstr>
      <vt:lpstr>PowerPoint Presentation</vt:lpstr>
      <vt:lpstr>System and software requirements</vt:lpstr>
      <vt:lpstr>System Model</vt:lpstr>
      <vt:lpstr>The Web Ordering System</vt:lpstr>
      <vt:lpstr>Program Requirements </vt:lpstr>
      <vt:lpstr>Activity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FOOD ORDER SYSTEM</dc:title>
  <dc:creator>User</dc:creator>
  <cp:lastModifiedBy>Windows User</cp:lastModifiedBy>
  <cp:revision>13</cp:revision>
  <dcterms:created xsi:type="dcterms:W3CDTF">2021-07-13T10:28:26Z</dcterms:created>
  <dcterms:modified xsi:type="dcterms:W3CDTF">2021-07-26T05:29:21Z</dcterms:modified>
</cp:coreProperties>
</file>