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sense_hat import SenseHat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time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sense = SenseHat()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sys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True: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acceleration = sense.get_accelerometer_raw()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x = acceleration['x']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y = acceleration['y']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z = acceleration['z']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if x &gt; y and x &gt; z: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sense.show_letter("X")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if z &gt; y and z &gt; y: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sense.show_letter("Z")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else: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sense.show_letter("Y")	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x = round(x, 2)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y = round(y, 2)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z = round(z, 2)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time.sleep(.75)	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print("x={0}, y={1}, z = {2}".format(x, y, z))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7.jpg"/><Relationship Id="rId6" Type="http://schemas.openxmlformats.org/officeDocument/2006/relationships/image" Target="../media/image10.jpg"/><Relationship Id="rId7" Type="http://schemas.openxmlformats.org/officeDocument/2006/relationships/image" Target="../media/image8.png"/><Relationship Id="rId8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3.png"/><Relationship Id="rId5" Type="http://schemas.openxmlformats.org/officeDocument/2006/relationships/image" Target="../media/image1.jpg"/><Relationship Id="rId6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0" y="0"/>
            <a:ext cx="3692100" cy="4218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Motorcycle Protection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Project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141" y="0"/>
            <a:ext cx="545186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Main Goals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Notification if motorcycle is tipped over.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Notification if motorcycle is moved.</a:t>
            </a:r>
          </a:p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n" sz="2400"/>
              <a:t>User can get current GPS Cords by use of an IoT button.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Stretch Goals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Rain notification </a:t>
            </a:r>
            <a:r>
              <a:rPr lang="en" sz="2400"/>
              <a:t>using</a:t>
            </a:r>
            <a:r>
              <a:rPr lang="en" sz="2400"/>
              <a:t> barometric </a:t>
            </a:r>
            <a:r>
              <a:rPr lang="en" sz="2400"/>
              <a:t>pressure</a:t>
            </a:r>
            <a:r>
              <a:rPr lang="en" sz="2400"/>
              <a:t>.</a:t>
            </a:r>
          </a:p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n" sz="2400"/>
              <a:t>Horn Activation on IoT long press.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2744301" cy="274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6000" y="0"/>
            <a:ext cx="3704626" cy="25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076450"/>
            <a:ext cx="440055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2250" y="2265625"/>
            <a:ext cx="2688700" cy="26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8150" y="0"/>
            <a:ext cx="2582000" cy="24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6105700" y="2265625"/>
            <a:ext cx="7743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800">
                <a:solidFill>
                  <a:srgbClr val="242729"/>
                </a:solidFill>
                <a:highlight>
                  <a:srgbClr val="FFFFFF"/>
                </a:highlight>
              </a:rPr>
              <a:t>gpsd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674425" y="75375"/>
            <a:ext cx="132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SENSEHAT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707875" y="2744300"/>
            <a:ext cx="15930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Python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7156750" y="75375"/>
            <a:ext cx="1006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Amazon Lambda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12775" y="377975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For Power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5250" y="3323825"/>
            <a:ext cx="1928753" cy="1819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00" y="1017725"/>
            <a:ext cx="28384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5" y="3275975"/>
            <a:ext cx="1867525" cy="18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4379" y="3049424"/>
            <a:ext cx="2219628" cy="20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3299" y="3915700"/>
            <a:ext cx="1597501" cy="1075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Shape 89"/>
          <p:cNvCxnSpPr>
            <a:stCxn id="86" idx="0"/>
            <a:endCxn id="85" idx="1"/>
          </p:cNvCxnSpPr>
          <p:nvPr/>
        </p:nvCxnSpPr>
        <p:spPr>
          <a:xfrm flipH="1" rot="10800000">
            <a:off x="979838" y="1822475"/>
            <a:ext cx="2115000" cy="14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>
            <a:stCxn id="87" idx="0"/>
            <a:endCxn id="85" idx="3"/>
          </p:cNvCxnSpPr>
          <p:nvPr/>
        </p:nvCxnSpPr>
        <p:spPr>
          <a:xfrm rot="10800000">
            <a:off x="5933294" y="1822724"/>
            <a:ext cx="2100900" cy="12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>
            <a:stCxn id="85" idx="3"/>
            <a:endCxn id="87" idx="0"/>
          </p:cNvCxnSpPr>
          <p:nvPr/>
        </p:nvCxnSpPr>
        <p:spPr>
          <a:xfrm>
            <a:off x="5933150" y="1822588"/>
            <a:ext cx="2100900" cy="12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>
            <a:stCxn id="87" idx="1"/>
            <a:endCxn id="88" idx="3"/>
          </p:cNvCxnSpPr>
          <p:nvPr/>
        </p:nvCxnSpPr>
        <p:spPr>
          <a:xfrm flipH="1">
            <a:off x="5350879" y="4096462"/>
            <a:ext cx="1573500" cy="3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Interface.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inputs their email address before </a:t>
            </a:r>
            <a:r>
              <a:rPr lang="en"/>
              <a:t>installation</a:t>
            </a:r>
            <a:r>
              <a:rPr lang="en"/>
              <a:t> on motorcycle. 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Activated during RPi start up, User </a:t>
            </a:r>
            <a:r>
              <a:rPr lang="en"/>
              <a:t>receives</a:t>
            </a:r>
            <a:r>
              <a:rPr lang="en"/>
              <a:t> </a:t>
            </a:r>
            <a:r>
              <a:rPr lang="en"/>
              <a:t>confirmation</a:t>
            </a:r>
            <a:r>
              <a:rPr lang="en"/>
              <a:t> email.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</a:t>
            </a:r>
            <a:r>
              <a:rPr lang="en"/>
              <a:t>receives</a:t>
            </a:r>
            <a:r>
              <a:rPr lang="en"/>
              <a:t> email when RPi sense abnormal </a:t>
            </a:r>
            <a:r>
              <a:rPr lang="en"/>
              <a:t>measurements</a:t>
            </a:r>
            <a:r>
              <a:rPr lang="en"/>
              <a:t>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User r</a:t>
            </a:r>
            <a:r>
              <a:rPr lang="en"/>
              <a:t>eceives</a:t>
            </a:r>
            <a:r>
              <a:rPr lang="en"/>
              <a:t> GPS cords, on IoT button press.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from sense_hat import SenseHat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import time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sense = SenseHat()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import sys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while True: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acceleration = sense.get_accelerometer_raw()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x = acceleration['x']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y = acceleration['y']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z = acceleration['z']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if x &gt; y and x &gt; z: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sense.show_letter("X")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if z &gt; y and z &gt; y: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sense.show_letter("Z")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else: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sense.show_letter("Y")	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x = round(x, 2)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y = round(y, 2)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z = round(z, 2)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time.sleep(.75)	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print("x={0}, y={1}, z = {2}".format(x, y, z))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9500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9600"/>
              <a:t>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Security Concerns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Secure</a:t>
            </a:r>
            <a:r>
              <a:rPr lang="en"/>
              <a:t> the RPi.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Hide it on the motorcycle, protect the power source.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925" y="2140350"/>
            <a:ext cx="3923075" cy="294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740" y="2140350"/>
            <a:ext cx="3006910" cy="300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Milestones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Nov 14 -&gt; Parts bought and proof of concept complete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Nov 21 -&gt; Email notification of abnormal acceleration readings, Construction Doc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Nov 28 -&gt; Device sends gps coordinates upon abnormal acceleration readings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 4 -&gt; Device sends gps coordinates upon IOT Button click</a:t>
            </a:r>
          </a:p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lang="en"/>
              <a:t>Dec 12 -&gt; Project and all documentation complete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9600"/>
              <a:t>Q&amp;A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