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8FDFD-449A-4498-9499-B298FC78D7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80A9E-B109-431E-BF5B-FBFA76D430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DF8CA2-2AA0-4CD2-ABCA-00C6AB8C41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16399BE3-D00D-41FA-BD43-4846EC7098EE}" type="slidenum"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64DEFC22-46B1-4874-A6B3-52E52BA86C48}" type="slidenum"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163332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0000" strike="noStrike" u="none">
                <a:solidFill>
                  <a:srgbClr val="000000"/>
                </a:solidFill>
                <a:uFillTx/>
                <a:latin typeface="Book Antiqua"/>
              </a:rPr>
              <a:t> </a:t>
            </a:r>
            <a:r>
              <a:rPr b="1" lang="en-GB" sz="10000" strike="noStrike" u="none">
                <a:solidFill>
                  <a:srgbClr val="000000"/>
                </a:solidFill>
                <a:uFillTx/>
                <a:latin typeface="Book Antiqua"/>
              </a:rPr>
              <a:t>Laziness...</a:t>
            </a:r>
            <a:endParaRPr b="0" lang="en-GB" sz="10000" strike="noStrike" u="none">
              <a:solidFill>
                <a:srgbClr val="000000"/>
              </a:solidFill>
              <a:uFillTx/>
              <a:latin typeface="Book Antiqu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356360" y="414000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Linux Libertine G"/>
              </a:rPr>
              <a:t>Made by Ádám Ancsin</a:t>
            </a:r>
            <a:endParaRPr b="0" lang="en-GB" sz="2800" strike="noStrike" u="none">
              <a:solidFill>
                <a:srgbClr val="000000"/>
              </a:solidFill>
              <a:uFillTx/>
              <a:latin typeface="Linux Libertine 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r>
              <a:rPr b="0" lang="en-GB" sz="6000" strike="noStrike" u="none">
                <a:solidFill>
                  <a:srgbClr val="000000"/>
                </a:solidFill>
                <a:uFillTx/>
                <a:latin typeface="Leelawadee"/>
              </a:rPr>
              <a:t>In the </a:t>
            </a:r>
            <a:r>
              <a:rPr b="1" lang="en-GB" sz="6000" strike="noStrike" u="none">
                <a:solidFill>
                  <a:srgbClr val="000000"/>
                </a:solidFill>
                <a:uFillTx/>
                <a:latin typeface="Leelawadee"/>
              </a:rPr>
              <a:t>Dictionary.</a:t>
            </a:r>
            <a:endParaRPr b="0" lang="en-GB" sz="6000" strike="noStrike" u="none">
              <a:solidFill>
                <a:srgbClr val="000000"/>
              </a:solidFill>
              <a:uFillTx/>
              <a:latin typeface="Leelawadee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rcRect l="0" t="75619" r="0" b="0"/>
          <a:stretch/>
        </p:blipFill>
        <p:spPr>
          <a:xfrm>
            <a:off x="3780000" y="4564440"/>
            <a:ext cx="574740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2"/>
          <a:stretch/>
        </p:blipFill>
        <p:spPr>
          <a:xfrm>
            <a:off x="345600" y="1800000"/>
            <a:ext cx="5954400" cy="276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"/>
          <p:cNvSpPr txBox="1"/>
          <p:nvPr/>
        </p:nvSpPr>
        <p:spPr>
          <a:xfrm>
            <a:off x="540000" y="4564440"/>
            <a:ext cx="25200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GB" sz="1600" strike="noStrike" u="none">
                <a:solidFill>
                  <a:srgbClr val="000000"/>
                </a:solidFill>
                <a:uFillTx/>
                <a:latin typeface="Arial"/>
              </a:rPr>
              <a:t>Camebridge dictionary</a:t>
            </a:r>
            <a:endParaRPr b="0" i="1" lang="en-GB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780000" y="5284440"/>
            <a:ext cx="25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GB" sz="1600" strike="noStrike" u="none">
                <a:solidFill>
                  <a:srgbClr val="000000"/>
                </a:solidFill>
                <a:uFillTx/>
                <a:latin typeface="Arial"/>
              </a:rPr>
              <a:t>DuckDuckGo</a:t>
            </a:r>
            <a:endParaRPr b="0" i="1" lang="en-GB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3"/>
          <a:stretch/>
        </p:blipFill>
        <p:spPr>
          <a:xfrm>
            <a:off x="7581240" y="2292480"/>
            <a:ext cx="1800720" cy="1800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180000" y="2160000"/>
            <a:ext cx="6840000" cy="4145400"/>
          </a:xfrm>
          <a:prstGeom prst="rect">
            <a:avLst/>
          </a:prstGeom>
          <a:solidFill>
            <a:srgbClr val="ffff6d">
              <a:alpha val="8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08240"/>
              </a:tabLst>
            </a:pPr>
            <a:r>
              <a:rPr b="1" lang="en-GB" sz="14370" strike="noStrike" u="none">
                <a:solidFill>
                  <a:srgbClr val="c9211e"/>
                </a:solidFill>
                <a:uFillTx/>
                <a:latin typeface="Book Antiqua"/>
              </a:rPr>
              <a:t>Or is it?</a:t>
            </a:r>
            <a:endParaRPr b="1" lang="en-GB" sz="14370" strike="noStrike" u="none">
              <a:solidFill>
                <a:srgbClr val="c9211e"/>
              </a:solidFill>
              <a:uFillTx/>
              <a:latin typeface="Book Antiqu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A9FE6E-BF32-4CB9-ACFB-39152E16F23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r>
              <a:rPr b="0" lang="en-GB" sz="6000" strike="noStrike" u="none">
                <a:solidFill>
                  <a:srgbClr val="000000"/>
                </a:solidFill>
                <a:uFillTx/>
                <a:latin typeface="Leelawadee"/>
              </a:rPr>
              <a:t>What it </a:t>
            </a:r>
            <a:r>
              <a:rPr b="1" lang="en-GB" sz="6000" strike="noStrike" u="none">
                <a:solidFill>
                  <a:srgbClr val="000000"/>
                </a:solidFill>
                <a:uFillTx/>
                <a:latin typeface="Leelawadee"/>
              </a:rPr>
              <a:t>really</a:t>
            </a:r>
            <a:r>
              <a:rPr b="0" lang="en-GB" sz="6000" strike="noStrike" u="none">
                <a:solidFill>
                  <a:srgbClr val="000000"/>
                </a:solidFill>
                <a:uFillTx/>
                <a:latin typeface="Leelawadee"/>
              </a:rPr>
              <a:t> is.</a:t>
            </a:r>
            <a:endParaRPr b="0" lang="en-GB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80000" y="1980000"/>
            <a:ext cx="9720000" cy="21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3600" strike="noStrike" u="none">
                <a:solidFill>
                  <a:srgbClr val="000000"/>
                </a:solidFill>
                <a:uFillTx/>
                <a:latin typeface="Courier New"/>
              </a:rPr>
              <a:t>When you know what you should</a:t>
            </a:r>
            <a:endParaRPr b="0" lang="en-GB" sz="3600" strike="noStrike" u="none">
              <a:solidFill>
                <a:srgbClr val="000000"/>
              </a:solidFill>
              <a:uFillTx/>
              <a:latin typeface="Courier New"/>
            </a:endParaRPr>
          </a:p>
          <a:p>
            <a:r>
              <a:rPr b="0" lang="en-GB" sz="3600" strike="noStrike" u="none">
                <a:solidFill>
                  <a:srgbClr val="000000"/>
                </a:solidFill>
                <a:uFillTx/>
                <a:latin typeface="Courier New"/>
              </a:rPr>
              <a:t>be doing to reach a certain goal,</a:t>
            </a:r>
            <a:endParaRPr b="0" lang="en-GB" sz="3600" strike="noStrike" u="none">
              <a:solidFill>
                <a:srgbClr val="000000"/>
              </a:solidFill>
              <a:uFillTx/>
              <a:latin typeface="Courier New"/>
            </a:endParaRPr>
          </a:p>
          <a:p>
            <a:endParaRPr b="0" lang="en-GB" sz="3600" strike="noStrike" u="none">
              <a:solidFill>
                <a:srgbClr val="000000"/>
              </a:solidFill>
              <a:uFillTx/>
              <a:latin typeface="Courier New"/>
            </a:endParaRPr>
          </a:p>
          <a:p>
            <a:endParaRPr b="0" lang="en-GB" sz="3600" strike="noStrike" u="none">
              <a:solidFill>
                <a:srgbClr val="000000"/>
              </a:solidFill>
              <a:uFillTx/>
              <a:latin typeface="Courier New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120000" y="3363120"/>
            <a:ext cx="2836800" cy="221688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5000" strike="noStrike" u="none">
                <a:solidFill>
                  <a:srgbClr val="000000"/>
                </a:solidFill>
                <a:uFillTx/>
                <a:latin typeface="Arial"/>
              </a:rPr>
              <a:t>but aren’t actually doing it.</a:t>
            </a:r>
            <a:endParaRPr b="0" lang="en-GB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880000" y="5130360"/>
            <a:ext cx="3420000" cy="224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"/>
          <p:cNvSpPr txBox="1"/>
          <p:nvPr/>
        </p:nvSpPr>
        <p:spPr>
          <a:xfrm>
            <a:off x="1080000" y="6660000"/>
            <a:ext cx="25200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GB" sz="1600" strike="noStrike" u="none">
                <a:solidFill>
                  <a:srgbClr val="000000"/>
                </a:solidFill>
                <a:uFillTx/>
                <a:latin typeface="Arial"/>
              </a:rPr>
              <a:t>theblurb @Youtube</a:t>
            </a:r>
            <a:endParaRPr b="0" i="1" lang="en-GB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245520" y="3150360"/>
            <a:ext cx="3714480" cy="260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3CA744-A251-4674-8825-BBD07545006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6000" strike="noStrike" u="none">
                <a:solidFill>
                  <a:srgbClr val="000000"/>
                </a:solidFill>
                <a:uFillTx/>
                <a:latin typeface="Leelawadee"/>
              </a:rPr>
              <a:t>A big </a:t>
            </a:r>
            <a:r>
              <a:rPr b="1" lang="en-GB" sz="6000" strike="noStrike" u="none">
                <a:solidFill>
                  <a:srgbClr val="000000"/>
                </a:solidFill>
                <a:uFillTx/>
                <a:latin typeface="Leelawadee"/>
              </a:rPr>
              <a:t>Reason.</a:t>
            </a:r>
            <a:endParaRPr b="0" lang="en-GB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1620000" y="4860000"/>
            <a:ext cx="1936440" cy="197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"/>
          <p:cNvSpPr txBox="1"/>
          <p:nvPr/>
        </p:nvSpPr>
        <p:spPr>
          <a:xfrm>
            <a:off x="1080000" y="1790280"/>
            <a:ext cx="7920000" cy="108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6600" strike="noStrike" u="none">
                <a:solidFill>
                  <a:srgbClr val="000000"/>
                </a:solidFill>
                <a:uFillTx/>
                <a:latin typeface="Courier New"/>
              </a:rPr>
              <a:t>Procrastination</a:t>
            </a:r>
            <a:endParaRPr b="0" lang="en-GB" sz="6600" strike="noStrike" u="none">
              <a:solidFill>
                <a:srgbClr val="000000"/>
              </a:solidFill>
              <a:uFillTx/>
              <a:latin typeface="Courier New"/>
            </a:endParaRPr>
          </a:p>
        </p:txBody>
      </p:sp>
      <p:cxnSp>
        <p:nvCxnSpPr>
          <p:cNvPr id="35" name=""/>
          <p:cNvCxnSpPr/>
          <p:nvPr/>
        </p:nvCxnSpPr>
        <p:spPr>
          <a:xfrm>
            <a:off x="3282480" y="5753880"/>
            <a:ext cx="2545200" cy="635400"/>
          </a:xfrm>
          <a:prstGeom prst="curvedConnector3">
            <a:avLst>
              <a:gd name="adj1" fmla="val 2501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5868360" y="4982400"/>
            <a:ext cx="1775160" cy="22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rcRect l="2933" t="0" r="0" b="0"/>
          <a:stretch/>
        </p:blipFill>
        <p:spPr>
          <a:xfrm>
            <a:off x="3420000" y="2880360"/>
            <a:ext cx="2923560" cy="197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4"/>
          <a:stretch/>
        </p:blipFill>
        <p:spPr>
          <a:xfrm>
            <a:off x="3420000" y="1748880"/>
            <a:ext cx="5690880" cy="311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5"/>
          <a:stretch/>
        </p:blipFill>
        <p:spPr>
          <a:xfrm>
            <a:off x="720000" y="4098960"/>
            <a:ext cx="2700000" cy="3101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6120000" y="2520000"/>
            <a:ext cx="3060000" cy="2520000"/>
          </a:xfrm>
          <a:prstGeom prst="wedgeRoundRectCallout">
            <a:avLst>
              <a:gd name="adj1" fmla="val -150537"/>
              <a:gd name="adj2" fmla="val 47111"/>
              <a:gd name="adj3" fmla="val 16667"/>
            </a:avLst>
          </a:prstGeom>
          <a:noFill/>
          <a:ln w="25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 anchor="ctr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600000" y="3060000"/>
            <a:ext cx="2880000" cy="1980000"/>
          </a:xfrm>
          <a:prstGeom prst="wedgeRoundRectCallout">
            <a:avLst>
              <a:gd name="adj1" fmla="val -80856"/>
              <a:gd name="adj2" fmla="val 36708"/>
              <a:gd name="adj3" fmla="val 16667"/>
            </a:avLst>
          </a:prstGeom>
          <a:noFill/>
          <a:ln w="25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 anchor="ctr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6BF9BD-E08D-40EA-A4BA-1A6046DD26A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xit" presetID="4" presetSubtype="16">
                                  <p:stCondLst>
                                    <p:cond delay="150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696600"/>
            <a:ext cx="9071640" cy="200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6000" strike="noStrike" u="none">
                <a:solidFill>
                  <a:srgbClr val="000000"/>
                </a:solidFill>
                <a:uFillTx/>
                <a:latin typeface="Leelawadee"/>
              </a:rPr>
              <a:t>When Knowing’s</a:t>
            </a:r>
            <a:br>
              <a:rPr sz="6000"/>
            </a:br>
            <a:r>
              <a:rPr b="1" lang="en-GB" sz="6000" strike="noStrike" u="none">
                <a:solidFill>
                  <a:srgbClr val="000000"/>
                </a:solidFill>
                <a:uFillTx/>
                <a:latin typeface="Leelawadee"/>
              </a:rPr>
              <a:t>not enough.</a:t>
            </a:r>
            <a:endParaRPr b="0" lang="en-GB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940000" y="3906720"/>
            <a:ext cx="2463840" cy="329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5580000" y="3275640"/>
            <a:ext cx="4860000" cy="122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3600" strike="noStrike" u="none">
                <a:solidFill>
                  <a:srgbClr val="000000"/>
                </a:solidFill>
                <a:uFillTx/>
                <a:latin typeface="Courier New"/>
              </a:rPr>
              <a:t>the </a:t>
            </a:r>
            <a:r>
              <a:rPr b="1" lang="en-GB" sz="3600" strike="noStrike" u="none">
                <a:solidFill>
                  <a:srgbClr val="000000"/>
                </a:solidFill>
                <a:uFillTx/>
                <a:latin typeface="Courier New"/>
              </a:rPr>
              <a:t>2 minute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trike="noStrike" u="none">
                <a:solidFill>
                  <a:srgbClr val="000000"/>
                </a:solidFill>
                <a:uFillTx/>
                <a:latin typeface="Courier New"/>
              </a:rPr>
              <a:t>rule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260000" y="3780000"/>
            <a:ext cx="3472920" cy="11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GB" sz="3600" strike="noStrike" u="none">
                <a:solidFill>
                  <a:srgbClr val="000000"/>
                </a:solidFill>
                <a:uFillTx/>
                <a:latin typeface="Courier New"/>
              </a:rPr>
              <a:t>breaking </a:t>
            </a:r>
            <a:r>
              <a:rPr b="0" lang="en-GB" sz="3600" strike="noStrike" u="none">
                <a:solidFill>
                  <a:srgbClr val="000000"/>
                </a:solidFill>
                <a:uFillTx/>
                <a:latin typeface="Courier New"/>
              </a:rPr>
              <a:t>it</a:t>
            </a:r>
            <a:r>
              <a:rPr b="1" lang="en-GB" sz="3600" strike="noStrike" u="none">
                <a:solidFill>
                  <a:srgbClr val="000000"/>
                </a:solidFill>
                <a:uFillTx/>
                <a:latin typeface="Courier New"/>
              </a:rPr>
              <a:t> down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80000" y="3158640"/>
            <a:ext cx="5760000" cy="386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4500000" y="3240000"/>
            <a:ext cx="1800000" cy="36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EAE837-B196-4D8E-AECD-77DE9709DC5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2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2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360" y="180000"/>
            <a:ext cx="9071640" cy="27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7000" strike="noStrike" u="none">
                <a:solidFill>
                  <a:srgbClr val="000000"/>
                </a:solidFill>
                <a:uFillTx/>
                <a:latin typeface="Leelawadee"/>
              </a:rPr>
              <a:t>So What are</a:t>
            </a:r>
            <a:br>
              <a:rPr sz="7000"/>
            </a:br>
            <a:r>
              <a:rPr b="1" lang="en-GB" sz="7000" strike="noStrike" u="none">
                <a:solidFill>
                  <a:srgbClr val="000000"/>
                </a:solidFill>
                <a:uFillTx/>
                <a:latin typeface="Leelawadee"/>
              </a:rPr>
              <a:t>You waiting for?</a:t>
            </a:r>
            <a:endParaRPr b="0" lang="en-GB" sz="7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20000" y="3780000"/>
            <a:ext cx="4680000" cy="221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5000" strike="noStrike" u="none">
                <a:solidFill>
                  <a:srgbClr val="000000"/>
                </a:solidFill>
                <a:uFillTx/>
                <a:latin typeface="Arial"/>
              </a:rPr>
              <a:t>Make the </a:t>
            </a:r>
            <a:r>
              <a:rPr b="1" lang="en-GB" sz="5000" strike="noStrike" u="none">
                <a:solidFill>
                  <a:srgbClr val="000000"/>
                </a:solidFill>
                <a:uFillTx/>
                <a:latin typeface="Arial"/>
              </a:rPr>
              <a:t>first step small</a:t>
            </a:r>
            <a:endParaRPr b="0" lang="en-GB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300000" y="4263120"/>
            <a:ext cx="1620000" cy="221688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5000" strike="noStrike" u="none">
                <a:solidFill>
                  <a:srgbClr val="000000"/>
                </a:solidFill>
                <a:uFillTx/>
                <a:latin typeface="Arial"/>
              </a:rPr>
              <a:t>and</a:t>
            </a:r>
            <a:endParaRPr b="0" lang="en-GB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5000" strike="noStrike" u="none">
                <a:solidFill>
                  <a:srgbClr val="000000"/>
                </a:solidFill>
                <a:uFillTx/>
                <a:latin typeface="Arial"/>
              </a:rPr>
              <a:t>take</a:t>
            </a:r>
            <a:endParaRPr b="0" lang="en-GB" sz="5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5000" strike="noStrike" u="none">
                <a:solidFill>
                  <a:srgbClr val="000000"/>
                </a:solidFill>
                <a:uFillTx/>
                <a:latin typeface="Arial"/>
              </a:rPr>
              <a:t>it.</a:t>
            </a:r>
            <a:endParaRPr b="0" lang="en-GB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BEE533-FD36-48C5-B180-251571C559F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2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"/>
                            </p:stCondLst>
                            <p:childTnLst>
                              <p:par>
                                <p:cTn id="94" nodeType="afterEffect" fill="hold" presetClass="entr" presetID="1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1640" cy="170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408240"/>
              </a:tabLst>
            </a:pPr>
            <a:r>
              <a:rPr b="1" lang="en-GB" sz="6000" strike="noStrike" u="none">
                <a:solidFill>
                  <a:srgbClr val="000000"/>
                </a:solidFill>
                <a:uFillTx/>
                <a:latin typeface="Arial"/>
              </a:rPr>
              <a:t>Thank You</a:t>
            </a:r>
            <a:r>
              <a:rPr b="0" lang="en-GB" sz="6000" strike="noStrike" u="none">
                <a:solidFill>
                  <a:srgbClr val="000000"/>
                </a:solidFill>
                <a:uFillTx/>
                <a:latin typeface="Arial"/>
              </a:rPr>
              <a:t> for your Attention.</a:t>
            </a:r>
            <a:endParaRPr b="0" lang="en-GB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440000" y="2340000"/>
            <a:ext cx="7200000" cy="3960000"/>
          </a:xfrm>
          <a:prstGeom prst="horizontalScroll">
            <a:avLst>
              <a:gd name="adj" fmla="val 12500"/>
            </a:avLst>
          </a:prstGeom>
          <a:solidFill>
            <a:srgbClr val="b4c7dc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just"/>
            <a:r>
              <a:rPr b="1" lang="en-GB" sz="3000" strike="noStrike" u="none">
                <a:solidFill>
                  <a:srgbClr val="000000"/>
                </a:solidFill>
                <a:uFillTx/>
                <a:latin typeface="CaskaydiaMono NFP Light"/>
              </a:rPr>
              <a:t>“</a:t>
            </a:r>
            <a:r>
              <a:rPr b="1" lang="en-GB" sz="3000" strike="noStrike" u="none">
                <a:solidFill>
                  <a:srgbClr val="000000"/>
                </a:solidFill>
                <a:uFillTx/>
                <a:latin typeface="CaskaydiaMono NFP Light"/>
              </a:rPr>
              <a:t>You don’t have to see the</a:t>
            </a:r>
            <a:endParaRPr b="0" lang="en-GB" sz="3000" strike="noStrike" u="none">
              <a:solidFill>
                <a:srgbClr val="000000"/>
              </a:solidFill>
              <a:uFillTx/>
              <a:latin typeface="CaskaydiaMono NFP Light"/>
            </a:endParaRPr>
          </a:p>
          <a:p>
            <a:pPr algn="just"/>
            <a:r>
              <a:rPr b="1" lang="en-GB" sz="3000" strike="noStrike" u="none">
                <a:solidFill>
                  <a:srgbClr val="000000"/>
                </a:solidFill>
                <a:uFillTx/>
                <a:latin typeface="CaskaydiaMono NFP Light"/>
              </a:rPr>
              <a:t>whole staircase, just take</a:t>
            </a:r>
            <a:endParaRPr b="0" lang="en-GB" sz="3000" strike="noStrike" u="none">
              <a:solidFill>
                <a:srgbClr val="000000"/>
              </a:solidFill>
              <a:uFillTx/>
              <a:latin typeface="CaskaydiaMono NFP Light"/>
            </a:endParaRPr>
          </a:p>
          <a:p>
            <a:pPr algn="just"/>
            <a:r>
              <a:rPr b="1" lang="en-GB" sz="3000" strike="noStrike" u="none">
                <a:solidFill>
                  <a:srgbClr val="000000"/>
                </a:solidFill>
                <a:uFillTx/>
                <a:latin typeface="CaskaydiaMono NFP Light"/>
              </a:rPr>
              <a:t>the first step.”</a:t>
            </a:r>
            <a:endParaRPr b="0" lang="en-GB" sz="3000" strike="noStrike" u="none">
              <a:solidFill>
                <a:srgbClr val="000000"/>
              </a:solidFill>
              <a:uFillTx/>
              <a:latin typeface="CaskaydiaMono NFP Light"/>
            </a:endParaRPr>
          </a:p>
          <a:p>
            <a:pPr algn="ctr"/>
            <a:endParaRPr b="0" lang="en-GB" sz="3000" strike="noStrike" u="none">
              <a:solidFill>
                <a:srgbClr val="000000"/>
              </a:solidFill>
              <a:uFillTx/>
              <a:latin typeface="CaskaydiaMono NFP Light"/>
            </a:endParaRPr>
          </a:p>
          <a:p>
            <a:pPr algn="r"/>
            <a:r>
              <a:rPr b="0" lang="en-GB" sz="3000" strike="noStrike" u="none">
                <a:solidFill>
                  <a:srgbClr val="000000"/>
                </a:solidFill>
                <a:uFillTx/>
                <a:latin typeface="CaskaydiaMono NFP Light"/>
              </a:rPr>
              <a:t>- Martin Luther King Jr.</a:t>
            </a:r>
            <a:endParaRPr b="0" lang="en-GB" sz="3000" strike="noStrike" u="none">
              <a:solidFill>
                <a:srgbClr val="000000"/>
              </a:solidFill>
              <a:uFillTx/>
              <a:latin typeface="CaskaydiaMono NFP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402838-4FAF-4C60-B47A-1E5D886412A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withEffect" fill="hold" presetClass="emph" presetID="26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205000" y="205000"/>
                                    </p:animScale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4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Illustration</Template>
  <TotalTime>27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2025-01-12T14:11:24Z</dcterms:created>
  <dc:creator/>
  <dc:description/>
  <dc:language>hu-HU</dc:language>
  <cp:lastModifiedBy/>
  <dcterms:modified xsi:type="dcterms:W3CDTF">2025-01-12T21:40:46Z</dcterms:modified>
  <cp:revision>4</cp:revision>
  <dc:subject/>
  <dc:title>Nature Illustration</dc:title>
</cp:coreProperties>
</file>